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68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10 </a:t>
            </a:r>
            <a:r>
              <a:rPr lang="en-IN" b="1" dirty="0" smtClean="0"/>
              <a:t>: </a:t>
            </a:r>
            <a:r>
              <a:rPr lang="en-IN" b="1" dirty="0" smtClean="0"/>
              <a:t>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</a:t>
            </a:r>
            <a:r>
              <a:rPr lang="en-IN" b="1" dirty="0" smtClean="0"/>
              <a:t>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</a:t>
            </a:r>
            <a:r>
              <a:rPr lang="en-IN" b="1" dirty="0" smtClean="0"/>
              <a:t>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</a:t>
            </a:r>
            <a:r>
              <a:rPr lang="en-IN" b="1" dirty="0" smtClean="0"/>
              <a:t>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</a:t>
            </a:r>
            <a:r>
              <a:rPr lang="en-IN" b="1" dirty="0" smtClean="0"/>
              <a:t>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</a:t>
            </a:r>
            <a:r>
              <a:rPr lang="en-IN" b="1" dirty="0" smtClean="0"/>
              <a:t>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</a:t>
            </a:r>
            <a:r>
              <a:rPr lang="en-IN" b="1" dirty="0" smtClean="0"/>
              <a:t>: </a:t>
            </a:r>
            <a:r>
              <a:rPr lang="en-IN" b="1" dirty="0" smtClean="0"/>
              <a:t>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</a:t>
            </a:r>
            <a:r>
              <a:rPr lang="en-IN" sz="2400" dirty="0" smtClean="0"/>
              <a:t>Directives are directives that let us add or remove HTML elements from the DOM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  <a:endParaRPr lang="en-IN" sz="2400" dirty="0" smtClean="0"/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  <a:endParaRPr lang="en-IN" sz="22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</a:t>
            </a:r>
            <a:r>
              <a:rPr lang="en-IN" b="1" dirty="0" smtClean="0"/>
              <a:t>: </a:t>
            </a:r>
            <a:r>
              <a:rPr lang="en-IN" b="1" dirty="0" smtClean="0"/>
              <a:t>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</a:t>
            </a:r>
            <a:r>
              <a:rPr lang="en-IN" b="1" dirty="0" smtClean="0"/>
              <a:t>: </a:t>
            </a:r>
            <a:r>
              <a:rPr lang="en-IN" b="1" dirty="0" smtClean="0"/>
              <a:t>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</a:t>
            </a:r>
            <a:r>
              <a:rPr lang="en-IN" b="1" dirty="0" smtClean="0"/>
              <a:t>: </a:t>
            </a:r>
            <a:r>
              <a:rPr lang="en-IN" b="1" dirty="0" smtClean="0"/>
              <a:t>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</a:t>
            </a:r>
            <a:r>
              <a:rPr lang="en-IN" b="1" dirty="0" smtClean="0"/>
              <a:t>: </a:t>
            </a:r>
            <a:r>
              <a:rPr lang="en-IN" b="1" dirty="0" smtClean="0"/>
              <a:t>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</a:t>
            </a:r>
            <a:r>
              <a:rPr lang="en-IN" b="1" dirty="0" smtClean="0"/>
              <a:t>: </a:t>
            </a:r>
            <a:r>
              <a:rPr lang="en-IN" b="1" dirty="0" smtClean="0"/>
              <a:t>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</a:t>
            </a:r>
            <a:r>
              <a:rPr lang="en-IN" b="1" dirty="0" smtClean="0"/>
              <a:t>: </a:t>
            </a:r>
            <a:r>
              <a:rPr lang="en-IN" b="1" dirty="0" smtClean="0"/>
              <a:t>Component Interaction </a:t>
            </a:r>
            <a:r>
              <a:rPr lang="en-IN" dirty="0"/>
              <a:t>@input</a:t>
            </a:r>
            <a:r>
              <a:rPr lang="en-IN" dirty="0" smtClean="0"/>
              <a:t>()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@input()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</a:t>
            </a:r>
            <a:r>
              <a:rPr lang="en-IN" b="1" dirty="0" smtClean="0"/>
              <a:t>: </a:t>
            </a:r>
            <a:r>
              <a:rPr lang="en-IN" b="1" dirty="0" smtClean="0"/>
              <a:t>Component Interaction </a:t>
            </a:r>
            <a:r>
              <a:rPr lang="en-IN" dirty="0"/>
              <a:t>@input</a:t>
            </a:r>
            <a:r>
              <a:rPr lang="en-IN" dirty="0" smtClean="0"/>
              <a:t>()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96" y="2350770"/>
            <a:ext cx="5493411" cy="2356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18" y="4836795"/>
            <a:ext cx="3171825" cy="11334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97941"/>
            <a:ext cx="5144407" cy="6051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24015" y="4258890"/>
            <a:ext cx="707635" cy="2346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65003" y="3621263"/>
            <a:ext cx="0" cy="66249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524015" y="3621263"/>
            <a:ext cx="1719032" cy="178226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2845</TotalTime>
  <Words>2331</Words>
  <Application>Microsoft Office PowerPoint</Application>
  <PresentationFormat>Widescreen</PresentationFormat>
  <Paragraphs>512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@input()</vt:lpstr>
      <vt:lpstr>14 : Component Interaction @input()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260</cp:revision>
  <dcterms:created xsi:type="dcterms:W3CDTF">2019-04-20T05:19:46Z</dcterms:created>
  <dcterms:modified xsi:type="dcterms:W3CDTF">2019-05-06T12:29:52Z</dcterms:modified>
</cp:coreProperties>
</file>