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3ecf3b09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3ecf3b09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3ecf3b09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83ecf3b09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83ecf3b09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83ecf3b09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3ecf3b09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3ecf3b09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3ecf3b09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3ecf3b09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3ecf3b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3ecf3b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3ecf3b09_5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3ecf3b09_5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3ecf3b09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3ecf3b09_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3ecf3b09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3ecf3b09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3ecf3b09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3ecf3b09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3ecf3b0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3ecf3b09_5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3ecf3b09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3ecf3b09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3ecf3b09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3ecf3b09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l="872" t="8684"/>
          <a:stretch/>
        </p:blipFill>
        <p:spPr>
          <a:xfrm>
            <a:off x="-431225" y="292400"/>
            <a:ext cx="9575227" cy="473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l="-725" t="8684"/>
          <a:stretch/>
        </p:blipFill>
        <p:spPr>
          <a:xfrm>
            <a:off x="0" y="348155"/>
            <a:ext cx="9144000" cy="444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t="8951" b="7861"/>
          <a:stretch/>
        </p:blipFill>
        <p:spPr>
          <a:xfrm>
            <a:off x="0" y="531363"/>
            <a:ext cx="9144000" cy="40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l="724" t="8950"/>
          <a:stretch/>
        </p:blipFill>
        <p:spPr>
          <a:xfrm>
            <a:off x="0" y="338638"/>
            <a:ext cx="9144000" cy="44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t="9200" b="-9200"/>
          <a:stretch/>
        </p:blipFill>
        <p:spPr>
          <a:xfrm>
            <a:off x="0" y="119062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3173014b-0c3f-42eb-97fd-1cf3e386e4aa/pages/0_0?a=5955&amp;x=-1568&amp;y=89&amp;w=1496&amp;h=1126&amp;store=1&amp;accept=image%2F*&amp;auth=LCA%208ab6a7f003c4df9dae690d1b06c748613238f6be-ts%3D1543148694">
            <a:extLst>
              <a:ext uri="{FF2B5EF4-FFF2-40B4-BE49-F238E27FC236}">
                <a16:creationId xmlns:a16="http://schemas.microsoft.com/office/drawing/2014/main" id="{F920DEDE-17B6-4980-AF70-1BFE9F72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0"/>
            <a:ext cx="68294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1325800" y="783750"/>
            <a:ext cx="70389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Hiker is a website designed for anyone who enjoys the outdoor trails and all they have to offer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Hiker allows you find local trails to hike based on difficulty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Hiker gives hiking enthusiasts and novices alike a quick, easy place to find community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Interact with the community by leaving reviews about what you liked and or disliked about the trails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456"/>
            <a:ext cx="9144000" cy="470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075"/>
            <a:ext cx="91440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3850"/>
            <a:ext cx="9144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469"/>
            <a:ext cx="9144000" cy="450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600"/>
            <a:ext cx="91440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t="8314" b="8038"/>
          <a:stretch/>
        </p:blipFill>
        <p:spPr>
          <a:xfrm>
            <a:off x="-78025" y="305475"/>
            <a:ext cx="9300048" cy="41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t="8950"/>
          <a:stretch/>
        </p:blipFill>
        <p:spPr>
          <a:xfrm>
            <a:off x="0" y="186050"/>
            <a:ext cx="9387802" cy="45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Lato</vt:lpstr>
      <vt:lpstr>Focus</vt:lpstr>
      <vt:lpstr>HIKER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HIKER</dc:title>
  <cp:lastModifiedBy>ALEXANDER JAY KIM</cp:lastModifiedBy>
  <cp:revision>2</cp:revision>
  <dcterms:modified xsi:type="dcterms:W3CDTF">2018-11-27T00:31:16Z</dcterms:modified>
</cp:coreProperties>
</file>