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D42"/>
    <a:srgbClr val="C7C84B"/>
    <a:srgbClr val="5B995B"/>
    <a:srgbClr val="CACA4E"/>
    <a:srgbClr val="CECE52"/>
    <a:srgbClr val="9E2022"/>
    <a:srgbClr val="E3E366"/>
    <a:srgbClr val="9E2122"/>
    <a:srgbClr val="68A768"/>
    <a:srgbClr val="88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6949"/>
  </p:normalViewPr>
  <p:slideViewPr>
    <p:cSldViewPr snapToGrid="0" snapToObjects="1">
      <p:cViewPr>
        <p:scale>
          <a:sx n="193" d="100"/>
          <a:sy n="193" d="100"/>
        </p:scale>
        <p:origin x="-2424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ya Ashtari" userId="a7077071-e59f-4aba-954e-8a9f852b7b60" providerId="ADAL" clId="{C1986CAA-D31D-1843-B71E-6E21E22F0B64}"/>
    <pc:docChg chg="undo custSel addSld delSld modSld">
      <pc:chgData name="Pooya Ashtari" userId="a7077071-e59f-4aba-954e-8a9f852b7b60" providerId="ADAL" clId="{C1986CAA-D31D-1843-B71E-6E21E22F0B64}" dt="2022-08-31T09:07:53.421" v="212" actId="1076"/>
      <pc:docMkLst>
        <pc:docMk/>
      </pc:docMkLst>
      <pc:sldChg chg="addSp delSp modSp new mod">
        <pc:chgData name="Pooya Ashtari" userId="a7077071-e59f-4aba-954e-8a9f852b7b60" providerId="ADAL" clId="{C1986CAA-D31D-1843-B71E-6E21E22F0B64}" dt="2022-08-31T09:07:53.421" v="212" actId="1076"/>
        <pc:sldMkLst>
          <pc:docMk/>
          <pc:sldMk cId="3303006" sldId="261"/>
        </pc:sldMkLst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2" creationId="{D1979E71-8D90-35DB-AB28-2D34EB43ABDD}"/>
          </ac:spMkLst>
        </pc:spChg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3" creationId="{4FC60BBF-78D9-1E53-4649-CA978864FBD3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2" creationId="{053C5DF5-E2BE-A69B-3A3A-30E893C95AD0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3" creationId="{6B6E65A6-FECE-8D2C-813F-629318F08C49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4" creationId="{FA3112A0-9FB5-7947-E326-CE733FA5CA24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5" creationId="{095A382C-9E0F-189C-D778-4DE6C5B8978F}"/>
          </ac:spMkLst>
        </pc:spChg>
        <pc:grpChg chg="add mod">
          <ac:chgData name="Pooya Ashtari" userId="a7077071-e59f-4aba-954e-8a9f852b7b60" providerId="ADAL" clId="{C1986CAA-D31D-1843-B71E-6E21E22F0B64}" dt="2022-08-31T09:07:53.421" v="212" actId="1076"/>
          <ac:grpSpMkLst>
            <pc:docMk/>
            <pc:sldMk cId="3303006" sldId="261"/>
            <ac:grpSpMk id="16" creationId="{8F4A4364-3C49-AD45-CD9F-602803DDDDAF}"/>
          </ac:grpSpMkLst>
        </pc:grp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5" creationId="{AC67CBF6-17C6-5CC1-D953-151E64E46097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7" creationId="{B109B1DE-6227-DF4D-9329-5FD3F59CB200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9" creationId="{06BBCE2B-C961-D580-5DFE-61F6F1CB1C04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11" creationId="{F444A01B-ABD0-7581-DCE4-B22C4F60B378}"/>
          </ac:picMkLst>
        </pc:picChg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1377780332" sldId="279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395362921" sldId="280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429548534" sldId="281"/>
        </pc:sldMkLst>
      </pc:sldChg>
    </pc:docChg>
  </pc:docChgLst>
  <pc:docChgLst>
    <pc:chgData name="Pooya Ashtari" userId="a7077071-e59f-4aba-954e-8a9f852b7b60" providerId="ADAL" clId="{CCFB79C2-379C-974C-ABE1-D7E42B9B87F9}"/>
    <pc:docChg chg="undo custSel addSld delSld modSld">
      <pc:chgData name="Pooya Ashtari" userId="a7077071-e59f-4aba-954e-8a9f852b7b60" providerId="ADAL" clId="{CCFB79C2-379C-974C-ABE1-D7E42B9B87F9}" dt="2022-07-24T22:37:30.417" v="70" actId="14100"/>
      <pc:docMkLst>
        <pc:docMk/>
      </pc:docMkLst>
      <pc:sldChg chg="addSp delSp modSp mod">
        <pc:chgData name="Pooya Ashtari" userId="a7077071-e59f-4aba-954e-8a9f852b7b60" providerId="ADAL" clId="{CCFB79C2-379C-974C-ABE1-D7E42B9B87F9}" dt="2022-07-24T22:37:30.417" v="70" actId="14100"/>
        <pc:sldMkLst>
          <pc:docMk/>
          <pc:sldMk cId="2017928917" sldId="260"/>
        </pc:sldMkLst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5" creationId="{44DD2579-1828-7D4D-B4A8-EE50D731DF97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0" creationId="{F8C0A2FB-49A3-1742-9A75-704562526B3A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4" creationId="{338AC93D-1B8E-D141-A79C-4D4F4B27FD6F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8" creationId="{D28E7362-19B4-004C-B7EA-FD739CFE5C13}"/>
          </ac:spMkLst>
        </pc:spChg>
        <pc:grpChg chg="del mod">
          <ac:chgData name="Pooya Ashtari" userId="a7077071-e59f-4aba-954e-8a9f852b7b60" providerId="ADAL" clId="{CCFB79C2-379C-974C-ABE1-D7E42B9B87F9}" dt="2022-07-24T22:34:36.027" v="46" actId="165"/>
          <ac:grpSpMkLst>
            <pc:docMk/>
            <pc:sldMk cId="2017928917" sldId="260"/>
            <ac:grpSpMk id="4" creationId="{2DDC1C6C-EC1B-7C43-8FCF-945F95706BB6}"/>
          </ac:grpSpMkLst>
        </pc:grpChg>
        <pc:picChg chg="add del mod">
          <ac:chgData name="Pooya Ashtari" userId="a7077071-e59f-4aba-954e-8a9f852b7b60" providerId="ADAL" clId="{CCFB79C2-379C-974C-ABE1-D7E42B9B87F9}" dt="2022-07-24T22:29:03.360" v="16" actId="478"/>
          <ac:picMkLst>
            <pc:docMk/>
            <pc:sldMk cId="2017928917" sldId="260"/>
            <ac:picMk id="3" creationId="{079D1198-6103-5EFE-A3A9-BB1A1FB415B9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6" creationId="{D538D59A-1734-D640-BDEF-750CDBC11A52}"/>
          </ac:picMkLst>
        </pc:picChg>
        <pc:picChg chg="del">
          <ac:chgData name="Pooya Ashtari" userId="a7077071-e59f-4aba-954e-8a9f852b7b60" providerId="ADAL" clId="{CCFB79C2-379C-974C-ABE1-D7E42B9B87F9}" dt="2022-07-24T22:23:27.041" v="10" actId="478"/>
          <ac:picMkLst>
            <pc:docMk/>
            <pc:sldMk cId="2017928917" sldId="260"/>
            <ac:picMk id="7" creationId="{508B45FC-972B-BD4E-8DA6-8D6AF3878BCB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1" creationId="{FEB05B02-CFE7-DC43-9854-8C93D0E9751A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7" creationId="{D18EE4DB-14A6-F840-AB68-9DC5BF9A5504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21" creationId="{F1B1046F-8083-3A40-B8C5-32A605B1C005}"/>
          </ac:picMkLst>
        </pc:picChg>
        <pc:picChg chg="add mod">
          <ac:chgData name="Pooya Ashtari" userId="a7077071-e59f-4aba-954e-8a9f852b7b60" providerId="ADAL" clId="{CCFB79C2-379C-974C-ABE1-D7E42B9B87F9}" dt="2022-07-24T22:35:41.784" v="56" actId="1076"/>
          <ac:picMkLst>
            <pc:docMk/>
            <pc:sldMk cId="2017928917" sldId="260"/>
            <ac:picMk id="55" creationId="{44570E3F-8B57-4F6A-06ED-7A2F524A4B09}"/>
          </ac:picMkLst>
        </pc:pic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8" creationId="{D25706F9-8F2D-B546-B104-68810AC36EC9}"/>
          </ac:cxnSpMkLst>
        </pc:cxn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9" creationId="{E253F79A-F29F-2343-9506-C89F329381F9}"/>
          </ac:cxnSpMkLst>
        </pc:cxnChg>
        <pc:cxnChg chg="mod topLvl">
          <ac:chgData name="Pooya Ashtari" userId="a7077071-e59f-4aba-954e-8a9f852b7b60" providerId="ADAL" clId="{CCFB79C2-379C-974C-ABE1-D7E42B9B87F9}" dt="2022-07-24T22:37:30.417" v="70" actId="14100"/>
          <ac:cxnSpMkLst>
            <pc:docMk/>
            <pc:sldMk cId="2017928917" sldId="260"/>
            <ac:cxnSpMk id="12" creationId="{7D20FAA7-D5E9-E047-AC6F-FBCB62E7CAF4}"/>
          </ac:cxnSpMkLst>
        </pc:cxnChg>
        <pc:cxnChg chg="mod topLvl">
          <ac:chgData name="Pooya Ashtari" userId="a7077071-e59f-4aba-954e-8a9f852b7b60" providerId="ADAL" clId="{CCFB79C2-379C-974C-ABE1-D7E42B9B87F9}" dt="2022-07-24T22:36:07.233" v="59" actId="14100"/>
          <ac:cxnSpMkLst>
            <pc:docMk/>
            <pc:sldMk cId="2017928917" sldId="260"/>
            <ac:cxnSpMk id="13" creationId="{F46CA51F-0F4A-1E41-818E-025F88124C3E}"/>
          </ac:cxnSpMkLst>
        </pc:cxnChg>
        <pc:cxnChg chg="mod topLvl">
          <ac:chgData name="Pooya Ashtari" userId="a7077071-e59f-4aba-954e-8a9f852b7b60" providerId="ADAL" clId="{CCFB79C2-379C-974C-ABE1-D7E42B9B87F9}" dt="2022-07-24T22:37:20.246" v="69" actId="1035"/>
          <ac:cxnSpMkLst>
            <pc:docMk/>
            <pc:sldMk cId="2017928917" sldId="260"/>
            <ac:cxnSpMk id="15" creationId="{5E02CCAD-0FCB-8641-BB16-26802BFBC2DF}"/>
          </ac:cxnSpMkLst>
        </pc:cxnChg>
        <pc:cxnChg chg="mod topLvl">
          <ac:chgData name="Pooya Ashtari" userId="a7077071-e59f-4aba-954e-8a9f852b7b60" providerId="ADAL" clId="{CCFB79C2-379C-974C-ABE1-D7E42B9B87F9}" dt="2022-07-24T22:37:02.077" v="66" actId="14100"/>
          <ac:cxnSpMkLst>
            <pc:docMk/>
            <pc:sldMk cId="2017928917" sldId="260"/>
            <ac:cxnSpMk id="16" creationId="{B2FC926E-3E65-BD4F-BEA7-2501330AE8DD}"/>
          </ac:cxnSpMkLst>
        </pc:cxnChg>
        <pc:cxnChg chg="mod topLvl">
          <ac:chgData name="Pooya Ashtari" userId="a7077071-e59f-4aba-954e-8a9f852b7b60" providerId="ADAL" clId="{CCFB79C2-379C-974C-ABE1-D7E42B9B87F9}" dt="2022-07-24T22:35:56.329" v="57" actId="166"/>
          <ac:cxnSpMkLst>
            <pc:docMk/>
            <pc:sldMk cId="2017928917" sldId="260"/>
            <ac:cxnSpMk id="19" creationId="{664ADC7D-404F-784D-843C-E095B339F92A}"/>
          </ac:cxnSpMkLst>
        </pc:cxnChg>
        <pc:cxnChg chg="mod topLvl">
          <ac:chgData name="Pooya Ashtari" userId="a7077071-e59f-4aba-954e-8a9f852b7b60" providerId="ADAL" clId="{CCFB79C2-379C-974C-ABE1-D7E42B9B87F9}" dt="2022-07-24T22:36:46.305" v="63" actId="14100"/>
          <ac:cxnSpMkLst>
            <pc:docMk/>
            <pc:sldMk cId="2017928917" sldId="260"/>
            <ac:cxnSpMk id="20" creationId="{6444E1CD-0A43-1445-9A11-88642D8E9E79}"/>
          </ac:cxnSpMkLst>
        </pc:cxnChg>
      </pc:sldChg>
      <pc:sldChg chg="addSp delSp modSp new del mod">
        <pc:chgData name="Pooya Ashtari" userId="a7077071-e59f-4aba-954e-8a9f852b7b60" providerId="ADAL" clId="{CCFB79C2-379C-974C-ABE1-D7E42B9B87F9}" dt="2022-07-24T22:23:20.520" v="9" actId="2696"/>
        <pc:sldMkLst>
          <pc:docMk/>
          <pc:sldMk cId="1366924490" sldId="261"/>
        </pc:sldMkLst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2" creationId="{1973F1FA-005A-704C-D768-3F2655C23884}"/>
          </ac:spMkLst>
        </pc:spChg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3" creationId="{AB0782CE-C1B7-9267-BD83-7AC539AFBC07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7" creationId="{49CFC503-CC6A-2A03-E5F7-93B58C16286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8" creationId="{8DCF5FE8-E8E4-BEDD-7D5B-8B702E977442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1" creationId="{35C8F92F-0705-4F9C-64DF-8B74CDC93269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2" creationId="{5F165EB4-9135-2CE1-4870-19410EB95A11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3" creationId="{5D423B2C-4288-51FC-0F46-5B2E2A80D09B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5" creationId="{A8950A87-764B-7A2B-0491-638C0654A59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8" creationId="{4043A4DD-BABC-431B-D068-3933AD7C5438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9" creationId="{B36D64B1-5B4C-5DDA-92A2-FEE5CDB0CE08}"/>
          </ac:spMkLst>
        </pc:spChg>
        <pc:grpChg chg="add del mod">
          <ac:chgData name="Pooya Ashtari" userId="a7077071-e59f-4aba-954e-8a9f852b7b60" providerId="ADAL" clId="{CCFB79C2-379C-974C-ABE1-D7E42B9B87F9}" dt="2022-07-24T22:22:50.240" v="5" actId="478"/>
          <ac:grpSpMkLst>
            <pc:docMk/>
            <pc:sldMk cId="1366924490" sldId="261"/>
            <ac:grpSpMk id="4" creationId="{2D559542-8F6B-A5C4-98A6-FFF96026AB58}"/>
          </ac:grpSpMkLst>
        </pc:grpChg>
        <pc:picChg chg="add del mod">
          <ac:chgData name="Pooya Ashtari" userId="a7077071-e59f-4aba-954e-8a9f852b7b60" providerId="ADAL" clId="{CCFB79C2-379C-974C-ABE1-D7E42B9B87F9}" dt="2022-07-24T22:23:18.828" v="8" actId="21"/>
          <ac:picMkLst>
            <pc:docMk/>
            <pc:sldMk cId="1366924490" sldId="261"/>
            <ac:picMk id="21" creationId="{EF5B982D-863E-A5CF-DBB5-331A7B37DD7D}"/>
          </ac:picMkLst>
        </pc:pic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5" creationId="{F5804131-EFAD-EC07-1374-2383B953E096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6" creationId="{644B5E74-C40B-C610-C193-4495BAFF2D8C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9" creationId="{4E353C62-07B8-6D04-FA59-FD877F841F0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0" creationId="{8D6AB4E7-76FB-D471-237D-5121E40E233D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4" creationId="{616C5664-2C9B-6F71-105D-DBA99DDA7E6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6" creationId="{F71ADBC2-4C19-ABAB-B76D-1481C1A49FAE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7" creationId="{6069468E-F05F-FCB4-1630-EACA246DCD1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D7F0-98B5-6C46-8483-89C29DF7ABC0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7F3E-5B88-1148-B326-28CF0DAC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7F3E-5B88-1148-B326-28CF0DAC31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E7D7-7B9C-A243-A281-F73E9CD7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D1D9-E0EC-2445-91DD-42D444EF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04B5-FA79-B044-BE16-16239527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8BAA-56EB-6045-8A9A-738BFC7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80E6-7051-1D4D-8E17-B147094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1C6F-186A-5849-86E3-771C140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F1D7E-F466-CE4A-AFF8-82C4C8B8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C30D-B56E-C748-8577-11E2D27E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C315-B8FB-F549-BF4A-F6288B34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45F1-9010-D743-AC3E-DFDF01A3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58461-79A9-F140-B79B-A36F58B4D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0C413-757F-6D4D-88A4-1B7261C0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27EA-C277-FF4B-A2B8-922CBDB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4F15-37C0-4940-9418-03E8FAD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A198-2FB3-EF4F-BFBA-1EC2C3F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9AD-EDA7-D14D-A89E-4F3805FA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443-3903-7749-AFD0-D7134FE6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0804-AB7A-0448-9853-AED0E32E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6A60-B65C-F442-B903-E699075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116-D46C-C542-9C5F-837531A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5DC-15BA-D549-9855-338F971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8741-4302-3E4D-A510-DF2576E7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6B26-F960-3A4E-BB37-3D0B32BC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253E-40A9-C042-A80A-A0EC40D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6F7F-29E7-744C-89E7-226BB199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41A3-8403-D544-9FFF-FC1EFB6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69C-8064-BB4D-AA08-F1091C808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63C9-F218-CE49-84CD-7756AF24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97133-53BA-C444-962E-50223830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567A-5146-6B40-A4BC-DC17A7E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6376-413C-754F-A8A4-5574550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21EB-C5FD-B747-B5C0-4456C75C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CD0D-3D0B-2145-A5F7-0D9E595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0EDA-57AC-E345-86B6-7BDB4F73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D522B-C3A7-5343-8074-E430C677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BD25A-2A42-5F44-855A-87FCB482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427A1-6B08-C34D-9F24-344427A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0F2A-3FFE-0A49-AAB5-A5CC625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7147A-D771-514D-A20E-3ED57FE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273-8474-2E41-9EAD-D488EA69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F5042-89A0-4549-847A-47EA667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0BC4-6CCE-A743-A556-5330DA93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5B662-2990-D84F-B71F-56D65ED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7FEB-9551-9B46-B6FE-96124BC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565AE-0A70-CD4C-A73D-F681C57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196F-80A3-5249-B0A3-6B85372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36B-ECF9-5F46-B4B7-8DA940A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DBF8-3960-6C49-AF52-4B57CAAB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F918-3A98-4647-B88A-C1D557FE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38F-1083-FB44-A564-24B311D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FAA1-E013-1A49-BAE3-A05A44FE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FBBC-818C-A144-AC95-96C1B99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9D42-D551-A644-9712-DFAE6E6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C3A38-00B2-5D48-9FBF-AC99D548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D3705-F49B-AF44-A924-1EC2DA7A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ED4F-4B7A-0642-9C00-A622033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A1D0-28E7-544F-B532-A9EFFB18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18E-18BA-E044-A3A4-32B08DC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45775-4975-4245-B485-3E6BC19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8CB1-8EE2-0B43-8983-28C2B354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9C4C-637A-114B-B95B-18C785D0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6422-6D57-0B4B-BB84-C2804026D95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1C75-32BA-8941-AACA-0345E600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90B9-030B-D84B-B29E-D8CBA385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3A9-90A9-5E4D-A2A7-3F100CB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1134195" cy="850901"/>
          </a:xfrm>
        </p:spPr>
        <p:txBody>
          <a:bodyPr>
            <a:normAutofit/>
          </a:bodyPr>
          <a:lstStyle/>
          <a:p>
            <a:r>
              <a:rPr lang="en-US" sz="3200" b="1" dirty="0"/>
              <a:t>Factorizer: Interpretable Approach to Brain Tumor Segmentation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DD2579-1828-7D4D-B4A8-EE50D731DF97}"/>
              </a:ext>
            </a:extLst>
          </p:cNvPr>
          <p:cNvSpPr/>
          <p:nvPr/>
        </p:nvSpPr>
        <p:spPr>
          <a:xfrm>
            <a:off x="2422048" y="1375290"/>
            <a:ext cx="1599002" cy="2942130"/>
          </a:xfrm>
          <a:prstGeom prst="roundRect">
            <a:avLst>
              <a:gd name="adj" fmla="val 8673"/>
            </a:avLst>
          </a:prstGeom>
          <a:solidFill>
            <a:srgbClr val="BDDFCE">
              <a:alpha val="40062"/>
            </a:srgb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8D59A-1734-D640-BDEF-750CDBC1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0" y="1455480"/>
            <a:ext cx="1309414" cy="27817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5706F9-8F2D-B546-B104-68810AC36EC9}"/>
              </a:ext>
            </a:extLst>
          </p:cNvPr>
          <p:cNvCxnSpPr>
            <a:cxnSpLocks/>
          </p:cNvCxnSpPr>
          <p:nvPr/>
        </p:nvCxnSpPr>
        <p:spPr>
          <a:xfrm flipV="1">
            <a:off x="1901981" y="1455479"/>
            <a:ext cx="520067" cy="18291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3F79A-F29F-2343-9506-C89F329381F9}"/>
              </a:ext>
            </a:extLst>
          </p:cNvPr>
          <p:cNvCxnSpPr>
            <a:cxnSpLocks/>
          </p:cNvCxnSpPr>
          <p:nvPr/>
        </p:nvCxnSpPr>
        <p:spPr>
          <a:xfrm flipH="1" flipV="1">
            <a:off x="1901981" y="3527968"/>
            <a:ext cx="520067" cy="70926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C0A2FB-49A3-1742-9A75-704562526B3A}"/>
              </a:ext>
            </a:extLst>
          </p:cNvPr>
          <p:cNvSpPr/>
          <p:nvPr/>
        </p:nvSpPr>
        <p:spPr>
          <a:xfrm>
            <a:off x="4247053" y="3378650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B05B02-CFE7-DC43-9854-8C93D0E9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17" y="3438113"/>
            <a:ext cx="3005068" cy="25023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38AC93D-1B8E-D141-A79C-4D4F4B27FD6F}"/>
              </a:ext>
            </a:extLst>
          </p:cNvPr>
          <p:cNvSpPr/>
          <p:nvPr/>
        </p:nvSpPr>
        <p:spPr>
          <a:xfrm>
            <a:off x="4247053" y="1968439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EE4DB-14A6-F840-AB68-9DC5BF9A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37" y="2029272"/>
            <a:ext cx="3005069" cy="241037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8E7362-19B4-004C-B7EA-FD739CFE5C13}"/>
              </a:ext>
            </a:extLst>
          </p:cNvPr>
          <p:cNvSpPr/>
          <p:nvPr/>
        </p:nvSpPr>
        <p:spPr>
          <a:xfrm>
            <a:off x="4247053" y="2487584"/>
            <a:ext cx="1949205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B1046F-8083-3A40-B8C5-32A605B1C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86" y="2549504"/>
            <a:ext cx="1761357" cy="2411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31C60-7D01-1A4B-80E3-9AA82245A7F3}"/>
              </a:ext>
            </a:extLst>
          </p:cNvPr>
          <p:cNvGrpSpPr/>
          <p:nvPr/>
        </p:nvGrpSpPr>
        <p:grpSpPr>
          <a:xfrm>
            <a:off x="10477341" y="1308359"/>
            <a:ext cx="1303562" cy="1764764"/>
            <a:chOff x="800111" y="910443"/>
            <a:chExt cx="1303562" cy="17647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F00286-A4CC-9C41-86D7-96A4BD62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92" y="910443"/>
              <a:ext cx="1260000" cy="142621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245633-7F44-5C44-BE7F-FADB0A42F320}"/>
                </a:ext>
              </a:extLst>
            </p:cNvPr>
            <p:cNvSpPr txBox="1"/>
            <p:nvPr/>
          </p:nvSpPr>
          <p:spPr>
            <a:xfrm>
              <a:off x="800111" y="233665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885B0-F72F-0A45-82EC-CB1D65B36174}"/>
              </a:ext>
            </a:extLst>
          </p:cNvPr>
          <p:cNvGrpSpPr/>
          <p:nvPr/>
        </p:nvGrpSpPr>
        <p:grpSpPr>
          <a:xfrm>
            <a:off x="7959013" y="3121236"/>
            <a:ext cx="3821890" cy="1764031"/>
            <a:chOff x="2598384" y="911176"/>
            <a:chExt cx="3821890" cy="17640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8AC4B1-1984-6B4C-A453-39CB9AC2460C}"/>
                </a:ext>
              </a:extLst>
            </p:cNvPr>
            <p:cNvGrpSpPr/>
            <p:nvPr/>
          </p:nvGrpSpPr>
          <p:grpSpPr>
            <a:xfrm>
              <a:off x="2598384" y="911176"/>
              <a:ext cx="3821890" cy="1426210"/>
              <a:chOff x="2765300" y="911176"/>
              <a:chExt cx="3821890" cy="142621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84D02B0-DF9B-C44F-AA6D-67DAD09AA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300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FCA09F-A10D-3446-A050-C1D71626C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245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E3F3E5A-1C69-0648-A0C8-D5C84DA24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7190" y="911176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D47356-6A8C-3F45-A2CD-4C10D8AA079A}"/>
                </a:ext>
              </a:extLst>
            </p:cNvPr>
            <p:cNvSpPr txBox="1"/>
            <p:nvPr/>
          </p:nvSpPr>
          <p:spPr>
            <a:xfrm>
              <a:off x="2943997" y="2336653"/>
              <a:ext cx="3130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Shallowest NMF Layer Components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0932-91EF-444F-AC88-E6D743B4128A}"/>
              </a:ext>
            </a:extLst>
          </p:cNvPr>
          <p:cNvGrpSpPr/>
          <p:nvPr/>
        </p:nvGrpSpPr>
        <p:grpSpPr>
          <a:xfrm>
            <a:off x="7959013" y="4982822"/>
            <a:ext cx="3821890" cy="1768794"/>
            <a:chOff x="6936767" y="910443"/>
            <a:chExt cx="3821890" cy="1768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6E42DF-716F-4F4A-A144-978445584972}"/>
                </a:ext>
              </a:extLst>
            </p:cNvPr>
            <p:cNvGrpSpPr/>
            <p:nvPr/>
          </p:nvGrpSpPr>
          <p:grpSpPr>
            <a:xfrm>
              <a:off x="6936767" y="910443"/>
              <a:ext cx="3821890" cy="1426943"/>
              <a:chOff x="2765300" y="2388039"/>
              <a:chExt cx="3821890" cy="142694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9E8A134-C088-AE41-8D9E-C0C64818C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7190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1B199B3-8B19-904E-A07C-2D7E0F15F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6245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C60B284F-96BE-764F-A6B8-FA3309976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5300" y="2388772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23FF7-E558-B54E-A7CB-1182B78D57BF}"/>
                </a:ext>
              </a:extLst>
            </p:cNvPr>
            <p:cNvSpPr txBox="1"/>
            <p:nvPr/>
          </p:nvSpPr>
          <p:spPr>
            <a:xfrm>
              <a:off x="7386062" y="2340683"/>
              <a:ext cx="2923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Deepest NMF Layer Components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3EB6C3-F81B-4F4D-A720-522349832E46}"/>
              </a:ext>
            </a:extLst>
          </p:cNvPr>
          <p:cNvGrpSpPr/>
          <p:nvPr/>
        </p:nvGrpSpPr>
        <p:grpSpPr>
          <a:xfrm>
            <a:off x="636810" y="4968829"/>
            <a:ext cx="1303562" cy="1764766"/>
            <a:chOff x="936555" y="1542581"/>
            <a:chExt cx="1303562" cy="176476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C39165F-2B0F-3A4A-A14F-4242B985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8336" y="1542581"/>
              <a:ext cx="1260000" cy="1426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22494-2515-1548-93C0-64CB84AB8C41}"/>
                </a:ext>
              </a:extLst>
            </p:cNvPr>
            <p:cNvSpPr txBox="1"/>
            <p:nvPr/>
          </p:nvSpPr>
          <p:spPr>
            <a:xfrm>
              <a:off x="936555" y="296879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D8E85B-651D-4B49-BCAB-E2022AEE5ECF}"/>
              </a:ext>
            </a:extLst>
          </p:cNvPr>
          <p:cNvGrpSpPr/>
          <p:nvPr/>
        </p:nvGrpSpPr>
        <p:grpSpPr>
          <a:xfrm>
            <a:off x="2041002" y="4968829"/>
            <a:ext cx="1260000" cy="1764766"/>
            <a:chOff x="2776294" y="1542581"/>
            <a:chExt cx="1260000" cy="176476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DC82FC-0A09-B646-B686-BF2CF92F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76294" y="1542581"/>
              <a:ext cx="1260000" cy="142621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1B03AE-DFF3-E04A-906A-AF2E86738A2A}"/>
                </a:ext>
              </a:extLst>
            </p:cNvPr>
            <p:cNvSpPr txBox="1"/>
            <p:nvPr/>
          </p:nvSpPr>
          <p:spPr>
            <a:xfrm>
              <a:off x="2899998" y="2968793"/>
              <a:ext cx="1004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Factorizer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240270-98F0-FB4A-A0F3-7C770DBEA310}"/>
              </a:ext>
            </a:extLst>
          </p:cNvPr>
          <p:cNvGrpSpPr/>
          <p:nvPr/>
        </p:nvGrpSpPr>
        <p:grpSpPr>
          <a:xfrm>
            <a:off x="6122891" y="4968829"/>
            <a:ext cx="1260000" cy="1764766"/>
            <a:chOff x="6412211" y="1542581"/>
            <a:chExt cx="1260000" cy="1764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C2D7CA2-B6C7-EF46-9C19-9079C079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2211" y="1542581"/>
              <a:ext cx="1260000" cy="142621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D3BE89-5731-E84E-BAE4-83E045EDFA9C}"/>
                </a:ext>
              </a:extLst>
            </p:cNvPr>
            <p:cNvSpPr txBox="1"/>
            <p:nvPr/>
          </p:nvSpPr>
          <p:spPr>
            <a:xfrm>
              <a:off x="6701156" y="2968793"/>
              <a:ext cx="6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U-Net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79AD13-9C8D-C446-80AD-34DF6F686794}"/>
              </a:ext>
            </a:extLst>
          </p:cNvPr>
          <p:cNvGrpSpPr/>
          <p:nvPr/>
        </p:nvGrpSpPr>
        <p:grpSpPr>
          <a:xfrm>
            <a:off x="4762261" y="4968829"/>
            <a:ext cx="1260000" cy="1764766"/>
            <a:chOff x="8230170" y="1542581"/>
            <a:chExt cx="1260000" cy="176476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58F4C7D-1353-A84F-9D3A-1168A7B32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30170" y="1542581"/>
              <a:ext cx="1260000" cy="142621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3EA973-0445-574B-AC10-3146BB819D6D}"/>
                </a:ext>
              </a:extLst>
            </p:cNvPr>
            <p:cNvSpPr txBox="1"/>
            <p:nvPr/>
          </p:nvSpPr>
          <p:spPr>
            <a:xfrm>
              <a:off x="8342175" y="2968793"/>
              <a:ext cx="1035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Res-U-Net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EE8E27-0E3A-5747-8BD9-996D9118594E}"/>
              </a:ext>
            </a:extLst>
          </p:cNvPr>
          <p:cNvGrpSpPr/>
          <p:nvPr/>
        </p:nvGrpSpPr>
        <p:grpSpPr>
          <a:xfrm>
            <a:off x="3401631" y="4968158"/>
            <a:ext cx="1260001" cy="1766108"/>
            <a:chOff x="4594252" y="1542580"/>
            <a:chExt cx="1260001" cy="176610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D29B504-4535-B74D-98D4-41346AFAA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94252" y="1542580"/>
              <a:ext cx="1260001" cy="142621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EF5F96-21BC-F341-88A0-9C70ED4A6B63}"/>
                </a:ext>
              </a:extLst>
            </p:cNvPr>
            <p:cNvSpPr txBox="1"/>
            <p:nvPr/>
          </p:nvSpPr>
          <p:spPr>
            <a:xfrm>
              <a:off x="4624119" y="2970134"/>
              <a:ext cx="120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Transformer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CDE47C-16F9-5241-A304-BF4ADA81C013}"/>
              </a:ext>
            </a:extLst>
          </p:cNvPr>
          <p:cNvSpPr txBox="1"/>
          <p:nvPr/>
        </p:nvSpPr>
        <p:spPr>
          <a:xfrm>
            <a:off x="571500" y="856968"/>
            <a:ext cx="204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Factorizer 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36E57C-0FDC-FE4A-9166-36F394288C8A}"/>
              </a:ext>
            </a:extLst>
          </p:cNvPr>
          <p:cNvSpPr txBox="1"/>
          <p:nvPr/>
        </p:nvSpPr>
        <p:spPr>
          <a:xfrm>
            <a:off x="7952744" y="862530"/>
            <a:ext cx="190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Interpretability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4B78DA-D8C0-9E48-8315-33A2142C03FE}"/>
              </a:ext>
            </a:extLst>
          </p:cNvPr>
          <p:cNvGrpSpPr/>
          <p:nvPr/>
        </p:nvGrpSpPr>
        <p:grpSpPr>
          <a:xfrm>
            <a:off x="7955693" y="1825399"/>
            <a:ext cx="1872000" cy="909170"/>
            <a:chOff x="3434683" y="2319513"/>
            <a:chExt cx="1872000" cy="9091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F40A80-FFFB-9B43-BC13-3663095E3266}"/>
                </a:ext>
              </a:extLst>
            </p:cNvPr>
            <p:cNvGrpSpPr/>
            <p:nvPr/>
          </p:nvGrpSpPr>
          <p:grpSpPr>
            <a:xfrm>
              <a:off x="3434683" y="2319513"/>
              <a:ext cx="1872000" cy="252000"/>
              <a:chOff x="3434683" y="2319513"/>
              <a:chExt cx="1872000" cy="252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C7E8345-49FD-C144-BB34-581C787BFAAE}"/>
                  </a:ext>
                </a:extLst>
              </p:cNvPr>
              <p:cNvSpPr/>
              <p:nvPr/>
            </p:nvSpPr>
            <p:spPr>
              <a:xfrm>
                <a:off x="3434683" y="2319513"/>
                <a:ext cx="252000" cy="252000"/>
              </a:xfrm>
              <a:prstGeom prst="rect">
                <a:avLst/>
              </a:prstGeom>
              <a:solidFill>
                <a:srgbClr val="9E212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D6829A3-5A70-FF46-8DDC-B7CF6623E7B2}"/>
                  </a:ext>
                </a:extLst>
              </p:cNvPr>
              <p:cNvSpPr/>
              <p:nvPr/>
            </p:nvSpPr>
            <p:spPr>
              <a:xfrm>
                <a:off x="3686683" y="231951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9E2022"/>
                    </a:solidFill>
                  </a:rPr>
                  <a:t>Necrosis</a:t>
                </a:r>
                <a:endParaRPr lang="en-US" dirty="0">
                  <a:solidFill>
                    <a:srgbClr val="9E2022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B8D4735-0C8B-924E-9E39-E4B1234EA9D3}"/>
                </a:ext>
              </a:extLst>
            </p:cNvPr>
            <p:cNvGrpSpPr/>
            <p:nvPr/>
          </p:nvGrpSpPr>
          <p:grpSpPr>
            <a:xfrm>
              <a:off x="3434683" y="2648098"/>
              <a:ext cx="1872000" cy="252000"/>
              <a:chOff x="3434683" y="2648098"/>
              <a:chExt cx="1872000" cy="252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2C383B-0B1B-E84F-B36A-A46841863EDE}"/>
                  </a:ext>
                </a:extLst>
              </p:cNvPr>
              <p:cNvSpPr/>
              <p:nvPr/>
            </p:nvSpPr>
            <p:spPr>
              <a:xfrm>
                <a:off x="3434683" y="2648098"/>
                <a:ext cx="252000" cy="252000"/>
              </a:xfrm>
              <a:prstGeom prst="rect">
                <a:avLst/>
              </a:prstGeom>
              <a:solidFill>
                <a:srgbClr val="C7C84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52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342C3F-3AB0-9145-AC5A-129922459BE2}"/>
                  </a:ext>
                </a:extLst>
              </p:cNvPr>
              <p:cNvSpPr/>
              <p:nvPr/>
            </p:nvSpPr>
            <p:spPr>
              <a:xfrm>
                <a:off x="3686683" y="2648098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ACAD42"/>
                    </a:solidFill>
                  </a:rPr>
                  <a:t>Enhancing Tumor</a:t>
                </a:r>
                <a:endParaRPr lang="en-US" dirty="0">
                  <a:solidFill>
                    <a:srgbClr val="ACAD42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6A0AF60-4B2C-854C-96FB-2AFDB7EBC21F}"/>
                </a:ext>
              </a:extLst>
            </p:cNvPr>
            <p:cNvGrpSpPr/>
            <p:nvPr/>
          </p:nvGrpSpPr>
          <p:grpSpPr>
            <a:xfrm>
              <a:off x="3434683" y="2976683"/>
              <a:ext cx="1872000" cy="252000"/>
              <a:chOff x="3434683" y="2976683"/>
              <a:chExt cx="1872000" cy="252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007C68-0EB7-7545-8F0D-D778D25A1BEA}"/>
                  </a:ext>
                </a:extLst>
              </p:cNvPr>
              <p:cNvSpPr/>
              <p:nvPr/>
            </p:nvSpPr>
            <p:spPr>
              <a:xfrm>
                <a:off x="3434683" y="2976683"/>
                <a:ext cx="252000" cy="252000"/>
              </a:xfrm>
              <a:prstGeom prst="rect">
                <a:avLst/>
              </a:prstGeom>
              <a:solidFill>
                <a:srgbClr val="5B995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8500E38-C8D7-C847-99FC-93A54EE46BA5}"/>
                  </a:ext>
                </a:extLst>
              </p:cNvPr>
              <p:cNvSpPr/>
              <p:nvPr/>
            </p:nvSpPr>
            <p:spPr>
              <a:xfrm>
                <a:off x="3686683" y="297668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5B995B"/>
                    </a:solidFill>
                  </a:rPr>
                  <a:t>Edema</a:t>
                </a:r>
                <a:endParaRPr lang="en-US" dirty="0">
                  <a:solidFill>
                    <a:srgbClr val="5B995B"/>
                  </a:solidFill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DFF859-611E-2D49-9F40-C69CB7BE566C}"/>
              </a:ext>
            </a:extLst>
          </p:cNvPr>
          <p:cNvSpPr txBox="1"/>
          <p:nvPr/>
        </p:nvSpPr>
        <p:spPr>
          <a:xfrm>
            <a:off x="566018" y="4425704"/>
            <a:ext cx="2312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Qualitative Results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93CF0F-AA8B-BB45-B43E-46D5335E577D}"/>
              </a:ext>
            </a:extLst>
          </p:cNvPr>
          <p:cNvCxnSpPr>
            <a:cxnSpLocks/>
          </p:cNvCxnSpPr>
          <p:nvPr/>
        </p:nvCxnSpPr>
        <p:spPr>
          <a:xfrm>
            <a:off x="7734300" y="1065564"/>
            <a:ext cx="0" cy="55920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1A841F-6642-6648-A6F6-A81B48F6FC7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621420" y="1072412"/>
            <a:ext cx="5125580" cy="15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0A13F6E-AF52-6444-8EEB-9C10D761B529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2878511" y="4641148"/>
            <a:ext cx="4868489" cy="153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F8A192-4FFB-2B4F-B604-196CA9BB11D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860744" y="1077974"/>
            <a:ext cx="19201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4570E3F-8B57-4F6A-06ED-7A2F524A4B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9297" y="1485811"/>
            <a:ext cx="1331931" cy="27468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0FAA7-D5E9-E047-AC6F-FBCB62E7CAF4}"/>
              </a:ext>
            </a:extLst>
          </p:cNvPr>
          <p:cNvCxnSpPr>
            <a:cxnSpLocks/>
          </p:cNvCxnSpPr>
          <p:nvPr/>
        </p:nvCxnSpPr>
        <p:spPr>
          <a:xfrm>
            <a:off x="3834978" y="3333999"/>
            <a:ext cx="430293" cy="615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CA51F-0F4A-1E41-818E-025F88124C3E}"/>
              </a:ext>
            </a:extLst>
          </p:cNvPr>
          <p:cNvCxnSpPr>
            <a:cxnSpLocks/>
          </p:cNvCxnSpPr>
          <p:nvPr/>
        </p:nvCxnSpPr>
        <p:spPr>
          <a:xfrm>
            <a:off x="3821362" y="3623655"/>
            <a:ext cx="425691" cy="11999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926E-3E65-BD4F-BEA7-2501330AE8DD}"/>
              </a:ext>
            </a:extLst>
          </p:cNvPr>
          <p:cNvCxnSpPr>
            <a:cxnSpLocks/>
          </p:cNvCxnSpPr>
          <p:nvPr/>
        </p:nvCxnSpPr>
        <p:spPr>
          <a:xfrm flipV="1">
            <a:off x="3819767" y="2329292"/>
            <a:ext cx="399782" cy="4774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ADC7D-404F-784D-843C-E095B339F92A}"/>
              </a:ext>
            </a:extLst>
          </p:cNvPr>
          <p:cNvCxnSpPr>
            <a:cxnSpLocks/>
          </p:cNvCxnSpPr>
          <p:nvPr/>
        </p:nvCxnSpPr>
        <p:spPr>
          <a:xfrm flipV="1">
            <a:off x="3834978" y="2487584"/>
            <a:ext cx="422205" cy="291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4E1CD-0A43-1445-9A11-88642D8E9E79}"/>
              </a:ext>
            </a:extLst>
          </p:cNvPr>
          <p:cNvCxnSpPr>
            <a:cxnSpLocks/>
          </p:cNvCxnSpPr>
          <p:nvPr/>
        </p:nvCxnSpPr>
        <p:spPr>
          <a:xfrm>
            <a:off x="3802472" y="2784309"/>
            <a:ext cx="462799" cy="561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2CCAD-0FCB-8641-BB16-26802BFBC2DF}"/>
              </a:ext>
            </a:extLst>
          </p:cNvPr>
          <p:cNvCxnSpPr>
            <a:cxnSpLocks/>
          </p:cNvCxnSpPr>
          <p:nvPr/>
        </p:nvCxnSpPr>
        <p:spPr>
          <a:xfrm flipV="1">
            <a:off x="3809189" y="1966419"/>
            <a:ext cx="456082" cy="1326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F4A4364-3C49-AD45-CD9F-602803DDDDAF}"/>
              </a:ext>
            </a:extLst>
          </p:cNvPr>
          <p:cNvGrpSpPr/>
          <p:nvPr/>
        </p:nvGrpSpPr>
        <p:grpSpPr>
          <a:xfrm>
            <a:off x="3237881" y="674842"/>
            <a:ext cx="5716238" cy="5508315"/>
            <a:chOff x="2770334" y="490352"/>
            <a:chExt cx="5716238" cy="55083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67CBF6-17C6-5CC1-D953-151E64E4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052" y="490352"/>
              <a:ext cx="5508520" cy="32840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09B1DE-6227-DF4D-9329-5FD3F59C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336" y="4278081"/>
              <a:ext cx="3601236" cy="13945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BBCE2B-C961-D580-5DFE-61F6F1CB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2296" y="4278080"/>
              <a:ext cx="615028" cy="13945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4A01B-ABD0-7581-DCE4-B22C4F60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8052" y="4278080"/>
              <a:ext cx="668514" cy="13945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3C5DF5-E2BE-A69B-3A3A-30E893C95AD0}"/>
                </a:ext>
              </a:extLst>
            </p:cNvPr>
            <p:cNvSpPr txBox="1"/>
            <p:nvPr/>
          </p:nvSpPr>
          <p:spPr>
            <a:xfrm>
              <a:off x="2770334" y="5767834"/>
              <a:ext cx="10839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(b) Factorizer Block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E65A6-FECE-8D2C-813F-629318F08C49}"/>
                </a:ext>
              </a:extLst>
            </p:cNvPr>
            <p:cNvSpPr txBox="1"/>
            <p:nvPr/>
          </p:nvSpPr>
          <p:spPr>
            <a:xfrm>
              <a:off x="3860697" y="5767834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(c) Wrapped NMF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3112A0-9FB5-7947-E326-CE733FA5CA24}"/>
                </a:ext>
              </a:extLst>
            </p:cNvPr>
            <p:cNvSpPr txBox="1"/>
            <p:nvPr/>
          </p:nvSpPr>
          <p:spPr>
            <a:xfrm>
              <a:off x="5938794" y="5767835"/>
              <a:ext cx="14943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(d) SW Matricize illustration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5A382C-9E0F-189C-D778-4DE6C5B8978F}"/>
                </a:ext>
              </a:extLst>
            </p:cNvPr>
            <p:cNvSpPr txBox="1"/>
            <p:nvPr/>
          </p:nvSpPr>
          <p:spPr>
            <a:xfrm>
              <a:off x="5097362" y="3859411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(a) Overall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55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Factorizer: Interpretable Approach to Brain Tumor Segmentation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Ashtari</dc:creator>
  <cp:lastModifiedBy>Pooya Ashtari</cp:lastModifiedBy>
  <cp:revision>15</cp:revision>
  <dcterms:created xsi:type="dcterms:W3CDTF">2022-04-05T08:34:01Z</dcterms:created>
  <dcterms:modified xsi:type="dcterms:W3CDTF">2022-08-31T09:36:52Z</dcterms:modified>
</cp:coreProperties>
</file>