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82" r:id="rId3"/>
    <p:sldId id="283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D42"/>
    <a:srgbClr val="C7C84B"/>
    <a:srgbClr val="5B995B"/>
    <a:srgbClr val="CACA4E"/>
    <a:srgbClr val="CECE52"/>
    <a:srgbClr val="9E2022"/>
    <a:srgbClr val="E3E366"/>
    <a:srgbClr val="9E2122"/>
    <a:srgbClr val="68A768"/>
    <a:srgbClr val="88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6"/>
    <p:restoredTop sz="96376"/>
  </p:normalViewPr>
  <p:slideViewPr>
    <p:cSldViewPr snapToGrid="0" snapToObjects="1">
      <p:cViewPr varScale="1">
        <p:scale>
          <a:sx n="134" d="100"/>
          <a:sy n="134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ya Ashtari" userId="a7077071-e59f-4aba-954e-8a9f852b7b60" providerId="ADAL" clId="{C1986CAA-D31D-1843-B71E-6E21E22F0B64}"/>
    <pc:docChg chg="undo custSel addSld delSld modSld">
      <pc:chgData name="Pooya Ashtari" userId="a7077071-e59f-4aba-954e-8a9f852b7b60" providerId="ADAL" clId="{C1986CAA-D31D-1843-B71E-6E21E22F0B64}" dt="2022-08-31T09:07:53.421" v="212" actId="1076"/>
      <pc:docMkLst>
        <pc:docMk/>
      </pc:docMkLst>
      <pc:sldChg chg="addSp delSp modSp new mod">
        <pc:chgData name="Pooya Ashtari" userId="a7077071-e59f-4aba-954e-8a9f852b7b60" providerId="ADAL" clId="{C1986CAA-D31D-1843-B71E-6E21E22F0B64}" dt="2022-08-31T09:07:53.421" v="212" actId="1076"/>
        <pc:sldMkLst>
          <pc:docMk/>
          <pc:sldMk cId="3303006" sldId="261"/>
        </pc:sldMkLst>
        <pc:spChg chg="del">
          <ac:chgData name="Pooya Ashtari" userId="a7077071-e59f-4aba-954e-8a9f852b7b60" providerId="ADAL" clId="{C1986CAA-D31D-1843-B71E-6E21E22F0B64}" dt="2022-08-31T08:47:33.722" v="3" actId="478"/>
          <ac:spMkLst>
            <pc:docMk/>
            <pc:sldMk cId="3303006" sldId="261"/>
            <ac:spMk id="2" creationId="{D1979E71-8D90-35DB-AB28-2D34EB43ABDD}"/>
          </ac:spMkLst>
        </pc:spChg>
        <pc:spChg chg="del">
          <ac:chgData name="Pooya Ashtari" userId="a7077071-e59f-4aba-954e-8a9f852b7b60" providerId="ADAL" clId="{C1986CAA-D31D-1843-B71E-6E21E22F0B64}" dt="2022-08-31T08:47:33.722" v="3" actId="478"/>
          <ac:spMkLst>
            <pc:docMk/>
            <pc:sldMk cId="3303006" sldId="261"/>
            <ac:spMk id="3" creationId="{4FC60BBF-78D9-1E53-4649-CA978864FBD3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2" creationId="{053C5DF5-E2BE-A69B-3A3A-30E893C95AD0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3" creationId="{6B6E65A6-FECE-8D2C-813F-629318F08C49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4" creationId="{FA3112A0-9FB5-7947-E326-CE733FA5CA24}"/>
          </ac:spMkLst>
        </pc:spChg>
        <pc:spChg chg="add mod">
          <ac:chgData name="Pooya Ashtari" userId="a7077071-e59f-4aba-954e-8a9f852b7b60" providerId="ADAL" clId="{C1986CAA-D31D-1843-B71E-6E21E22F0B64}" dt="2022-08-31T09:06:52.335" v="211" actId="164"/>
          <ac:spMkLst>
            <pc:docMk/>
            <pc:sldMk cId="3303006" sldId="261"/>
            <ac:spMk id="15" creationId="{095A382C-9E0F-189C-D778-4DE6C5B8978F}"/>
          </ac:spMkLst>
        </pc:spChg>
        <pc:grpChg chg="add mod">
          <ac:chgData name="Pooya Ashtari" userId="a7077071-e59f-4aba-954e-8a9f852b7b60" providerId="ADAL" clId="{C1986CAA-D31D-1843-B71E-6E21E22F0B64}" dt="2022-08-31T09:07:53.421" v="212" actId="1076"/>
          <ac:grpSpMkLst>
            <pc:docMk/>
            <pc:sldMk cId="3303006" sldId="261"/>
            <ac:grpSpMk id="16" creationId="{8F4A4364-3C49-AD45-CD9F-602803DDDDAF}"/>
          </ac:grpSpMkLst>
        </pc:grp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5" creationId="{AC67CBF6-17C6-5CC1-D953-151E64E46097}"/>
          </ac:picMkLst>
        </pc:pic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7" creationId="{B109B1DE-6227-DF4D-9329-5FD3F59CB200}"/>
          </ac:picMkLst>
        </pc:pic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9" creationId="{06BBCE2B-C961-D580-5DFE-61F6F1CB1C04}"/>
          </ac:picMkLst>
        </pc:picChg>
        <pc:picChg chg="add mod">
          <ac:chgData name="Pooya Ashtari" userId="a7077071-e59f-4aba-954e-8a9f852b7b60" providerId="ADAL" clId="{C1986CAA-D31D-1843-B71E-6E21E22F0B64}" dt="2022-08-31T09:06:52.335" v="211" actId="164"/>
          <ac:picMkLst>
            <pc:docMk/>
            <pc:sldMk cId="3303006" sldId="261"/>
            <ac:picMk id="11" creationId="{F444A01B-ABD0-7581-DCE4-B22C4F60B378}"/>
          </ac:picMkLst>
        </pc:picChg>
      </pc:sldChg>
      <pc:sldChg chg="add del">
        <pc:chgData name="Pooya Ashtari" userId="a7077071-e59f-4aba-954e-8a9f852b7b60" providerId="ADAL" clId="{C1986CAA-D31D-1843-B71E-6E21E22F0B64}" dt="2022-08-31T08:43:05.919" v="1"/>
        <pc:sldMkLst>
          <pc:docMk/>
          <pc:sldMk cId="1377780332" sldId="279"/>
        </pc:sldMkLst>
      </pc:sldChg>
      <pc:sldChg chg="add del">
        <pc:chgData name="Pooya Ashtari" userId="a7077071-e59f-4aba-954e-8a9f852b7b60" providerId="ADAL" clId="{C1986CAA-D31D-1843-B71E-6E21E22F0B64}" dt="2022-08-31T08:43:05.919" v="1"/>
        <pc:sldMkLst>
          <pc:docMk/>
          <pc:sldMk cId="395362921" sldId="280"/>
        </pc:sldMkLst>
      </pc:sldChg>
      <pc:sldChg chg="add del">
        <pc:chgData name="Pooya Ashtari" userId="a7077071-e59f-4aba-954e-8a9f852b7b60" providerId="ADAL" clId="{C1986CAA-D31D-1843-B71E-6E21E22F0B64}" dt="2022-08-31T08:43:05.919" v="1"/>
        <pc:sldMkLst>
          <pc:docMk/>
          <pc:sldMk cId="429548534" sldId="281"/>
        </pc:sldMkLst>
      </pc:sldChg>
    </pc:docChg>
  </pc:docChgLst>
  <pc:docChgLst>
    <pc:chgData name="Pooya Ashtari" userId="a7077071-e59f-4aba-954e-8a9f852b7b60" providerId="ADAL" clId="{CCFB79C2-379C-974C-ABE1-D7E42B9B87F9}"/>
    <pc:docChg chg="undo custSel addSld delSld modSld">
      <pc:chgData name="Pooya Ashtari" userId="a7077071-e59f-4aba-954e-8a9f852b7b60" providerId="ADAL" clId="{CCFB79C2-379C-974C-ABE1-D7E42B9B87F9}" dt="2022-07-24T22:37:30.417" v="70" actId="14100"/>
      <pc:docMkLst>
        <pc:docMk/>
      </pc:docMkLst>
      <pc:sldChg chg="addSp delSp modSp mod">
        <pc:chgData name="Pooya Ashtari" userId="a7077071-e59f-4aba-954e-8a9f852b7b60" providerId="ADAL" clId="{CCFB79C2-379C-974C-ABE1-D7E42B9B87F9}" dt="2022-07-24T22:37:30.417" v="70" actId="14100"/>
        <pc:sldMkLst>
          <pc:docMk/>
          <pc:sldMk cId="2017928917" sldId="260"/>
        </pc:sldMkLst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5" creationId="{44DD2579-1828-7D4D-B4A8-EE50D731DF97}"/>
          </ac:spMkLst>
        </pc:spChg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10" creationId="{F8C0A2FB-49A3-1742-9A75-704562526B3A}"/>
          </ac:spMkLst>
        </pc:spChg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14" creationId="{338AC93D-1B8E-D141-A79C-4D4F4B27FD6F}"/>
          </ac:spMkLst>
        </pc:spChg>
        <pc:spChg chg="mod topLvl">
          <ac:chgData name="Pooya Ashtari" userId="a7077071-e59f-4aba-954e-8a9f852b7b60" providerId="ADAL" clId="{CCFB79C2-379C-974C-ABE1-D7E42B9B87F9}" dt="2022-07-24T22:34:36.027" v="46" actId="165"/>
          <ac:spMkLst>
            <pc:docMk/>
            <pc:sldMk cId="2017928917" sldId="260"/>
            <ac:spMk id="18" creationId="{D28E7362-19B4-004C-B7EA-FD739CFE5C13}"/>
          </ac:spMkLst>
        </pc:spChg>
        <pc:grpChg chg="del mod">
          <ac:chgData name="Pooya Ashtari" userId="a7077071-e59f-4aba-954e-8a9f852b7b60" providerId="ADAL" clId="{CCFB79C2-379C-974C-ABE1-D7E42B9B87F9}" dt="2022-07-24T22:34:36.027" v="46" actId="165"/>
          <ac:grpSpMkLst>
            <pc:docMk/>
            <pc:sldMk cId="2017928917" sldId="260"/>
            <ac:grpSpMk id="4" creationId="{2DDC1C6C-EC1B-7C43-8FCF-945F95706BB6}"/>
          </ac:grpSpMkLst>
        </pc:grpChg>
        <pc:picChg chg="add del mod">
          <ac:chgData name="Pooya Ashtari" userId="a7077071-e59f-4aba-954e-8a9f852b7b60" providerId="ADAL" clId="{CCFB79C2-379C-974C-ABE1-D7E42B9B87F9}" dt="2022-07-24T22:29:03.360" v="16" actId="478"/>
          <ac:picMkLst>
            <pc:docMk/>
            <pc:sldMk cId="2017928917" sldId="260"/>
            <ac:picMk id="3" creationId="{079D1198-6103-5EFE-A3A9-BB1A1FB415B9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6" creationId="{D538D59A-1734-D640-BDEF-750CDBC11A52}"/>
          </ac:picMkLst>
        </pc:picChg>
        <pc:picChg chg="del">
          <ac:chgData name="Pooya Ashtari" userId="a7077071-e59f-4aba-954e-8a9f852b7b60" providerId="ADAL" clId="{CCFB79C2-379C-974C-ABE1-D7E42B9B87F9}" dt="2022-07-24T22:23:27.041" v="10" actId="478"/>
          <ac:picMkLst>
            <pc:docMk/>
            <pc:sldMk cId="2017928917" sldId="260"/>
            <ac:picMk id="7" creationId="{508B45FC-972B-BD4E-8DA6-8D6AF3878BCB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11" creationId="{FEB05B02-CFE7-DC43-9854-8C93D0E9751A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17" creationId="{D18EE4DB-14A6-F840-AB68-9DC5BF9A5504}"/>
          </ac:picMkLst>
        </pc:picChg>
        <pc:picChg chg="mod topLvl">
          <ac:chgData name="Pooya Ashtari" userId="a7077071-e59f-4aba-954e-8a9f852b7b60" providerId="ADAL" clId="{CCFB79C2-379C-974C-ABE1-D7E42B9B87F9}" dt="2022-07-24T22:34:36.027" v="46" actId="165"/>
          <ac:picMkLst>
            <pc:docMk/>
            <pc:sldMk cId="2017928917" sldId="260"/>
            <ac:picMk id="21" creationId="{F1B1046F-8083-3A40-B8C5-32A605B1C005}"/>
          </ac:picMkLst>
        </pc:picChg>
        <pc:picChg chg="add mod">
          <ac:chgData name="Pooya Ashtari" userId="a7077071-e59f-4aba-954e-8a9f852b7b60" providerId="ADAL" clId="{CCFB79C2-379C-974C-ABE1-D7E42B9B87F9}" dt="2022-07-24T22:35:41.784" v="56" actId="1076"/>
          <ac:picMkLst>
            <pc:docMk/>
            <pc:sldMk cId="2017928917" sldId="260"/>
            <ac:picMk id="55" creationId="{44570E3F-8B57-4F6A-06ED-7A2F524A4B09}"/>
          </ac:picMkLst>
        </pc:picChg>
        <pc:cxnChg chg="mod topLvl">
          <ac:chgData name="Pooya Ashtari" userId="a7077071-e59f-4aba-954e-8a9f852b7b60" providerId="ADAL" clId="{CCFB79C2-379C-974C-ABE1-D7E42B9B87F9}" dt="2022-07-24T22:34:36.027" v="46" actId="165"/>
          <ac:cxnSpMkLst>
            <pc:docMk/>
            <pc:sldMk cId="2017928917" sldId="260"/>
            <ac:cxnSpMk id="8" creationId="{D25706F9-8F2D-B546-B104-68810AC36EC9}"/>
          </ac:cxnSpMkLst>
        </pc:cxnChg>
        <pc:cxnChg chg="mod topLvl">
          <ac:chgData name="Pooya Ashtari" userId="a7077071-e59f-4aba-954e-8a9f852b7b60" providerId="ADAL" clId="{CCFB79C2-379C-974C-ABE1-D7E42B9B87F9}" dt="2022-07-24T22:34:36.027" v="46" actId="165"/>
          <ac:cxnSpMkLst>
            <pc:docMk/>
            <pc:sldMk cId="2017928917" sldId="260"/>
            <ac:cxnSpMk id="9" creationId="{E253F79A-F29F-2343-9506-C89F329381F9}"/>
          </ac:cxnSpMkLst>
        </pc:cxnChg>
        <pc:cxnChg chg="mod topLvl">
          <ac:chgData name="Pooya Ashtari" userId="a7077071-e59f-4aba-954e-8a9f852b7b60" providerId="ADAL" clId="{CCFB79C2-379C-974C-ABE1-D7E42B9B87F9}" dt="2022-07-24T22:37:30.417" v="70" actId="14100"/>
          <ac:cxnSpMkLst>
            <pc:docMk/>
            <pc:sldMk cId="2017928917" sldId="260"/>
            <ac:cxnSpMk id="12" creationId="{7D20FAA7-D5E9-E047-AC6F-FBCB62E7CAF4}"/>
          </ac:cxnSpMkLst>
        </pc:cxnChg>
        <pc:cxnChg chg="mod topLvl">
          <ac:chgData name="Pooya Ashtari" userId="a7077071-e59f-4aba-954e-8a9f852b7b60" providerId="ADAL" clId="{CCFB79C2-379C-974C-ABE1-D7E42B9B87F9}" dt="2022-07-24T22:36:07.233" v="59" actId="14100"/>
          <ac:cxnSpMkLst>
            <pc:docMk/>
            <pc:sldMk cId="2017928917" sldId="260"/>
            <ac:cxnSpMk id="13" creationId="{F46CA51F-0F4A-1E41-818E-025F88124C3E}"/>
          </ac:cxnSpMkLst>
        </pc:cxnChg>
        <pc:cxnChg chg="mod topLvl">
          <ac:chgData name="Pooya Ashtari" userId="a7077071-e59f-4aba-954e-8a9f852b7b60" providerId="ADAL" clId="{CCFB79C2-379C-974C-ABE1-D7E42B9B87F9}" dt="2022-07-24T22:37:20.246" v="69" actId="1035"/>
          <ac:cxnSpMkLst>
            <pc:docMk/>
            <pc:sldMk cId="2017928917" sldId="260"/>
            <ac:cxnSpMk id="15" creationId="{5E02CCAD-0FCB-8641-BB16-26802BFBC2DF}"/>
          </ac:cxnSpMkLst>
        </pc:cxnChg>
        <pc:cxnChg chg="mod topLvl">
          <ac:chgData name="Pooya Ashtari" userId="a7077071-e59f-4aba-954e-8a9f852b7b60" providerId="ADAL" clId="{CCFB79C2-379C-974C-ABE1-D7E42B9B87F9}" dt="2022-07-24T22:37:02.077" v="66" actId="14100"/>
          <ac:cxnSpMkLst>
            <pc:docMk/>
            <pc:sldMk cId="2017928917" sldId="260"/>
            <ac:cxnSpMk id="16" creationId="{B2FC926E-3E65-BD4F-BEA7-2501330AE8DD}"/>
          </ac:cxnSpMkLst>
        </pc:cxnChg>
        <pc:cxnChg chg="mod topLvl">
          <ac:chgData name="Pooya Ashtari" userId="a7077071-e59f-4aba-954e-8a9f852b7b60" providerId="ADAL" clId="{CCFB79C2-379C-974C-ABE1-D7E42B9B87F9}" dt="2022-07-24T22:35:56.329" v="57" actId="166"/>
          <ac:cxnSpMkLst>
            <pc:docMk/>
            <pc:sldMk cId="2017928917" sldId="260"/>
            <ac:cxnSpMk id="19" creationId="{664ADC7D-404F-784D-843C-E095B339F92A}"/>
          </ac:cxnSpMkLst>
        </pc:cxnChg>
        <pc:cxnChg chg="mod topLvl">
          <ac:chgData name="Pooya Ashtari" userId="a7077071-e59f-4aba-954e-8a9f852b7b60" providerId="ADAL" clId="{CCFB79C2-379C-974C-ABE1-D7E42B9B87F9}" dt="2022-07-24T22:36:46.305" v="63" actId="14100"/>
          <ac:cxnSpMkLst>
            <pc:docMk/>
            <pc:sldMk cId="2017928917" sldId="260"/>
            <ac:cxnSpMk id="20" creationId="{6444E1CD-0A43-1445-9A11-88642D8E9E79}"/>
          </ac:cxnSpMkLst>
        </pc:cxnChg>
      </pc:sldChg>
      <pc:sldChg chg="addSp delSp modSp new del mod">
        <pc:chgData name="Pooya Ashtari" userId="a7077071-e59f-4aba-954e-8a9f852b7b60" providerId="ADAL" clId="{CCFB79C2-379C-974C-ABE1-D7E42B9B87F9}" dt="2022-07-24T22:23:20.520" v="9" actId="2696"/>
        <pc:sldMkLst>
          <pc:docMk/>
          <pc:sldMk cId="1366924490" sldId="261"/>
        </pc:sldMkLst>
        <pc:spChg chg="del">
          <ac:chgData name="Pooya Ashtari" userId="a7077071-e59f-4aba-954e-8a9f852b7b60" providerId="ADAL" clId="{CCFB79C2-379C-974C-ABE1-D7E42B9B87F9}" dt="2022-07-24T22:22:37.354" v="1" actId="478"/>
          <ac:spMkLst>
            <pc:docMk/>
            <pc:sldMk cId="1366924490" sldId="261"/>
            <ac:spMk id="2" creationId="{1973F1FA-005A-704C-D768-3F2655C23884}"/>
          </ac:spMkLst>
        </pc:spChg>
        <pc:spChg chg="del">
          <ac:chgData name="Pooya Ashtari" userId="a7077071-e59f-4aba-954e-8a9f852b7b60" providerId="ADAL" clId="{CCFB79C2-379C-974C-ABE1-D7E42B9B87F9}" dt="2022-07-24T22:22:37.354" v="1" actId="478"/>
          <ac:spMkLst>
            <pc:docMk/>
            <pc:sldMk cId="1366924490" sldId="261"/>
            <ac:spMk id="3" creationId="{AB0782CE-C1B7-9267-BD83-7AC539AFBC07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7" creationId="{49CFC503-CC6A-2A03-E5F7-93B58C16286A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8" creationId="{8DCF5FE8-E8E4-BEDD-7D5B-8B702E977442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1" creationId="{35C8F92F-0705-4F9C-64DF-8B74CDC93269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2" creationId="{5F165EB4-9135-2CE1-4870-19410EB95A11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3" creationId="{5D423B2C-4288-51FC-0F46-5B2E2A80D09B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5" creationId="{A8950A87-764B-7A2B-0491-638C0654A59A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8" creationId="{4043A4DD-BABC-431B-D068-3933AD7C5438}"/>
          </ac:spMkLst>
        </pc:spChg>
        <pc:spChg chg="mod">
          <ac:chgData name="Pooya Ashtari" userId="a7077071-e59f-4aba-954e-8a9f852b7b60" providerId="ADAL" clId="{CCFB79C2-379C-974C-ABE1-D7E42B9B87F9}" dt="2022-07-24T22:22:38.976" v="2"/>
          <ac:spMkLst>
            <pc:docMk/>
            <pc:sldMk cId="1366924490" sldId="261"/>
            <ac:spMk id="19" creationId="{B36D64B1-5B4C-5DDA-92A2-FEE5CDB0CE08}"/>
          </ac:spMkLst>
        </pc:spChg>
        <pc:grpChg chg="add del mod">
          <ac:chgData name="Pooya Ashtari" userId="a7077071-e59f-4aba-954e-8a9f852b7b60" providerId="ADAL" clId="{CCFB79C2-379C-974C-ABE1-D7E42B9B87F9}" dt="2022-07-24T22:22:50.240" v="5" actId="478"/>
          <ac:grpSpMkLst>
            <pc:docMk/>
            <pc:sldMk cId="1366924490" sldId="261"/>
            <ac:grpSpMk id="4" creationId="{2D559542-8F6B-A5C4-98A6-FFF96026AB58}"/>
          </ac:grpSpMkLst>
        </pc:grpChg>
        <pc:picChg chg="add del mod">
          <ac:chgData name="Pooya Ashtari" userId="a7077071-e59f-4aba-954e-8a9f852b7b60" providerId="ADAL" clId="{CCFB79C2-379C-974C-ABE1-D7E42B9B87F9}" dt="2022-07-24T22:23:18.828" v="8" actId="21"/>
          <ac:picMkLst>
            <pc:docMk/>
            <pc:sldMk cId="1366924490" sldId="261"/>
            <ac:picMk id="21" creationId="{EF5B982D-863E-A5CF-DBB5-331A7B37DD7D}"/>
          </ac:picMkLst>
        </pc:pic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5" creationId="{F5804131-EFAD-EC07-1374-2383B953E096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6" creationId="{644B5E74-C40B-C610-C193-4495BAFF2D8C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9" creationId="{4E353C62-07B8-6D04-FA59-FD877F841F0F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0" creationId="{8D6AB4E7-76FB-D471-237D-5121E40E233D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4" creationId="{616C5664-2C9B-6F71-105D-DBA99DDA7E6F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6" creationId="{F71ADBC2-4C19-ABAB-B76D-1481C1A49FAE}"/>
          </ac:cxnSpMkLst>
        </pc:cxnChg>
        <pc:cxnChg chg="mod">
          <ac:chgData name="Pooya Ashtari" userId="a7077071-e59f-4aba-954e-8a9f852b7b60" providerId="ADAL" clId="{CCFB79C2-379C-974C-ABE1-D7E42B9B87F9}" dt="2022-07-24T22:22:50.240" v="5" actId="478"/>
          <ac:cxnSpMkLst>
            <pc:docMk/>
            <pc:sldMk cId="1366924490" sldId="261"/>
            <ac:cxnSpMk id="17" creationId="{6069468E-F05F-FCB4-1630-EACA246DCD1C}"/>
          </ac:cxnSpMkLst>
        </pc:cxnChg>
      </pc:sldChg>
    </pc:docChg>
  </pc:docChgLst>
  <pc:docChgLst>
    <pc:chgData name="Pooya Ashtari" userId="a7077071-e59f-4aba-954e-8a9f852b7b60" providerId="ADAL" clId="{D17C991E-AB26-7144-92BC-B2849DF1E62F}"/>
    <pc:docChg chg="undo custSel addSld modSld">
      <pc:chgData name="Pooya Ashtari" userId="a7077071-e59f-4aba-954e-8a9f852b7b60" providerId="ADAL" clId="{D17C991E-AB26-7144-92BC-B2849DF1E62F}" dt="2023-07-30T23:47:18.188" v="284" actId="1076"/>
      <pc:docMkLst>
        <pc:docMk/>
      </pc:docMkLst>
      <pc:sldChg chg="addSp delSp modSp add mod">
        <pc:chgData name="Pooya Ashtari" userId="a7077071-e59f-4aba-954e-8a9f852b7b60" providerId="ADAL" clId="{D17C991E-AB26-7144-92BC-B2849DF1E62F}" dt="2023-07-30T23:47:18.188" v="284" actId="1076"/>
        <pc:sldMkLst>
          <pc:docMk/>
          <pc:sldMk cId="2577651798" sldId="283"/>
        </pc:sldMkLst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2" creationId="{1ED063A9-90A9-5E4D-A2A7-3F100CB86B82}"/>
          </ac:spMkLst>
        </pc:spChg>
        <pc:spChg chg="add del mod">
          <ac:chgData name="Pooya Ashtari" userId="a7077071-e59f-4aba-954e-8a9f852b7b60" providerId="ADAL" clId="{D17C991E-AB26-7144-92BC-B2849DF1E62F}" dt="2023-07-30T23:08:29.300" v="2" actId="478"/>
          <ac:spMkLst>
            <pc:docMk/>
            <pc:sldMk cId="2577651798" sldId="283"/>
            <ac:spMk id="4" creationId="{EDD11E78-3D46-DEED-B606-F79B7D2BFBB1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5" creationId="{44DD2579-1828-7D4D-B4A8-EE50D731DF97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10" creationId="{F8C0A2FB-49A3-1742-9A75-704562526B3A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14" creationId="{338AC93D-1B8E-D141-A79C-4D4F4B27FD6F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18" creationId="{D28E7362-19B4-004C-B7EA-FD739CFE5C13}"/>
          </ac:spMkLst>
        </pc:spChg>
        <pc:spChg chg="del topLvl">
          <ac:chgData name="Pooya Ashtari" userId="a7077071-e59f-4aba-954e-8a9f852b7b60" providerId="ADAL" clId="{D17C991E-AB26-7144-92BC-B2849DF1E62F}" dt="2023-07-30T23:19:39.017" v="123" actId="478"/>
          <ac:spMkLst>
            <pc:docMk/>
            <pc:sldMk cId="2577651798" sldId="283"/>
            <ac:spMk id="24" creationId="{56245633-7F44-5C44-BE7F-FADB0A42F320}"/>
          </ac:spMkLst>
        </pc:spChg>
        <pc:spChg chg="mod topLvl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27" creationId="{73D47356-6A8C-3F45-A2CD-4C10D8AA079A}"/>
          </ac:spMkLst>
        </pc:spChg>
        <pc:spChg chg="mod topLvl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33" creationId="{8B323FF7-E558-B54E-A7CB-1182B78D57BF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39" creationId="{C7F22494-2515-1548-93C0-64CB84AB8C41}"/>
          </ac:spMkLst>
        </pc:spChg>
        <pc:spChg chg="mod topLvl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42" creationId="{061B03AE-DFF3-E04A-906A-AF2E86738A2A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45" creationId="{81D3BE89-5731-E84E-BAE4-83E045EDFA9C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48" creationId="{303EA973-0445-574B-AC10-3146BB819D6D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51" creationId="{4AEF5F96-21BC-F341-88A0-9C70ED4A6B63}"/>
          </ac:spMkLst>
        </pc:spChg>
        <pc:spChg chg="del">
          <ac:chgData name="Pooya Ashtari" userId="a7077071-e59f-4aba-954e-8a9f852b7b60" providerId="ADAL" clId="{D17C991E-AB26-7144-92BC-B2849DF1E62F}" dt="2023-07-30T23:08:25.809" v="1" actId="478"/>
          <ac:spMkLst>
            <pc:docMk/>
            <pc:sldMk cId="2577651798" sldId="283"/>
            <ac:spMk id="52" creationId="{C3CDE47C-16F9-5241-A304-BF4ADA81C013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53" creationId="{6A36E57C-0FDC-FE4A-9166-36F394288C8A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4" creationId="{2E007C68-0EB7-7545-8F0D-D778D25A1BEA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5" creationId="{B8500E38-C8D7-C847-99FC-93A54EE46BA5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6" creationId="{122C383B-0B1B-E84F-B36A-A46841863EDE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7" creationId="{67342C3F-3AB0-9145-AC5A-129922459BE2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8" creationId="{4C7E8345-49FD-C144-BB34-581C787BFAAE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69" creationId="{0D6829A3-5A70-FF46-8DDC-B7CF6623E7B2}"/>
          </ac:spMkLst>
        </pc:spChg>
        <pc:spChg chg="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70" creationId="{B9DFF859-611E-2D49-9F40-C69CB7BE566C}"/>
          </ac:spMkLst>
        </pc:spChg>
        <pc:spChg chg="add 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101" creationId="{27ADE8F1-4C1B-AF7B-CA52-5A6B6844306F}"/>
          </ac:spMkLst>
        </pc:spChg>
        <pc:spChg chg="add mod">
          <ac:chgData name="Pooya Ashtari" userId="a7077071-e59f-4aba-954e-8a9f852b7b60" providerId="ADAL" clId="{D17C991E-AB26-7144-92BC-B2849DF1E62F}" dt="2023-07-30T23:47:11.551" v="282" actId="164"/>
          <ac:spMkLst>
            <pc:docMk/>
            <pc:sldMk cId="2577651798" sldId="283"/>
            <ac:spMk id="102" creationId="{F9CECD1D-5064-1853-E43E-9638E2897433}"/>
          </ac:spMkLst>
        </pc:spChg>
        <pc:grpChg chg="del">
          <ac:chgData name="Pooya Ashtari" userId="a7077071-e59f-4aba-954e-8a9f852b7b60" providerId="ADAL" clId="{D17C991E-AB26-7144-92BC-B2849DF1E62F}" dt="2023-07-30T23:19:39.017" v="123" actId="478"/>
          <ac:grpSpMkLst>
            <pc:docMk/>
            <pc:sldMk cId="2577651798" sldId="283"/>
            <ac:grpSpMk id="22" creationId="{86231C60-7D01-1A4B-80E3-9AA82245A7F3}"/>
          </ac:grpSpMkLst>
        </pc:grpChg>
        <pc:grpChg chg="del mod">
          <ac:chgData name="Pooya Ashtari" userId="a7077071-e59f-4aba-954e-8a9f852b7b60" providerId="ADAL" clId="{D17C991E-AB26-7144-92BC-B2849DF1E62F}" dt="2023-07-30T23:22:40.447" v="153" actId="165"/>
          <ac:grpSpMkLst>
            <pc:docMk/>
            <pc:sldMk cId="2577651798" sldId="283"/>
            <ac:grpSpMk id="25" creationId="{E26885B0-F72F-0A45-82EC-CB1D65B36174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26" creationId="{E48AC4B1-1984-6B4C-A453-39CB9AC2460C}"/>
          </ac:grpSpMkLst>
        </pc:grpChg>
        <pc:grpChg chg="del mod">
          <ac:chgData name="Pooya Ashtari" userId="a7077071-e59f-4aba-954e-8a9f852b7b60" providerId="ADAL" clId="{D17C991E-AB26-7144-92BC-B2849DF1E62F}" dt="2023-07-30T23:22:22.085" v="150" actId="165"/>
          <ac:grpSpMkLst>
            <pc:docMk/>
            <pc:sldMk cId="2577651798" sldId="283"/>
            <ac:grpSpMk id="31" creationId="{2DB00932-91EF-444F-AC88-E6D743B4128A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32" creationId="{F66E42DF-716F-4F4A-A144-978445584972}"/>
          </ac:grpSpMkLst>
        </pc:grpChg>
        <pc:grpChg chg="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37" creationId="{3E3EB6C3-F81B-4F4D-A720-522349832E46}"/>
          </ac:grpSpMkLst>
        </pc:grpChg>
        <pc:grpChg chg="del mod">
          <ac:chgData name="Pooya Ashtari" userId="a7077071-e59f-4aba-954e-8a9f852b7b60" providerId="ADAL" clId="{D17C991E-AB26-7144-92BC-B2849DF1E62F}" dt="2023-07-30T23:10:43.019" v="26" actId="165"/>
          <ac:grpSpMkLst>
            <pc:docMk/>
            <pc:sldMk cId="2577651798" sldId="283"/>
            <ac:grpSpMk id="40" creationId="{5CD8E85B-651D-4B49-BCAB-E2022AEE5ECF}"/>
          </ac:grpSpMkLst>
        </pc:grpChg>
        <pc:grpChg chg="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43" creationId="{1B240270-98F0-FB4A-A0F3-7C770DBEA310}"/>
          </ac:grpSpMkLst>
        </pc:grpChg>
        <pc:grpChg chg="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46" creationId="{7479AD13-9C8D-C446-80AD-34DF6F686794}"/>
          </ac:grpSpMkLst>
        </pc:grpChg>
        <pc:grpChg chg="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49" creationId="{00EE8E27-0E3A-5747-8BD9-996D9118594E}"/>
          </ac:grpSpMkLst>
        </pc:grpChg>
        <pc:grpChg chg="del mod">
          <ac:chgData name="Pooya Ashtari" userId="a7077071-e59f-4aba-954e-8a9f852b7b60" providerId="ADAL" clId="{D17C991E-AB26-7144-92BC-B2849DF1E62F}" dt="2023-07-30T23:14:20.574" v="53" actId="165"/>
          <ac:grpSpMkLst>
            <pc:docMk/>
            <pc:sldMk cId="2577651798" sldId="283"/>
            <ac:grpSpMk id="60" creationId="{0B4B78DA-D8C0-9E48-8315-33A2142C03FE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61" creationId="{85F40A80-FFFB-9B43-BC13-3663095E3266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62" creationId="{7B8D4735-0C8B-924E-9E39-E4B1234EA9D3}"/>
          </ac:grpSpMkLst>
        </pc:grpChg>
        <pc:grpChg chg="mod topLvl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63" creationId="{76A0AF60-4B2C-854C-96FB-2AFDB7EBC21F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73" creationId="{827FB2D1-9AD6-477B-C814-89743E2E9E88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75" creationId="{24488D5A-CA97-4815-4A83-95B177CCEA64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90" creationId="{CD65008D-4396-BE86-D259-16CD2B83BF65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91" creationId="{6C074E22-6784-5052-9277-3418143AB95A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98" creationId="{D2241945-B087-D313-765F-6E512307C1D5}"/>
          </ac:grpSpMkLst>
        </pc:grpChg>
        <pc:grpChg chg="add mod">
          <ac:chgData name="Pooya Ashtari" userId="a7077071-e59f-4aba-954e-8a9f852b7b60" providerId="ADAL" clId="{D17C991E-AB26-7144-92BC-B2849DF1E62F}" dt="2023-07-30T23:47:11.551" v="282" actId="164"/>
          <ac:grpSpMkLst>
            <pc:docMk/>
            <pc:sldMk cId="2577651798" sldId="283"/>
            <ac:grpSpMk id="99" creationId="{9E29CDC5-A5B7-C3FE-42BD-51A82FBBD423}"/>
          </ac:grpSpMkLst>
        </pc:grpChg>
        <pc:grpChg chg="add mod">
          <ac:chgData name="Pooya Ashtari" userId="a7077071-e59f-4aba-954e-8a9f852b7b60" providerId="ADAL" clId="{D17C991E-AB26-7144-92BC-B2849DF1E62F}" dt="2023-07-30T23:47:13.048" v="283" actId="164"/>
          <ac:grpSpMkLst>
            <pc:docMk/>
            <pc:sldMk cId="2577651798" sldId="283"/>
            <ac:grpSpMk id="103" creationId="{CEED8C92-DC6E-A11D-6D90-90781EBC11BE}"/>
          </ac:grpSpMkLst>
        </pc:grpChg>
        <pc:grpChg chg="add mod">
          <ac:chgData name="Pooya Ashtari" userId="a7077071-e59f-4aba-954e-8a9f852b7b60" providerId="ADAL" clId="{D17C991E-AB26-7144-92BC-B2849DF1E62F}" dt="2023-07-30T23:47:13.048" v="283" actId="164"/>
          <ac:grpSpMkLst>
            <pc:docMk/>
            <pc:sldMk cId="2577651798" sldId="283"/>
            <ac:grpSpMk id="104" creationId="{3D7F3136-59E8-9C87-C97B-AA67D0906038}"/>
          </ac:grpSpMkLst>
        </pc:grpChg>
        <pc:grpChg chg="add mod">
          <ac:chgData name="Pooya Ashtari" userId="a7077071-e59f-4aba-954e-8a9f852b7b60" providerId="ADAL" clId="{D17C991E-AB26-7144-92BC-B2849DF1E62F}" dt="2023-07-30T23:47:18.188" v="284" actId="1076"/>
          <ac:grpSpMkLst>
            <pc:docMk/>
            <pc:sldMk cId="2577651798" sldId="283"/>
            <ac:grpSpMk id="105" creationId="{13CCDFF1-95A8-8237-19D9-8B992717B06D}"/>
          </ac:grpSpMkLst>
        </pc:grp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6" creationId="{D538D59A-1734-D640-BDEF-750CDBC11A52}"/>
          </ac:picMkLst>
        </pc:pic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11" creationId="{FEB05B02-CFE7-DC43-9854-8C93D0E9751A}"/>
          </ac:picMkLst>
        </pc:pic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17" creationId="{D18EE4DB-14A6-F840-AB68-9DC5BF9A5504}"/>
          </ac:picMkLst>
        </pc:pic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21" creationId="{F1B1046F-8083-3A40-B8C5-32A605B1C005}"/>
          </ac:picMkLst>
        </pc:picChg>
        <pc:picChg chg="del topLvl">
          <ac:chgData name="Pooya Ashtari" userId="a7077071-e59f-4aba-954e-8a9f852b7b60" providerId="ADAL" clId="{D17C991E-AB26-7144-92BC-B2849DF1E62F}" dt="2023-07-30T23:19:39.017" v="123" actId="478"/>
          <ac:picMkLst>
            <pc:docMk/>
            <pc:sldMk cId="2577651798" sldId="283"/>
            <ac:picMk id="23" creationId="{9EF00286-A4CC-9C41-86D7-96A4BD628ED2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28" creationId="{A84D02B0-DF9B-C44F-AA6D-67DAD09AA5BF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29" creationId="{18FCA09F-A10D-3446-A050-C1D71626C5E0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0" creationId="{9E3F3E5A-1C69-0648-A0C8-D5C84DA24CF2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4" creationId="{29E8A134-C088-AE41-8D9E-C0C64818CE73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5" creationId="{C1B199B3-8B19-904E-A07C-2D7E0F15F775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6" creationId="{C60B284F-96BE-764F-A6B8-FA3309976DC6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38" creationId="{2C39165F-2B0F-3A4A-A14F-4242B9855BE5}"/>
          </ac:picMkLst>
        </pc:picChg>
        <pc:picChg chg="mod topLvl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41" creationId="{25DC82FC-0A09-B646-B686-BF2CF92F0513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44" creationId="{FC2D7CA2-B6C7-EF46-9C19-9079C079FB3A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47" creationId="{A58F4C7D-1353-A84F-9D3A-1168A7B32FBE}"/>
          </ac:picMkLst>
        </pc:picChg>
        <pc:picChg chg="mod">
          <ac:chgData name="Pooya Ashtari" userId="a7077071-e59f-4aba-954e-8a9f852b7b60" providerId="ADAL" clId="{D17C991E-AB26-7144-92BC-B2849DF1E62F}" dt="2023-07-30T23:47:11.551" v="282" actId="164"/>
          <ac:picMkLst>
            <pc:docMk/>
            <pc:sldMk cId="2577651798" sldId="283"/>
            <ac:picMk id="50" creationId="{DD29B504-4535-B74D-98D4-41346AFAA9CB}"/>
          </ac:picMkLst>
        </pc:picChg>
        <pc:picChg chg="del">
          <ac:chgData name="Pooya Ashtari" userId="a7077071-e59f-4aba-954e-8a9f852b7b60" providerId="ADAL" clId="{D17C991E-AB26-7144-92BC-B2849DF1E62F}" dt="2023-07-30T23:08:25.809" v="1" actId="478"/>
          <ac:picMkLst>
            <pc:docMk/>
            <pc:sldMk cId="2577651798" sldId="283"/>
            <ac:picMk id="55" creationId="{44570E3F-8B57-4F6A-06ED-7A2F524A4B09}"/>
          </ac:picMkLst>
        </pc:pic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8" creationId="{D25706F9-8F2D-B546-B104-68810AC36EC9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9" creationId="{E253F79A-F29F-2343-9506-C89F329381F9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2" creationId="{7D20FAA7-D5E9-E047-AC6F-FBCB62E7CAF4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3" creationId="{F46CA51F-0F4A-1E41-818E-025F88124C3E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5" creationId="{5E02CCAD-0FCB-8641-BB16-26802BFBC2DF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6" creationId="{B2FC926E-3E65-BD4F-BEA7-2501330AE8DD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19" creationId="{664ADC7D-404F-784D-843C-E095B339F92A}"/>
          </ac:cxnSpMkLst>
        </pc:cxnChg>
        <pc:cxnChg chg="del">
          <ac:chgData name="Pooya Ashtari" userId="a7077071-e59f-4aba-954e-8a9f852b7b60" providerId="ADAL" clId="{D17C991E-AB26-7144-92BC-B2849DF1E62F}" dt="2023-07-30T23:08:25.809" v="1" actId="478"/>
          <ac:cxnSpMkLst>
            <pc:docMk/>
            <pc:sldMk cId="2577651798" sldId="283"/>
            <ac:cxnSpMk id="20" creationId="{6444E1CD-0A43-1445-9A11-88642D8E9E79}"/>
          </ac:cxnSpMkLst>
        </pc:cxnChg>
        <pc:cxnChg chg="add del mod">
          <ac:chgData name="Pooya Ashtari" userId="a7077071-e59f-4aba-954e-8a9f852b7b60" providerId="ADAL" clId="{D17C991E-AB26-7144-92BC-B2849DF1E62F}" dt="2023-07-30T23:26:30.148" v="178" actId="478"/>
          <ac:cxnSpMkLst>
            <pc:docMk/>
            <pc:sldMk cId="2577651798" sldId="283"/>
            <ac:cxnSpMk id="54" creationId="{44513E90-CE91-B913-C173-CF70C2114B82}"/>
          </ac:cxnSpMkLst>
        </pc:cxnChg>
        <pc:cxnChg chg="del mod">
          <ac:chgData name="Pooya Ashtari" userId="a7077071-e59f-4aba-954e-8a9f852b7b60" providerId="ADAL" clId="{D17C991E-AB26-7144-92BC-B2849DF1E62F}" dt="2023-07-30T23:26:30.148" v="178" actId="478"/>
          <ac:cxnSpMkLst>
            <pc:docMk/>
            <pc:sldMk cId="2577651798" sldId="283"/>
            <ac:cxnSpMk id="71" creationId="{5BF8A192-4FFB-2B4F-B604-196CA9BB11D2}"/>
          </ac:cxnSpMkLst>
        </pc:cxnChg>
        <pc:cxnChg chg="del mod">
          <ac:chgData name="Pooya Ashtari" userId="a7077071-e59f-4aba-954e-8a9f852b7b60" providerId="ADAL" clId="{D17C991E-AB26-7144-92BC-B2849DF1E62F}" dt="2023-07-30T23:26:25.928" v="177" actId="478"/>
          <ac:cxnSpMkLst>
            <pc:docMk/>
            <pc:sldMk cId="2577651798" sldId="283"/>
            <ac:cxnSpMk id="74" creationId="{8193CF0F-AA8B-BB45-B43E-46D5335E577D}"/>
          </ac:cxnSpMkLst>
        </pc:cxnChg>
        <pc:cxnChg chg="del mod">
          <ac:chgData name="Pooya Ashtari" userId="a7077071-e59f-4aba-954e-8a9f852b7b60" providerId="ADAL" clId="{D17C991E-AB26-7144-92BC-B2849DF1E62F}" dt="2023-07-30T23:08:31.178" v="3" actId="478"/>
          <ac:cxnSpMkLst>
            <pc:docMk/>
            <pc:sldMk cId="2577651798" sldId="283"/>
            <ac:cxnSpMk id="76" creationId="{D31A841F-6642-6648-A6F6-A81B48F6FC7E}"/>
          </ac:cxnSpMkLst>
        </pc:cxnChg>
        <pc:cxnChg chg="del mod">
          <ac:chgData name="Pooya Ashtari" userId="a7077071-e59f-4aba-954e-8a9f852b7b60" providerId="ADAL" clId="{D17C991E-AB26-7144-92BC-B2849DF1E62F}" dt="2023-07-30T23:26:22.328" v="176" actId="478"/>
          <ac:cxnSpMkLst>
            <pc:docMk/>
            <pc:sldMk cId="2577651798" sldId="283"/>
            <ac:cxnSpMk id="79" creationId="{30A13F6E-AF52-6444-8EEB-9C10D761B529}"/>
          </ac:cxnSpMkLst>
        </pc:cxnChg>
        <pc:cxnChg chg="add del mod">
          <ac:chgData name="Pooya Ashtari" userId="a7077071-e59f-4aba-954e-8a9f852b7b60" providerId="ADAL" clId="{D17C991E-AB26-7144-92BC-B2849DF1E62F}" dt="2023-07-30T23:26:30.148" v="178" actId="478"/>
          <ac:cxnSpMkLst>
            <pc:docMk/>
            <pc:sldMk cId="2577651798" sldId="283"/>
            <ac:cxnSpMk id="82" creationId="{CF61F57D-09D1-8071-5FD8-11E184DB2D23}"/>
          </ac:cxnSpMkLst>
        </pc:cxnChg>
      </pc:sldChg>
    </pc:docChg>
  </pc:docChgLst>
  <pc:docChgLst>
    <pc:chgData name="Pooya Ashtari" userId="a7077071-e59f-4aba-954e-8a9f852b7b60" providerId="ADAL" clId="{64DE0BF7-2307-9349-BF6F-685DB7B9D1EF}"/>
    <pc:docChg chg="custSel addSld delSld modSld">
      <pc:chgData name="Pooya Ashtari" userId="a7077071-e59f-4aba-954e-8a9f852b7b60" providerId="ADAL" clId="{64DE0BF7-2307-9349-BF6F-685DB7B9D1EF}" dt="2023-04-13T13:53:55.187" v="33" actId="20577"/>
      <pc:docMkLst>
        <pc:docMk/>
      </pc:docMkLst>
      <pc:sldChg chg="modSp mod">
        <pc:chgData name="Pooya Ashtari" userId="a7077071-e59f-4aba-954e-8a9f852b7b60" providerId="ADAL" clId="{64DE0BF7-2307-9349-BF6F-685DB7B9D1EF}" dt="2023-04-13T13:53:55.187" v="33" actId="20577"/>
        <pc:sldMkLst>
          <pc:docMk/>
          <pc:sldMk cId="2017928917" sldId="260"/>
        </pc:sldMkLst>
        <pc:spChg chg="mod">
          <ac:chgData name="Pooya Ashtari" userId="a7077071-e59f-4aba-954e-8a9f852b7b60" providerId="ADAL" clId="{64DE0BF7-2307-9349-BF6F-685DB7B9D1EF}" dt="2023-04-13T13:53:55.187" v="33" actId="20577"/>
          <ac:spMkLst>
            <pc:docMk/>
            <pc:sldMk cId="2017928917" sldId="260"/>
            <ac:spMk id="2" creationId="{1ED063A9-90A9-5E4D-A2A7-3F100CB86B82}"/>
          </ac:spMkLst>
        </pc:spChg>
      </pc:sldChg>
      <pc:sldChg chg="del">
        <pc:chgData name="Pooya Ashtari" userId="a7077071-e59f-4aba-954e-8a9f852b7b60" providerId="ADAL" clId="{64DE0BF7-2307-9349-BF6F-685DB7B9D1EF}" dt="2023-04-06T16:22:38.681" v="2" actId="2696"/>
        <pc:sldMkLst>
          <pc:docMk/>
          <pc:sldMk cId="3303006" sldId="261"/>
        </pc:sldMkLst>
      </pc:sldChg>
      <pc:sldChg chg="modSp add mod">
        <pc:chgData name="Pooya Ashtari" userId="a7077071-e59f-4aba-954e-8a9f852b7b60" providerId="ADAL" clId="{64DE0BF7-2307-9349-BF6F-685DB7B9D1EF}" dt="2023-04-06T16:22:21.075" v="1" actId="1076"/>
        <pc:sldMkLst>
          <pc:docMk/>
          <pc:sldMk cId="1880763950" sldId="282"/>
        </pc:sldMkLst>
        <pc:grpChg chg="mod">
          <ac:chgData name="Pooya Ashtari" userId="a7077071-e59f-4aba-954e-8a9f852b7b60" providerId="ADAL" clId="{64DE0BF7-2307-9349-BF6F-685DB7B9D1EF}" dt="2023-04-06T16:22:21.075" v="1" actId="1076"/>
          <ac:grpSpMkLst>
            <pc:docMk/>
            <pc:sldMk cId="1880763950" sldId="282"/>
            <ac:grpSpMk id="62" creationId="{1F934C5C-C9EE-9F36-1069-CA8FD9AC4AB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D7F0-98B5-6C46-8483-89C29DF7ABC0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7F3E-5B88-1148-B326-28CF0DAC3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E7D7-7B9C-A243-A281-F73E9CD7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D1D9-E0EC-2445-91DD-42D444EFA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04B5-FA79-B044-BE16-16239527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8BAA-56EB-6045-8A9A-738BFC7F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80E6-7051-1D4D-8E17-B1470940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1C6F-186A-5849-86E3-771C1408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F1D7E-F466-CE4A-AFF8-82C4C8B8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C30D-B56E-C748-8577-11E2D27E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C315-B8FB-F549-BF4A-F6288B34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45F1-9010-D743-AC3E-DFDF01A3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58461-79A9-F140-B79B-A36F58B4D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0C413-757F-6D4D-88A4-1B7261C0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27EA-C277-FF4B-A2B8-922CBDBB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4F15-37C0-4940-9418-03E8FAD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A198-2FB3-EF4F-BFBA-1EC2C3FA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F9AD-EDA7-D14D-A89E-4F3805FA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6443-3903-7749-AFD0-D7134FE6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0804-AB7A-0448-9853-AED0E32E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6A60-B65C-F442-B903-E6990753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E116-D46C-C542-9C5F-837531AC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15DC-15BA-D549-9855-338F9717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78741-4302-3E4D-A510-DF2576E7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6B26-F960-3A4E-BB37-3D0B32BC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253E-40A9-C042-A80A-A0EC40D3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6F7F-29E7-744C-89E7-226BB199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41A3-8403-D544-9FFF-FC1EFB6F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69C-8064-BB4D-AA08-F1091C808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F63C9-F218-CE49-84CD-7756AF244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97133-53BA-C444-962E-50223830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0567A-5146-6B40-A4BC-DC17A7EF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6376-413C-754F-A8A4-5574550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9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21EB-C5FD-B747-B5C0-4456C75C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CD0D-3D0B-2145-A5F7-0D9E5958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40EDA-57AC-E345-86B6-7BDB4F73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D522B-C3A7-5343-8074-E430C677A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BD25A-2A42-5F44-855A-87FCB482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427A1-6B08-C34D-9F24-344427A7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E0F2A-3FFE-0A49-AAB5-A5CC6250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7147A-D771-514D-A20E-3ED57FED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8273-8474-2E41-9EAD-D488EA69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F5042-89A0-4549-847A-47EA6670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10BC4-6CCE-A743-A556-5330DA93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5B662-2990-D84F-B71F-56D65EDA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0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27FEB-9551-9B46-B6FE-96124BCA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565AE-0A70-CD4C-A73D-F681C571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4196F-80A3-5249-B0A3-6B85372C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336B-ECF9-5F46-B4B7-8DA940A3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DBF8-3960-6C49-AF52-4B57CAAB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AF918-3A98-4647-B88A-C1D557FE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938F-1083-FB44-A564-24B311D7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1FAA1-E013-1A49-BAE3-A05A44FE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FBBC-818C-A144-AC95-96C1B993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9D42-D551-A644-9712-DFAE6E66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C3A38-00B2-5D48-9FBF-AC99D548D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D3705-F49B-AF44-A924-1EC2DA7A1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ED4F-4B7A-0642-9C00-A6220332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A1D0-28E7-544F-B532-A9EFFB18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418E-18BA-E044-A3A4-32B08DC4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45775-4975-4245-B485-3E6BC19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8CB1-8EE2-0B43-8983-28C2B354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9C4C-637A-114B-B95B-18C785D0E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6422-6D57-0B4B-BB84-C2804026D95A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1C75-32BA-8941-AACA-0345E6008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90B9-030B-D84B-B29E-D8CBA3859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744A-476F-C843-96FB-27C303D1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0.emf"/><Relationship Id="rId5" Type="http://schemas.openxmlformats.org/officeDocument/2006/relationships/image" Target="../media/image15.emf"/><Relationship Id="rId10" Type="http://schemas.openxmlformats.org/officeDocument/2006/relationships/image" Target="../media/image9.emf"/><Relationship Id="rId4" Type="http://schemas.openxmlformats.org/officeDocument/2006/relationships/image" Target="../media/image14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63A9-90A9-5E4D-A2A7-3F100CB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1134195" cy="85090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</a:rPr>
              <a:t>Factorizer: An Interpretable Approach to Medical Image Segmentation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DD2579-1828-7D4D-B4A8-EE50D731DF97}"/>
              </a:ext>
            </a:extLst>
          </p:cNvPr>
          <p:cNvSpPr/>
          <p:nvPr/>
        </p:nvSpPr>
        <p:spPr>
          <a:xfrm>
            <a:off x="2422048" y="1375290"/>
            <a:ext cx="1599002" cy="2942130"/>
          </a:xfrm>
          <a:prstGeom prst="roundRect">
            <a:avLst>
              <a:gd name="adj" fmla="val 8673"/>
            </a:avLst>
          </a:prstGeom>
          <a:solidFill>
            <a:srgbClr val="BDDFCE">
              <a:alpha val="40062"/>
            </a:srgb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8D59A-1734-D640-BDEF-750CDBC1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0" y="1455480"/>
            <a:ext cx="1309414" cy="27817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5706F9-8F2D-B546-B104-68810AC36EC9}"/>
              </a:ext>
            </a:extLst>
          </p:cNvPr>
          <p:cNvCxnSpPr>
            <a:cxnSpLocks/>
          </p:cNvCxnSpPr>
          <p:nvPr/>
        </p:nvCxnSpPr>
        <p:spPr>
          <a:xfrm flipV="1">
            <a:off x="1901981" y="1455479"/>
            <a:ext cx="520067" cy="182915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3F79A-F29F-2343-9506-C89F329381F9}"/>
              </a:ext>
            </a:extLst>
          </p:cNvPr>
          <p:cNvCxnSpPr>
            <a:cxnSpLocks/>
          </p:cNvCxnSpPr>
          <p:nvPr/>
        </p:nvCxnSpPr>
        <p:spPr>
          <a:xfrm flipH="1" flipV="1">
            <a:off x="1901981" y="3527968"/>
            <a:ext cx="520067" cy="70926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C0A2FB-49A3-1742-9A75-704562526B3A}"/>
              </a:ext>
            </a:extLst>
          </p:cNvPr>
          <p:cNvSpPr/>
          <p:nvPr/>
        </p:nvSpPr>
        <p:spPr>
          <a:xfrm>
            <a:off x="4247053" y="3378650"/>
            <a:ext cx="3135838" cy="365001"/>
          </a:xfrm>
          <a:prstGeom prst="roundRect">
            <a:avLst>
              <a:gd name="adj" fmla="val 8673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B05B02-CFE7-DC43-9854-8C93D0E9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417" y="3438113"/>
            <a:ext cx="3005068" cy="25023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38AC93D-1B8E-D141-A79C-4D4F4B27FD6F}"/>
              </a:ext>
            </a:extLst>
          </p:cNvPr>
          <p:cNvSpPr/>
          <p:nvPr/>
        </p:nvSpPr>
        <p:spPr>
          <a:xfrm>
            <a:off x="4247053" y="1968439"/>
            <a:ext cx="3135838" cy="365001"/>
          </a:xfrm>
          <a:prstGeom prst="roundRect">
            <a:avLst>
              <a:gd name="adj" fmla="val 8673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8EE4DB-14A6-F840-AB68-9DC5BF9A5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437" y="2029272"/>
            <a:ext cx="3005069" cy="241037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8E7362-19B4-004C-B7EA-FD739CFE5C13}"/>
              </a:ext>
            </a:extLst>
          </p:cNvPr>
          <p:cNvSpPr/>
          <p:nvPr/>
        </p:nvSpPr>
        <p:spPr>
          <a:xfrm>
            <a:off x="4247053" y="2487584"/>
            <a:ext cx="1949205" cy="365001"/>
          </a:xfrm>
          <a:prstGeom prst="roundRect">
            <a:avLst>
              <a:gd name="adj" fmla="val 8673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B1046F-8083-3A40-B8C5-32A605B1C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86" y="2549504"/>
            <a:ext cx="1761357" cy="24115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6231C60-7D01-1A4B-80E3-9AA82245A7F3}"/>
              </a:ext>
            </a:extLst>
          </p:cNvPr>
          <p:cNvGrpSpPr/>
          <p:nvPr/>
        </p:nvGrpSpPr>
        <p:grpSpPr>
          <a:xfrm>
            <a:off x="10477341" y="1308359"/>
            <a:ext cx="1303562" cy="1764764"/>
            <a:chOff x="800111" y="910443"/>
            <a:chExt cx="1303562" cy="176476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EF00286-A4CC-9C41-86D7-96A4BD62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892" y="910443"/>
              <a:ext cx="1260000" cy="142621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245633-7F44-5C44-BE7F-FADB0A42F320}"/>
                </a:ext>
              </a:extLst>
            </p:cNvPr>
            <p:cNvSpPr txBox="1"/>
            <p:nvPr/>
          </p:nvSpPr>
          <p:spPr>
            <a:xfrm>
              <a:off x="800111" y="2336653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Ground Truth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6885B0-F72F-0A45-82EC-CB1D65B36174}"/>
              </a:ext>
            </a:extLst>
          </p:cNvPr>
          <p:cNvGrpSpPr/>
          <p:nvPr/>
        </p:nvGrpSpPr>
        <p:grpSpPr>
          <a:xfrm>
            <a:off x="7959013" y="3121236"/>
            <a:ext cx="3821890" cy="1764031"/>
            <a:chOff x="2598384" y="911176"/>
            <a:chExt cx="3821890" cy="17640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8AC4B1-1984-6B4C-A453-39CB9AC2460C}"/>
                </a:ext>
              </a:extLst>
            </p:cNvPr>
            <p:cNvGrpSpPr/>
            <p:nvPr/>
          </p:nvGrpSpPr>
          <p:grpSpPr>
            <a:xfrm>
              <a:off x="2598384" y="911176"/>
              <a:ext cx="3821890" cy="1426210"/>
              <a:chOff x="2765300" y="911176"/>
              <a:chExt cx="3821890" cy="142621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84D02B0-DF9B-C44F-AA6D-67DAD09AA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300" y="911176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8FCA09F-A10D-3446-A050-C1D71626C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6245" y="911176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E3F3E5A-1C69-0648-A0C8-D5C84DA24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7190" y="911176"/>
                <a:ext cx="1260000" cy="142621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D47356-6A8C-3F45-A2CD-4C10D8AA079A}"/>
                </a:ext>
              </a:extLst>
            </p:cNvPr>
            <p:cNvSpPr txBox="1"/>
            <p:nvPr/>
          </p:nvSpPr>
          <p:spPr>
            <a:xfrm>
              <a:off x="2943997" y="2336653"/>
              <a:ext cx="3130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Shallowest NMF Layer Components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0932-91EF-444F-AC88-E6D743B4128A}"/>
              </a:ext>
            </a:extLst>
          </p:cNvPr>
          <p:cNvGrpSpPr/>
          <p:nvPr/>
        </p:nvGrpSpPr>
        <p:grpSpPr>
          <a:xfrm>
            <a:off x="7959013" y="4982822"/>
            <a:ext cx="3821890" cy="1768794"/>
            <a:chOff x="6936767" y="910443"/>
            <a:chExt cx="3821890" cy="17687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6E42DF-716F-4F4A-A144-978445584972}"/>
                </a:ext>
              </a:extLst>
            </p:cNvPr>
            <p:cNvGrpSpPr/>
            <p:nvPr/>
          </p:nvGrpSpPr>
          <p:grpSpPr>
            <a:xfrm>
              <a:off x="6936767" y="910443"/>
              <a:ext cx="3821890" cy="1426943"/>
              <a:chOff x="2765300" y="2388039"/>
              <a:chExt cx="3821890" cy="142694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29E8A134-C088-AE41-8D9E-C0C64818C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7190" y="2388039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1B199B3-8B19-904E-A07C-2D7E0F15F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6245" y="2388039"/>
                <a:ext cx="1260000" cy="142621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C60B284F-96BE-764F-A6B8-FA3309976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5300" y="2388772"/>
                <a:ext cx="1260000" cy="142621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23FF7-E558-B54E-A7CB-1182B78D57BF}"/>
                </a:ext>
              </a:extLst>
            </p:cNvPr>
            <p:cNvSpPr txBox="1"/>
            <p:nvPr/>
          </p:nvSpPr>
          <p:spPr>
            <a:xfrm>
              <a:off x="7386062" y="2340683"/>
              <a:ext cx="2923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Deepest NMF Layer Components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3EB6C3-F81B-4F4D-A720-522349832E46}"/>
              </a:ext>
            </a:extLst>
          </p:cNvPr>
          <p:cNvGrpSpPr/>
          <p:nvPr/>
        </p:nvGrpSpPr>
        <p:grpSpPr>
          <a:xfrm>
            <a:off x="636810" y="4968829"/>
            <a:ext cx="1303562" cy="1764766"/>
            <a:chOff x="936555" y="1542581"/>
            <a:chExt cx="1303562" cy="176476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C39165F-2B0F-3A4A-A14F-4242B9855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8336" y="1542581"/>
              <a:ext cx="1260000" cy="142621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F22494-2515-1548-93C0-64CB84AB8C41}"/>
                </a:ext>
              </a:extLst>
            </p:cNvPr>
            <p:cNvSpPr txBox="1"/>
            <p:nvPr/>
          </p:nvSpPr>
          <p:spPr>
            <a:xfrm>
              <a:off x="936555" y="2968793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Ground Truth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D8E85B-651D-4B49-BCAB-E2022AEE5ECF}"/>
              </a:ext>
            </a:extLst>
          </p:cNvPr>
          <p:cNvGrpSpPr/>
          <p:nvPr/>
        </p:nvGrpSpPr>
        <p:grpSpPr>
          <a:xfrm>
            <a:off x="2041002" y="4968829"/>
            <a:ext cx="1260000" cy="1764766"/>
            <a:chOff x="2776294" y="1542581"/>
            <a:chExt cx="1260000" cy="176476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5DC82FC-0A09-B646-B686-BF2CF92F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76294" y="1542581"/>
              <a:ext cx="1260000" cy="142621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1B03AE-DFF3-E04A-906A-AF2E86738A2A}"/>
                </a:ext>
              </a:extLst>
            </p:cNvPr>
            <p:cNvSpPr txBox="1"/>
            <p:nvPr/>
          </p:nvSpPr>
          <p:spPr>
            <a:xfrm>
              <a:off x="2899998" y="2968793"/>
              <a:ext cx="1004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Factorizer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240270-98F0-FB4A-A0F3-7C770DBEA310}"/>
              </a:ext>
            </a:extLst>
          </p:cNvPr>
          <p:cNvGrpSpPr/>
          <p:nvPr/>
        </p:nvGrpSpPr>
        <p:grpSpPr>
          <a:xfrm>
            <a:off x="6122891" y="4968829"/>
            <a:ext cx="1260000" cy="1764766"/>
            <a:chOff x="6412211" y="1542581"/>
            <a:chExt cx="1260000" cy="176476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C2D7CA2-B6C7-EF46-9C19-9079C079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12211" y="1542581"/>
              <a:ext cx="1260000" cy="142621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D3BE89-5731-E84E-BAE4-83E045EDFA9C}"/>
                </a:ext>
              </a:extLst>
            </p:cNvPr>
            <p:cNvSpPr txBox="1"/>
            <p:nvPr/>
          </p:nvSpPr>
          <p:spPr>
            <a:xfrm>
              <a:off x="6701156" y="2968793"/>
              <a:ext cx="682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U-Net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79AD13-9C8D-C446-80AD-34DF6F686794}"/>
              </a:ext>
            </a:extLst>
          </p:cNvPr>
          <p:cNvGrpSpPr/>
          <p:nvPr/>
        </p:nvGrpSpPr>
        <p:grpSpPr>
          <a:xfrm>
            <a:off x="4762261" y="4968829"/>
            <a:ext cx="1260000" cy="1764766"/>
            <a:chOff x="8230170" y="1542581"/>
            <a:chExt cx="1260000" cy="176476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58F4C7D-1353-A84F-9D3A-1168A7B32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230170" y="1542581"/>
              <a:ext cx="1260000" cy="142621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3EA973-0445-574B-AC10-3146BB819D6D}"/>
                </a:ext>
              </a:extLst>
            </p:cNvPr>
            <p:cNvSpPr txBox="1"/>
            <p:nvPr/>
          </p:nvSpPr>
          <p:spPr>
            <a:xfrm>
              <a:off x="8342175" y="2968793"/>
              <a:ext cx="1035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Res-U-Net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EE8E27-0E3A-5747-8BD9-996D9118594E}"/>
              </a:ext>
            </a:extLst>
          </p:cNvPr>
          <p:cNvGrpSpPr/>
          <p:nvPr/>
        </p:nvGrpSpPr>
        <p:grpSpPr>
          <a:xfrm>
            <a:off x="3401631" y="4968158"/>
            <a:ext cx="1260001" cy="1766108"/>
            <a:chOff x="4594252" y="1542580"/>
            <a:chExt cx="1260001" cy="1766108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D29B504-4535-B74D-98D4-41346AFAA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94252" y="1542580"/>
              <a:ext cx="1260001" cy="142621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EF5F96-21BC-F341-88A0-9C70ED4A6B63}"/>
                </a:ext>
              </a:extLst>
            </p:cNvPr>
            <p:cNvSpPr txBox="1"/>
            <p:nvPr/>
          </p:nvSpPr>
          <p:spPr>
            <a:xfrm>
              <a:off x="4624119" y="2970134"/>
              <a:ext cx="1200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Transformer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3CDE47C-16F9-5241-A304-BF4ADA81C013}"/>
              </a:ext>
            </a:extLst>
          </p:cNvPr>
          <p:cNvSpPr txBox="1"/>
          <p:nvPr/>
        </p:nvSpPr>
        <p:spPr>
          <a:xfrm>
            <a:off x="571500" y="856968"/>
            <a:ext cx="204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Factorizer Block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36E57C-0FDC-FE4A-9166-36F394288C8A}"/>
              </a:ext>
            </a:extLst>
          </p:cNvPr>
          <p:cNvSpPr txBox="1"/>
          <p:nvPr/>
        </p:nvSpPr>
        <p:spPr>
          <a:xfrm>
            <a:off x="7952744" y="862530"/>
            <a:ext cx="190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Interpretability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4B78DA-D8C0-9E48-8315-33A2142C03FE}"/>
              </a:ext>
            </a:extLst>
          </p:cNvPr>
          <p:cNvGrpSpPr/>
          <p:nvPr/>
        </p:nvGrpSpPr>
        <p:grpSpPr>
          <a:xfrm>
            <a:off x="7955693" y="1825399"/>
            <a:ext cx="1872000" cy="909170"/>
            <a:chOff x="3434683" y="2319513"/>
            <a:chExt cx="1872000" cy="90917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5F40A80-FFFB-9B43-BC13-3663095E3266}"/>
                </a:ext>
              </a:extLst>
            </p:cNvPr>
            <p:cNvGrpSpPr/>
            <p:nvPr/>
          </p:nvGrpSpPr>
          <p:grpSpPr>
            <a:xfrm>
              <a:off x="3434683" y="2319513"/>
              <a:ext cx="1872000" cy="252000"/>
              <a:chOff x="3434683" y="2319513"/>
              <a:chExt cx="1872000" cy="252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C7E8345-49FD-C144-BB34-581C787BFAAE}"/>
                  </a:ext>
                </a:extLst>
              </p:cNvPr>
              <p:cNvSpPr/>
              <p:nvPr/>
            </p:nvSpPr>
            <p:spPr>
              <a:xfrm>
                <a:off x="3434683" y="2319513"/>
                <a:ext cx="252000" cy="252000"/>
              </a:xfrm>
              <a:prstGeom prst="rect">
                <a:avLst/>
              </a:prstGeom>
              <a:solidFill>
                <a:srgbClr val="9E212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D6829A3-5A70-FF46-8DDC-B7CF6623E7B2}"/>
                  </a:ext>
                </a:extLst>
              </p:cNvPr>
              <p:cNvSpPr/>
              <p:nvPr/>
            </p:nvSpPr>
            <p:spPr>
              <a:xfrm>
                <a:off x="3686683" y="2319513"/>
                <a:ext cx="1620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9E2022"/>
                    </a:solidFill>
                  </a:rPr>
                  <a:t>Necrosis</a:t>
                </a:r>
                <a:endParaRPr lang="en-US" dirty="0">
                  <a:solidFill>
                    <a:srgbClr val="9E2022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B8D4735-0C8B-924E-9E39-E4B1234EA9D3}"/>
                </a:ext>
              </a:extLst>
            </p:cNvPr>
            <p:cNvGrpSpPr/>
            <p:nvPr/>
          </p:nvGrpSpPr>
          <p:grpSpPr>
            <a:xfrm>
              <a:off x="3434683" y="2648098"/>
              <a:ext cx="1872000" cy="252000"/>
              <a:chOff x="3434683" y="2648098"/>
              <a:chExt cx="1872000" cy="252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2C383B-0B1B-E84F-B36A-A46841863EDE}"/>
                  </a:ext>
                </a:extLst>
              </p:cNvPr>
              <p:cNvSpPr/>
              <p:nvPr/>
            </p:nvSpPr>
            <p:spPr>
              <a:xfrm>
                <a:off x="3434683" y="2648098"/>
                <a:ext cx="252000" cy="252000"/>
              </a:xfrm>
              <a:prstGeom prst="rect">
                <a:avLst/>
              </a:prstGeom>
              <a:solidFill>
                <a:srgbClr val="C7C84B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ECE52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7342C3F-3AB0-9145-AC5A-129922459BE2}"/>
                  </a:ext>
                </a:extLst>
              </p:cNvPr>
              <p:cNvSpPr/>
              <p:nvPr/>
            </p:nvSpPr>
            <p:spPr>
              <a:xfrm>
                <a:off x="3686683" y="2648098"/>
                <a:ext cx="1620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ACAD42"/>
                    </a:solidFill>
                  </a:rPr>
                  <a:t>Enhancing Tumor</a:t>
                </a:r>
                <a:endParaRPr lang="en-US" dirty="0">
                  <a:solidFill>
                    <a:srgbClr val="ACAD42"/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6A0AF60-4B2C-854C-96FB-2AFDB7EBC21F}"/>
                </a:ext>
              </a:extLst>
            </p:cNvPr>
            <p:cNvGrpSpPr/>
            <p:nvPr/>
          </p:nvGrpSpPr>
          <p:grpSpPr>
            <a:xfrm>
              <a:off x="3434683" y="2976683"/>
              <a:ext cx="1872000" cy="252000"/>
              <a:chOff x="3434683" y="2976683"/>
              <a:chExt cx="1872000" cy="252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007C68-0EB7-7545-8F0D-D778D25A1BEA}"/>
                  </a:ext>
                </a:extLst>
              </p:cNvPr>
              <p:cNvSpPr/>
              <p:nvPr/>
            </p:nvSpPr>
            <p:spPr>
              <a:xfrm>
                <a:off x="3434683" y="2976683"/>
                <a:ext cx="252000" cy="252000"/>
              </a:xfrm>
              <a:prstGeom prst="rect">
                <a:avLst/>
              </a:prstGeom>
              <a:solidFill>
                <a:srgbClr val="5B995B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8500E38-C8D7-C847-99FC-93A54EE46BA5}"/>
                  </a:ext>
                </a:extLst>
              </p:cNvPr>
              <p:cNvSpPr/>
              <p:nvPr/>
            </p:nvSpPr>
            <p:spPr>
              <a:xfrm>
                <a:off x="3686683" y="2976683"/>
                <a:ext cx="1620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rgbClr val="5B995B"/>
                    </a:solidFill>
                  </a:rPr>
                  <a:t>Edema</a:t>
                </a:r>
                <a:endParaRPr lang="en-US" dirty="0">
                  <a:solidFill>
                    <a:srgbClr val="5B995B"/>
                  </a:solidFill>
                </a:endParaRP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9DFF859-611E-2D49-9F40-C69CB7BE566C}"/>
              </a:ext>
            </a:extLst>
          </p:cNvPr>
          <p:cNvSpPr txBox="1"/>
          <p:nvPr/>
        </p:nvSpPr>
        <p:spPr>
          <a:xfrm>
            <a:off x="566018" y="4425704"/>
            <a:ext cx="2312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Qualitative Results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93CF0F-AA8B-BB45-B43E-46D5335E577D}"/>
              </a:ext>
            </a:extLst>
          </p:cNvPr>
          <p:cNvCxnSpPr>
            <a:cxnSpLocks/>
          </p:cNvCxnSpPr>
          <p:nvPr/>
        </p:nvCxnSpPr>
        <p:spPr>
          <a:xfrm>
            <a:off x="7734300" y="1065564"/>
            <a:ext cx="0" cy="559209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1A841F-6642-6648-A6F6-A81B48F6FC7E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621420" y="1072412"/>
            <a:ext cx="5125580" cy="153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0A13F6E-AF52-6444-8EEB-9C10D761B529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2878511" y="4641148"/>
            <a:ext cx="4868489" cy="153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BF8A192-4FFB-2B4F-B604-196CA9BB11D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9860744" y="1077974"/>
            <a:ext cx="19201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44570E3F-8B57-4F6A-06ED-7A2F524A4B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49297" y="1485811"/>
            <a:ext cx="1331931" cy="27468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20FAA7-D5E9-E047-AC6F-FBCB62E7CAF4}"/>
              </a:ext>
            </a:extLst>
          </p:cNvPr>
          <p:cNvCxnSpPr>
            <a:cxnSpLocks/>
          </p:cNvCxnSpPr>
          <p:nvPr/>
        </p:nvCxnSpPr>
        <p:spPr>
          <a:xfrm>
            <a:off x="3834978" y="3333999"/>
            <a:ext cx="430293" cy="6151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CA51F-0F4A-1E41-818E-025F88124C3E}"/>
              </a:ext>
            </a:extLst>
          </p:cNvPr>
          <p:cNvCxnSpPr>
            <a:cxnSpLocks/>
          </p:cNvCxnSpPr>
          <p:nvPr/>
        </p:nvCxnSpPr>
        <p:spPr>
          <a:xfrm>
            <a:off x="3821362" y="3623655"/>
            <a:ext cx="425691" cy="11999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C926E-3E65-BD4F-BEA7-2501330AE8DD}"/>
              </a:ext>
            </a:extLst>
          </p:cNvPr>
          <p:cNvCxnSpPr>
            <a:cxnSpLocks/>
          </p:cNvCxnSpPr>
          <p:nvPr/>
        </p:nvCxnSpPr>
        <p:spPr>
          <a:xfrm flipV="1">
            <a:off x="3819767" y="2329292"/>
            <a:ext cx="399782" cy="4774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4ADC7D-404F-784D-843C-E095B339F92A}"/>
              </a:ext>
            </a:extLst>
          </p:cNvPr>
          <p:cNvCxnSpPr>
            <a:cxnSpLocks/>
          </p:cNvCxnSpPr>
          <p:nvPr/>
        </p:nvCxnSpPr>
        <p:spPr>
          <a:xfrm flipV="1">
            <a:off x="3834978" y="2487584"/>
            <a:ext cx="422205" cy="2911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4E1CD-0A43-1445-9A11-88642D8E9E79}"/>
              </a:ext>
            </a:extLst>
          </p:cNvPr>
          <p:cNvCxnSpPr>
            <a:cxnSpLocks/>
          </p:cNvCxnSpPr>
          <p:nvPr/>
        </p:nvCxnSpPr>
        <p:spPr>
          <a:xfrm>
            <a:off x="3802472" y="2784309"/>
            <a:ext cx="462799" cy="5611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2CCAD-0FCB-8641-BB16-26802BFBC2DF}"/>
              </a:ext>
            </a:extLst>
          </p:cNvPr>
          <p:cNvCxnSpPr>
            <a:cxnSpLocks/>
          </p:cNvCxnSpPr>
          <p:nvPr/>
        </p:nvCxnSpPr>
        <p:spPr>
          <a:xfrm flipV="1">
            <a:off x="3809189" y="1966419"/>
            <a:ext cx="456082" cy="13265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2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F934C5C-C9EE-9F36-1069-CA8FD9AC4ABF}"/>
              </a:ext>
            </a:extLst>
          </p:cNvPr>
          <p:cNvGrpSpPr/>
          <p:nvPr/>
        </p:nvGrpSpPr>
        <p:grpSpPr>
          <a:xfrm>
            <a:off x="3283052" y="685824"/>
            <a:ext cx="5625895" cy="5486352"/>
            <a:chOff x="10877868" y="921228"/>
            <a:chExt cx="20672558" cy="2015980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7E8EEB4-3213-91F2-D24B-C96717C6E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3618" y="14351329"/>
              <a:ext cx="2761300" cy="57600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7D4661D-DAE1-8160-0EF9-04A9567F7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3618" y="921228"/>
              <a:ext cx="20246181" cy="1207040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EF7CDBC-A907-A44F-DB4D-5D3C844CB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05181" y="14531329"/>
              <a:ext cx="13945245" cy="5400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0011DCE-1F21-D19D-3DF5-9B0DF591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99863" y="14351329"/>
              <a:ext cx="2540373" cy="57600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A57828-7DBE-EDD8-B53F-3C43B4660014}"/>
                </a:ext>
              </a:extLst>
            </p:cNvPr>
            <p:cNvSpPr/>
            <p:nvPr/>
          </p:nvSpPr>
          <p:spPr>
            <a:xfrm>
              <a:off x="10877868" y="20325316"/>
              <a:ext cx="3352800" cy="755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1" b="1" dirty="0" err="1">
                  <a:solidFill>
                    <a:schemeClr val="tx1"/>
                  </a:solidFill>
                </a:rPr>
                <a:t>Factorizer</a:t>
              </a:r>
              <a:r>
                <a:rPr lang="en-US" sz="871" b="1" dirty="0">
                  <a:solidFill>
                    <a:schemeClr val="tx1"/>
                  </a:solidFill>
                </a:rPr>
                <a:t> Block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25F2F9-6605-FDB6-5D6C-83EA77D12E8D}"/>
                </a:ext>
              </a:extLst>
            </p:cNvPr>
            <p:cNvSpPr/>
            <p:nvPr/>
          </p:nvSpPr>
          <p:spPr>
            <a:xfrm>
              <a:off x="19121690" y="13024294"/>
              <a:ext cx="4350035" cy="9838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1" b="1" dirty="0">
                  <a:solidFill>
                    <a:schemeClr val="tx1"/>
                  </a:solidFill>
                </a:rPr>
                <a:t>Overall Architecture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25E23C-B938-BC29-095B-F16751501EEA}"/>
                </a:ext>
              </a:extLst>
            </p:cNvPr>
            <p:cNvSpPr/>
            <p:nvPr/>
          </p:nvSpPr>
          <p:spPr>
            <a:xfrm>
              <a:off x="14093649" y="20325316"/>
              <a:ext cx="3352800" cy="755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1" b="1" dirty="0">
                  <a:solidFill>
                    <a:schemeClr val="tx1"/>
                  </a:solidFill>
                </a:rPr>
                <a:t>Wrapped NMF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ECEE3EE-E9FC-4EC4-7C21-BCB9CCFB3FD2}"/>
                </a:ext>
              </a:extLst>
            </p:cNvPr>
            <p:cNvSpPr/>
            <p:nvPr/>
          </p:nvSpPr>
          <p:spPr>
            <a:xfrm>
              <a:off x="22901403" y="20325315"/>
              <a:ext cx="3352800" cy="7557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71" b="1" dirty="0">
                  <a:solidFill>
                    <a:schemeClr val="tx1"/>
                  </a:solidFill>
                </a:rPr>
                <a:t>SW </a:t>
              </a:r>
              <a:r>
                <a:rPr lang="en-US" sz="871" b="1" dirty="0" err="1">
                  <a:solidFill>
                    <a:schemeClr val="tx1"/>
                  </a:solidFill>
                </a:rPr>
                <a:t>Matricize</a:t>
              </a:r>
              <a:endParaRPr lang="en-US" sz="871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7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3CCDFF1-95A8-8237-19D9-8B992717B06D}"/>
              </a:ext>
            </a:extLst>
          </p:cNvPr>
          <p:cNvGrpSpPr/>
          <p:nvPr/>
        </p:nvGrpSpPr>
        <p:grpSpPr>
          <a:xfrm>
            <a:off x="1343201" y="1227052"/>
            <a:ext cx="9505597" cy="4403896"/>
            <a:chOff x="685801" y="763076"/>
            <a:chExt cx="9505597" cy="440389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EED8C92-DC6E-A11D-6D90-90781EBC11BE}"/>
                </a:ext>
              </a:extLst>
            </p:cNvPr>
            <p:cNvGrpSpPr/>
            <p:nvPr/>
          </p:nvGrpSpPr>
          <p:grpSpPr>
            <a:xfrm>
              <a:off x="685801" y="763076"/>
              <a:ext cx="4707488" cy="4403896"/>
              <a:chOff x="2562226" y="894435"/>
              <a:chExt cx="4707488" cy="4403896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2241945-B087-D313-765F-6E512307C1D5}"/>
                  </a:ext>
                </a:extLst>
              </p:cNvPr>
              <p:cNvGrpSpPr/>
              <p:nvPr/>
            </p:nvGrpSpPr>
            <p:grpSpPr>
              <a:xfrm>
                <a:off x="2778846" y="1559669"/>
                <a:ext cx="4274249" cy="3620588"/>
                <a:chOff x="2818382" y="1505165"/>
                <a:chExt cx="4274249" cy="362058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E3EB6C3-F81B-4F4D-A720-522349832E46}"/>
                    </a:ext>
                  </a:extLst>
                </p:cNvPr>
                <p:cNvGrpSpPr/>
                <p:nvPr/>
              </p:nvGrpSpPr>
              <p:grpSpPr>
                <a:xfrm>
                  <a:off x="2823766" y="1505165"/>
                  <a:ext cx="1260000" cy="1733989"/>
                  <a:chOff x="947445" y="1542581"/>
                  <a:chExt cx="1260000" cy="1733989"/>
                </a:xfrm>
              </p:grpSpPr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2C39165F-2B0F-3A4A-A14F-4242B9855B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47445" y="1542581"/>
                    <a:ext cx="1260000" cy="1426212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7F22494-2515-1548-93C0-64CB84AB8C41}"/>
                      </a:ext>
                    </a:extLst>
                  </p:cNvPr>
                  <p:cNvSpPr txBox="1"/>
                  <p:nvPr/>
                </p:nvSpPr>
                <p:spPr>
                  <a:xfrm>
                    <a:off x="994401" y="2968793"/>
                    <a:ext cx="11660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Ground Truth</a:t>
                    </a: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827FB2D1-9AD6-477B-C814-89743E2E9E88}"/>
                    </a:ext>
                  </a:extLst>
                </p:cNvPr>
                <p:cNvGrpSpPr/>
                <p:nvPr/>
              </p:nvGrpSpPr>
              <p:grpSpPr>
                <a:xfrm>
                  <a:off x="5724179" y="3391093"/>
                  <a:ext cx="1368452" cy="1733989"/>
                  <a:chOff x="741955" y="3418282"/>
                  <a:chExt cx="1368452" cy="1733989"/>
                </a:xfrm>
              </p:grpSpPr>
              <p:pic>
                <p:nvPicPr>
                  <p:cNvPr id="41" name="Picture 40">
                    <a:extLst>
                      <a:ext uri="{FF2B5EF4-FFF2-40B4-BE49-F238E27FC236}">
                        <a16:creationId xmlns:a16="http://schemas.microsoft.com/office/drawing/2014/main" id="{25DC82FC-0A09-B646-B686-BF2CF92F05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96181" y="3418282"/>
                    <a:ext cx="1260000" cy="1426213"/>
                  </a:xfrm>
                  <a:prstGeom prst="rect">
                    <a:avLst/>
                  </a:prstGeom>
                </p:spPr>
              </p:pic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61B03AE-DFF3-E04A-906A-AF2E86738A2A}"/>
                      </a:ext>
                    </a:extLst>
                  </p:cNvPr>
                  <p:cNvSpPr txBox="1"/>
                  <p:nvPr/>
                </p:nvSpPr>
                <p:spPr>
                  <a:xfrm>
                    <a:off x="741955" y="4844494"/>
                    <a:ext cx="13684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err="1"/>
                      <a:t>Factorizer</a:t>
                    </a:r>
                    <a:r>
                      <a:rPr lang="en-US" sz="1400" dirty="0"/>
                      <a:t> (ours)</a:t>
                    </a: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B240270-98F0-FB4A-A0F3-7C770DBEA310}"/>
                    </a:ext>
                  </a:extLst>
                </p:cNvPr>
                <p:cNvGrpSpPr/>
                <p:nvPr/>
              </p:nvGrpSpPr>
              <p:grpSpPr>
                <a:xfrm>
                  <a:off x="5778405" y="1505165"/>
                  <a:ext cx="1260000" cy="1733989"/>
                  <a:chOff x="6412211" y="1542581"/>
                  <a:chExt cx="1260000" cy="1733989"/>
                </a:xfrm>
              </p:grpSpPr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FC2D7CA2-B6C7-EF46-9C19-9079C079FB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12211" y="1542581"/>
                    <a:ext cx="1260000" cy="1426213"/>
                  </a:xfrm>
                  <a:prstGeom prst="rect">
                    <a:avLst/>
                  </a:prstGeom>
                </p:spPr>
              </p:pic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1D3BE89-5731-E84E-BAE4-83E045EDFA9C}"/>
                      </a:ext>
                    </a:extLst>
                  </p:cNvPr>
                  <p:cNvSpPr txBox="1"/>
                  <p:nvPr/>
                </p:nvSpPr>
                <p:spPr>
                  <a:xfrm>
                    <a:off x="6637773" y="2968793"/>
                    <a:ext cx="80887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nnU</a:t>
                    </a:r>
                    <a:r>
                      <a:rPr lang="en-US" sz="1400" dirty="0"/>
                      <a:t>-Net</a:t>
                    </a: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7479AD13-9C8D-C446-80AD-34DF6F686794}"/>
                    </a:ext>
                  </a:extLst>
                </p:cNvPr>
                <p:cNvGrpSpPr/>
                <p:nvPr/>
              </p:nvGrpSpPr>
              <p:grpSpPr>
                <a:xfrm>
                  <a:off x="4497033" y="1505165"/>
                  <a:ext cx="1260000" cy="1733989"/>
                  <a:chOff x="8230170" y="1542581"/>
                  <a:chExt cx="1260000" cy="1733989"/>
                </a:xfrm>
              </p:grpSpPr>
              <p:pic>
                <p:nvPicPr>
                  <p:cNvPr id="47" name="Picture 46">
                    <a:extLst>
                      <a:ext uri="{FF2B5EF4-FFF2-40B4-BE49-F238E27FC236}">
                        <a16:creationId xmlns:a16="http://schemas.microsoft.com/office/drawing/2014/main" id="{A58F4C7D-1353-A84F-9D3A-1168A7B32F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30170" y="1542581"/>
                    <a:ext cx="1260000" cy="1426213"/>
                  </a:xfrm>
                  <a:prstGeom prst="rect">
                    <a:avLst/>
                  </a:prstGeom>
                </p:spPr>
              </p:pic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03EA973-0445-574B-AC10-3146BB819D6D}"/>
                      </a:ext>
                    </a:extLst>
                  </p:cNvPr>
                  <p:cNvSpPr txBox="1"/>
                  <p:nvPr/>
                </p:nvSpPr>
                <p:spPr>
                  <a:xfrm>
                    <a:off x="8395588" y="2968793"/>
                    <a:ext cx="9291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Res-U-Net</a:t>
                    </a: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0EE8E27-0E3A-5747-8BD9-996D9118594E}"/>
                    </a:ext>
                  </a:extLst>
                </p:cNvPr>
                <p:cNvGrpSpPr/>
                <p:nvPr/>
              </p:nvGrpSpPr>
              <p:grpSpPr>
                <a:xfrm>
                  <a:off x="4497032" y="3390422"/>
                  <a:ext cx="1260001" cy="1735331"/>
                  <a:chOff x="4594252" y="1542580"/>
                  <a:chExt cx="1260001" cy="1735331"/>
                </a:xfrm>
              </p:grpSpPr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DD29B504-4535-B74D-98D4-41346AFAA9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594252" y="1542580"/>
                    <a:ext cx="1260001" cy="1426214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4AEF5F96-21BC-F341-88A0-9C70ED4A6B63}"/>
                      </a:ext>
                    </a:extLst>
                  </p:cNvPr>
                  <p:cNvSpPr txBox="1"/>
                  <p:nvPr/>
                </p:nvSpPr>
                <p:spPr>
                  <a:xfrm>
                    <a:off x="4687599" y="2970134"/>
                    <a:ext cx="10733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Transformer</a:t>
                    </a:r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4488D5A-CA97-4815-4A83-95B177CCEA64}"/>
                    </a:ext>
                  </a:extLst>
                </p:cNvPr>
                <p:cNvGrpSpPr/>
                <p:nvPr/>
              </p:nvGrpSpPr>
              <p:grpSpPr>
                <a:xfrm>
                  <a:off x="2818382" y="3803502"/>
                  <a:ext cx="1800000" cy="909170"/>
                  <a:chOff x="2792238" y="3897604"/>
                  <a:chExt cx="1800000" cy="909170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85F40A80-FFFB-9B43-BC13-3663095E3266}"/>
                      </a:ext>
                    </a:extLst>
                  </p:cNvPr>
                  <p:cNvGrpSpPr/>
                  <p:nvPr/>
                </p:nvGrpSpPr>
                <p:grpSpPr>
                  <a:xfrm>
                    <a:off x="2792238" y="3897604"/>
                    <a:ext cx="1777560" cy="252000"/>
                    <a:chOff x="3434683" y="2283513"/>
                    <a:chExt cx="1777560" cy="252000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4C7E8345-49FD-C144-BB34-581C787BFA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34683" y="2319513"/>
                      <a:ext cx="180000" cy="180000"/>
                    </a:xfrm>
                    <a:prstGeom prst="rect">
                      <a:avLst/>
                    </a:prstGeom>
                    <a:solidFill>
                      <a:srgbClr val="9E2122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0D6829A3-5A70-FF46-8DDC-B7CF6623E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2243" y="2283513"/>
                      <a:ext cx="1620000" cy="25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400" dirty="0">
                          <a:solidFill>
                            <a:srgbClr val="9E2022"/>
                          </a:solidFill>
                        </a:rPr>
                        <a:t>Necrosis</a:t>
                      </a:r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B8D4735-0C8B-924E-9E39-E4B1234EA9D3}"/>
                      </a:ext>
                    </a:extLst>
                  </p:cNvPr>
                  <p:cNvGrpSpPr/>
                  <p:nvPr/>
                </p:nvGrpSpPr>
                <p:grpSpPr>
                  <a:xfrm>
                    <a:off x="2792238" y="4226189"/>
                    <a:ext cx="1607295" cy="252000"/>
                    <a:chOff x="3434683" y="2612098"/>
                    <a:chExt cx="1607295" cy="252000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122C383B-0B1B-E84F-B36A-A46841863E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34683" y="2648098"/>
                      <a:ext cx="180000" cy="180000"/>
                    </a:xfrm>
                    <a:prstGeom prst="rect">
                      <a:avLst/>
                    </a:prstGeom>
                    <a:solidFill>
                      <a:srgbClr val="C7C84B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rgbClr val="CECE52"/>
                        </a:solidFill>
                      </a:endParaRPr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67342C3F-3AB0-9145-AC5A-129922459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8337" y="2612098"/>
                      <a:ext cx="1453641" cy="25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400" dirty="0">
                          <a:solidFill>
                            <a:srgbClr val="ACAD42"/>
                          </a:solidFill>
                        </a:rPr>
                        <a:t>Enhancing Tumor</a:t>
                      </a:r>
                    </a:p>
                  </p:txBody>
                </p: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76A0AF60-4B2C-854C-96FB-2AFDB7EBC21F}"/>
                      </a:ext>
                    </a:extLst>
                  </p:cNvPr>
                  <p:cNvGrpSpPr/>
                  <p:nvPr/>
                </p:nvGrpSpPr>
                <p:grpSpPr>
                  <a:xfrm>
                    <a:off x="2792238" y="4554774"/>
                    <a:ext cx="1800000" cy="252000"/>
                    <a:chOff x="3434683" y="2940683"/>
                    <a:chExt cx="1800000" cy="252000"/>
                  </a:xfrm>
                </p:grpSpPr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2E007C68-0EB7-7545-8F0D-D778D25A1B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434683" y="2976683"/>
                      <a:ext cx="180000" cy="180000"/>
                    </a:xfrm>
                    <a:prstGeom prst="rect">
                      <a:avLst/>
                    </a:prstGeom>
                    <a:solidFill>
                      <a:srgbClr val="5B995B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B8500E38-C8D7-C847-99FC-93A54EE46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4683" y="2940683"/>
                      <a:ext cx="1620000" cy="25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400" dirty="0">
                          <a:solidFill>
                            <a:srgbClr val="5B995B"/>
                          </a:solidFill>
                        </a:rPr>
                        <a:t>Edema</a:t>
                      </a:r>
                    </a:p>
                  </p:txBody>
                </p:sp>
              </p:grpSp>
            </p:grpSp>
          </p:grp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7ADE8F1-4C1B-AF7B-CA52-5A6B6844306F}"/>
                  </a:ext>
                </a:extLst>
              </p:cNvPr>
              <p:cNvSpPr/>
              <p:nvPr/>
            </p:nvSpPr>
            <p:spPr>
              <a:xfrm>
                <a:off x="2562226" y="1063712"/>
                <a:ext cx="4707488" cy="4234619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9DFF859-611E-2D49-9F40-C69CB7BE566C}"/>
                  </a:ext>
                </a:extLst>
              </p:cNvPr>
              <p:cNvSpPr txBox="1"/>
              <p:nvPr/>
            </p:nvSpPr>
            <p:spPr>
              <a:xfrm>
                <a:off x="4026560" y="894435"/>
                <a:ext cx="177882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Qualitative Results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D7F3136-59E8-9C87-C97B-AA67D0906038}"/>
                </a:ext>
              </a:extLst>
            </p:cNvPr>
            <p:cNvGrpSpPr/>
            <p:nvPr/>
          </p:nvGrpSpPr>
          <p:grpSpPr>
            <a:xfrm>
              <a:off x="5744722" y="763076"/>
              <a:ext cx="4446676" cy="4403896"/>
              <a:chOff x="6477000" y="763075"/>
              <a:chExt cx="4446676" cy="4403896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E29CDC5-A5B7-C3FE-42BD-51A82FBBD423}"/>
                  </a:ext>
                </a:extLst>
              </p:cNvPr>
              <p:cNvGrpSpPr/>
              <p:nvPr/>
            </p:nvGrpSpPr>
            <p:grpSpPr>
              <a:xfrm>
                <a:off x="6789393" y="1424026"/>
                <a:ext cx="3821890" cy="3624201"/>
                <a:chOff x="8014088" y="1505165"/>
                <a:chExt cx="3821890" cy="3624201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C074E22-6784-5052-9277-3418143AB95A}"/>
                    </a:ext>
                  </a:extLst>
                </p:cNvPr>
                <p:cNvGrpSpPr/>
                <p:nvPr/>
              </p:nvGrpSpPr>
              <p:grpSpPr>
                <a:xfrm>
                  <a:off x="8014088" y="1505165"/>
                  <a:ext cx="3821890" cy="1733254"/>
                  <a:chOff x="8014088" y="1505165"/>
                  <a:chExt cx="3821890" cy="1733254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E48AC4B1-1984-6B4C-A453-39CB9AC2460C}"/>
                      </a:ext>
                    </a:extLst>
                  </p:cNvPr>
                  <p:cNvGrpSpPr/>
                  <p:nvPr/>
                </p:nvGrpSpPr>
                <p:grpSpPr>
                  <a:xfrm>
                    <a:off x="8014088" y="1505165"/>
                    <a:ext cx="3821890" cy="1426210"/>
                    <a:chOff x="2765300" y="911176"/>
                    <a:chExt cx="3821890" cy="1426210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A84D02B0-DF9B-C44F-AA6D-67DAD09AA5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765300" y="911176"/>
                      <a:ext cx="1260000" cy="14262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18FCA09F-A10D-3446-A050-C1D71626C5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046245" y="911176"/>
                      <a:ext cx="1260000" cy="14262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9E3F3E5A-1C69-0648-A0C8-D5C84DA24C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327190" y="911176"/>
                      <a:ext cx="1260000" cy="142621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3D47356-6A8C-3F45-A2CD-4C10D8AA079A}"/>
                      </a:ext>
                    </a:extLst>
                  </p:cNvPr>
                  <p:cNvSpPr txBox="1"/>
                  <p:nvPr/>
                </p:nvSpPr>
                <p:spPr>
                  <a:xfrm>
                    <a:off x="8758464" y="2930642"/>
                    <a:ext cx="233313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Shallowest NMF Components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D65008D-4396-BE86-D259-16CD2B83BF65}"/>
                    </a:ext>
                  </a:extLst>
                </p:cNvPr>
                <p:cNvGrpSpPr/>
                <p:nvPr/>
              </p:nvGrpSpPr>
              <p:grpSpPr>
                <a:xfrm>
                  <a:off x="8014088" y="3391349"/>
                  <a:ext cx="3821890" cy="1738017"/>
                  <a:chOff x="8014088" y="3390422"/>
                  <a:chExt cx="3821890" cy="173801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66E42DF-716F-4F4A-A144-978445584972}"/>
                      </a:ext>
                    </a:extLst>
                  </p:cNvPr>
                  <p:cNvGrpSpPr/>
                  <p:nvPr/>
                </p:nvGrpSpPr>
                <p:grpSpPr>
                  <a:xfrm>
                    <a:off x="8014088" y="3390422"/>
                    <a:ext cx="3821890" cy="1426943"/>
                    <a:chOff x="2765300" y="2388039"/>
                    <a:chExt cx="3821890" cy="1426943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29E8A134-C088-AE41-8D9E-C0C64818CE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5327190" y="2388039"/>
                      <a:ext cx="1260000" cy="14262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C1B199B3-8B19-904E-A07C-2D7E0F15F7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046245" y="2388039"/>
                      <a:ext cx="1260000" cy="14262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C60B284F-96BE-764F-A6B8-FA3309976D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765300" y="2388772"/>
                      <a:ext cx="1260000" cy="142621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8B323FF7-E558-B54E-A7CB-1182B78D57B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482" y="4820662"/>
                    <a:ext cx="215110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Deepest NMF Components</a:t>
                    </a:r>
                  </a:p>
                </p:txBody>
              </p:sp>
            </p:grpSp>
          </p:grp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9CECD1D-5064-1853-E43E-9638E2897433}"/>
                  </a:ext>
                </a:extLst>
              </p:cNvPr>
              <p:cNvSpPr/>
              <p:nvPr/>
            </p:nvSpPr>
            <p:spPr>
              <a:xfrm>
                <a:off x="6477000" y="932352"/>
                <a:ext cx="4446676" cy="4234619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A36E57C-0FDC-FE4A-9166-36F394288C8A}"/>
                  </a:ext>
                </a:extLst>
              </p:cNvPr>
              <p:cNvSpPr txBox="1"/>
              <p:nvPr/>
            </p:nvSpPr>
            <p:spPr>
              <a:xfrm>
                <a:off x="7958020" y="763075"/>
                <a:ext cx="148463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Interpretability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65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64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Factorizer: An Interpretable Approach to Medical Image Segmentation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Ashtari</dc:creator>
  <cp:lastModifiedBy>Pooya Ashtari</cp:lastModifiedBy>
  <cp:revision>15</cp:revision>
  <dcterms:created xsi:type="dcterms:W3CDTF">2022-04-05T08:34:01Z</dcterms:created>
  <dcterms:modified xsi:type="dcterms:W3CDTF">2023-07-30T23:47:19Z</dcterms:modified>
</cp:coreProperties>
</file>