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3EA"/>
    <a:srgbClr val="ACAD42"/>
    <a:srgbClr val="C7C84B"/>
    <a:srgbClr val="5B995B"/>
    <a:srgbClr val="CACA4E"/>
    <a:srgbClr val="CECE52"/>
    <a:srgbClr val="9E2022"/>
    <a:srgbClr val="E3E366"/>
    <a:srgbClr val="9E2122"/>
    <a:srgbClr val="68A7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9"/>
    <p:restoredTop sz="96393"/>
  </p:normalViewPr>
  <p:slideViewPr>
    <p:cSldViewPr snapToGrid="0" snapToObjects="1">
      <p:cViewPr varScale="1">
        <p:scale>
          <a:sx n="102" d="100"/>
          <a:sy n="102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ya Ashtari" userId="a7077071-e59f-4aba-954e-8a9f852b7b60" providerId="ADAL" clId="{C1986CAA-D31D-1843-B71E-6E21E22F0B64}"/>
    <pc:docChg chg="undo custSel addSld delSld modSld">
      <pc:chgData name="Pooya Ashtari" userId="a7077071-e59f-4aba-954e-8a9f852b7b60" providerId="ADAL" clId="{C1986CAA-D31D-1843-B71E-6E21E22F0B64}" dt="2022-08-31T09:07:53.421" v="212" actId="1076"/>
      <pc:docMkLst>
        <pc:docMk/>
      </pc:docMkLst>
      <pc:sldChg chg="addSp delSp modSp new mod">
        <pc:chgData name="Pooya Ashtari" userId="a7077071-e59f-4aba-954e-8a9f852b7b60" providerId="ADAL" clId="{C1986CAA-D31D-1843-B71E-6E21E22F0B64}" dt="2022-08-31T09:07:53.421" v="212" actId="1076"/>
        <pc:sldMkLst>
          <pc:docMk/>
          <pc:sldMk cId="3303006" sldId="261"/>
        </pc:sldMkLst>
        <pc:spChg chg="del">
          <ac:chgData name="Pooya Ashtari" userId="a7077071-e59f-4aba-954e-8a9f852b7b60" providerId="ADAL" clId="{C1986CAA-D31D-1843-B71E-6E21E22F0B64}" dt="2022-08-31T08:47:33.722" v="3" actId="478"/>
          <ac:spMkLst>
            <pc:docMk/>
            <pc:sldMk cId="3303006" sldId="261"/>
            <ac:spMk id="2" creationId="{D1979E71-8D90-35DB-AB28-2D34EB43ABDD}"/>
          </ac:spMkLst>
        </pc:spChg>
        <pc:spChg chg="del">
          <ac:chgData name="Pooya Ashtari" userId="a7077071-e59f-4aba-954e-8a9f852b7b60" providerId="ADAL" clId="{C1986CAA-D31D-1843-B71E-6E21E22F0B64}" dt="2022-08-31T08:47:33.722" v="3" actId="478"/>
          <ac:spMkLst>
            <pc:docMk/>
            <pc:sldMk cId="3303006" sldId="261"/>
            <ac:spMk id="3" creationId="{4FC60BBF-78D9-1E53-4649-CA978864FBD3}"/>
          </ac:spMkLst>
        </pc:spChg>
        <pc:spChg chg="add mod">
          <ac:chgData name="Pooya Ashtari" userId="a7077071-e59f-4aba-954e-8a9f852b7b60" providerId="ADAL" clId="{C1986CAA-D31D-1843-B71E-6E21E22F0B64}" dt="2022-08-31T09:06:52.335" v="211" actId="164"/>
          <ac:spMkLst>
            <pc:docMk/>
            <pc:sldMk cId="3303006" sldId="261"/>
            <ac:spMk id="12" creationId="{053C5DF5-E2BE-A69B-3A3A-30E893C95AD0}"/>
          </ac:spMkLst>
        </pc:spChg>
        <pc:spChg chg="add mod">
          <ac:chgData name="Pooya Ashtari" userId="a7077071-e59f-4aba-954e-8a9f852b7b60" providerId="ADAL" clId="{C1986CAA-D31D-1843-B71E-6E21E22F0B64}" dt="2022-08-31T09:06:52.335" v="211" actId="164"/>
          <ac:spMkLst>
            <pc:docMk/>
            <pc:sldMk cId="3303006" sldId="261"/>
            <ac:spMk id="13" creationId="{6B6E65A6-FECE-8D2C-813F-629318F08C49}"/>
          </ac:spMkLst>
        </pc:spChg>
        <pc:spChg chg="add mod">
          <ac:chgData name="Pooya Ashtari" userId="a7077071-e59f-4aba-954e-8a9f852b7b60" providerId="ADAL" clId="{C1986CAA-D31D-1843-B71E-6E21E22F0B64}" dt="2022-08-31T09:06:52.335" v="211" actId="164"/>
          <ac:spMkLst>
            <pc:docMk/>
            <pc:sldMk cId="3303006" sldId="261"/>
            <ac:spMk id="14" creationId="{FA3112A0-9FB5-7947-E326-CE733FA5CA24}"/>
          </ac:spMkLst>
        </pc:spChg>
        <pc:spChg chg="add mod">
          <ac:chgData name="Pooya Ashtari" userId="a7077071-e59f-4aba-954e-8a9f852b7b60" providerId="ADAL" clId="{C1986CAA-D31D-1843-B71E-6E21E22F0B64}" dt="2022-08-31T09:06:52.335" v="211" actId="164"/>
          <ac:spMkLst>
            <pc:docMk/>
            <pc:sldMk cId="3303006" sldId="261"/>
            <ac:spMk id="15" creationId="{095A382C-9E0F-189C-D778-4DE6C5B8978F}"/>
          </ac:spMkLst>
        </pc:spChg>
        <pc:grpChg chg="add mod">
          <ac:chgData name="Pooya Ashtari" userId="a7077071-e59f-4aba-954e-8a9f852b7b60" providerId="ADAL" clId="{C1986CAA-D31D-1843-B71E-6E21E22F0B64}" dt="2022-08-31T09:07:53.421" v="212" actId="1076"/>
          <ac:grpSpMkLst>
            <pc:docMk/>
            <pc:sldMk cId="3303006" sldId="261"/>
            <ac:grpSpMk id="16" creationId="{8F4A4364-3C49-AD45-CD9F-602803DDDDAF}"/>
          </ac:grpSpMkLst>
        </pc:grpChg>
        <pc:picChg chg="add mod">
          <ac:chgData name="Pooya Ashtari" userId="a7077071-e59f-4aba-954e-8a9f852b7b60" providerId="ADAL" clId="{C1986CAA-D31D-1843-B71E-6E21E22F0B64}" dt="2022-08-31T09:06:52.335" v="211" actId="164"/>
          <ac:picMkLst>
            <pc:docMk/>
            <pc:sldMk cId="3303006" sldId="261"/>
            <ac:picMk id="5" creationId="{AC67CBF6-17C6-5CC1-D953-151E64E46097}"/>
          </ac:picMkLst>
        </pc:picChg>
        <pc:picChg chg="add mod">
          <ac:chgData name="Pooya Ashtari" userId="a7077071-e59f-4aba-954e-8a9f852b7b60" providerId="ADAL" clId="{C1986CAA-D31D-1843-B71E-6E21E22F0B64}" dt="2022-08-31T09:06:52.335" v="211" actId="164"/>
          <ac:picMkLst>
            <pc:docMk/>
            <pc:sldMk cId="3303006" sldId="261"/>
            <ac:picMk id="7" creationId="{B109B1DE-6227-DF4D-9329-5FD3F59CB200}"/>
          </ac:picMkLst>
        </pc:picChg>
        <pc:picChg chg="add mod">
          <ac:chgData name="Pooya Ashtari" userId="a7077071-e59f-4aba-954e-8a9f852b7b60" providerId="ADAL" clId="{C1986CAA-D31D-1843-B71E-6E21E22F0B64}" dt="2022-08-31T09:06:52.335" v="211" actId="164"/>
          <ac:picMkLst>
            <pc:docMk/>
            <pc:sldMk cId="3303006" sldId="261"/>
            <ac:picMk id="9" creationId="{06BBCE2B-C961-D580-5DFE-61F6F1CB1C04}"/>
          </ac:picMkLst>
        </pc:picChg>
        <pc:picChg chg="add mod">
          <ac:chgData name="Pooya Ashtari" userId="a7077071-e59f-4aba-954e-8a9f852b7b60" providerId="ADAL" clId="{C1986CAA-D31D-1843-B71E-6E21E22F0B64}" dt="2022-08-31T09:06:52.335" v="211" actId="164"/>
          <ac:picMkLst>
            <pc:docMk/>
            <pc:sldMk cId="3303006" sldId="261"/>
            <ac:picMk id="11" creationId="{F444A01B-ABD0-7581-DCE4-B22C4F60B378}"/>
          </ac:picMkLst>
        </pc:picChg>
      </pc:sldChg>
      <pc:sldChg chg="add del">
        <pc:chgData name="Pooya Ashtari" userId="a7077071-e59f-4aba-954e-8a9f852b7b60" providerId="ADAL" clId="{C1986CAA-D31D-1843-B71E-6E21E22F0B64}" dt="2022-08-31T08:43:05.919" v="1"/>
        <pc:sldMkLst>
          <pc:docMk/>
          <pc:sldMk cId="1377780332" sldId="279"/>
        </pc:sldMkLst>
      </pc:sldChg>
      <pc:sldChg chg="add del">
        <pc:chgData name="Pooya Ashtari" userId="a7077071-e59f-4aba-954e-8a9f852b7b60" providerId="ADAL" clId="{C1986CAA-D31D-1843-B71E-6E21E22F0B64}" dt="2022-08-31T08:43:05.919" v="1"/>
        <pc:sldMkLst>
          <pc:docMk/>
          <pc:sldMk cId="395362921" sldId="280"/>
        </pc:sldMkLst>
      </pc:sldChg>
      <pc:sldChg chg="add del">
        <pc:chgData name="Pooya Ashtari" userId="a7077071-e59f-4aba-954e-8a9f852b7b60" providerId="ADAL" clId="{C1986CAA-D31D-1843-B71E-6E21E22F0B64}" dt="2022-08-31T08:43:05.919" v="1"/>
        <pc:sldMkLst>
          <pc:docMk/>
          <pc:sldMk cId="429548534" sldId="281"/>
        </pc:sldMkLst>
      </pc:sldChg>
    </pc:docChg>
  </pc:docChgLst>
  <pc:docChgLst>
    <pc:chgData name="Pooya Ashtari" userId="a7077071-e59f-4aba-954e-8a9f852b7b60" providerId="ADAL" clId="{CCFB79C2-379C-974C-ABE1-D7E42B9B87F9}"/>
    <pc:docChg chg="undo custSel addSld delSld modSld">
      <pc:chgData name="Pooya Ashtari" userId="a7077071-e59f-4aba-954e-8a9f852b7b60" providerId="ADAL" clId="{CCFB79C2-379C-974C-ABE1-D7E42B9B87F9}" dt="2022-07-24T22:37:30.417" v="70" actId="14100"/>
      <pc:docMkLst>
        <pc:docMk/>
      </pc:docMkLst>
      <pc:sldChg chg="addSp delSp modSp mod">
        <pc:chgData name="Pooya Ashtari" userId="a7077071-e59f-4aba-954e-8a9f852b7b60" providerId="ADAL" clId="{CCFB79C2-379C-974C-ABE1-D7E42B9B87F9}" dt="2022-07-24T22:37:30.417" v="70" actId="14100"/>
        <pc:sldMkLst>
          <pc:docMk/>
          <pc:sldMk cId="2017928917" sldId="260"/>
        </pc:sldMkLst>
        <pc:spChg chg="mod topLvl">
          <ac:chgData name="Pooya Ashtari" userId="a7077071-e59f-4aba-954e-8a9f852b7b60" providerId="ADAL" clId="{CCFB79C2-379C-974C-ABE1-D7E42B9B87F9}" dt="2022-07-24T22:34:36.027" v="46" actId="165"/>
          <ac:spMkLst>
            <pc:docMk/>
            <pc:sldMk cId="2017928917" sldId="260"/>
            <ac:spMk id="5" creationId="{44DD2579-1828-7D4D-B4A8-EE50D731DF97}"/>
          </ac:spMkLst>
        </pc:spChg>
        <pc:spChg chg="mod topLvl">
          <ac:chgData name="Pooya Ashtari" userId="a7077071-e59f-4aba-954e-8a9f852b7b60" providerId="ADAL" clId="{CCFB79C2-379C-974C-ABE1-D7E42B9B87F9}" dt="2022-07-24T22:34:36.027" v="46" actId="165"/>
          <ac:spMkLst>
            <pc:docMk/>
            <pc:sldMk cId="2017928917" sldId="260"/>
            <ac:spMk id="10" creationId="{F8C0A2FB-49A3-1742-9A75-704562526B3A}"/>
          </ac:spMkLst>
        </pc:spChg>
        <pc:spChg chg="mod topLvl">
          <ac:chgData name="Pooya Ashtari" userId="a7077071-e59f-4aba-954e-8a9f852b7b60" providerId="ADAL" clId="{CCFB79C2-379C-974C-ABE1-D7E42B9B87F9}" dt="2022-07-24T22:34:36.027" v="46" actId="165"/>
          <ac:spMkLst>
            <pc:docMk/>
            <pc:sldMk cId="2017928917" sldId="260"/>
            <ac:spMk id="14" creationId="{338AC93D-1B8E-D141-A79C-4D4F4B27FD6F}"/>
          </ac:spMkLst>
        </pc:spChg>
        <pc:spChg chg="mod topLvl">
          <ac:chgData name="Pooya Ashtari" userId="a7077071-e59f-4aba-954e-8a9f852b7b60" providerId="ADAL" clId="{CCFB79C2-379C-974C-ABE1-D7E42B9B87F9}" dt="2022-07-24T22:34:36.027" v="46" actId="165"/>
          <ac:spMkLst>
            <pc:docMk/>
            <pc:sldMk cId="2017928917" sldId="260"/>
            <ac:spMk id="18" creationId="{D28E7362-19B4-004C-B7EA-FD739CFE5C13}"/>
          </ac:spMkLst>
        </pc:spChg>
        <pc:grpChg chg="del mod">
          <ac:chgData name="Pooya Ashtari" userId="a7077071-e59f-4aba-954e-8a9f852b7b60" providerId="ADAL" clId="{CCFB79C2-379C-974C-ABE1-D7E42B9B87F9}" dt="2022-07-24T22:34:36.027" v="46" actId="165"/>
          <ac:grpSpMkLst>
            <pc:docMk/>
            <pc:sldMk cId="2017928917" sldId="260"/>
            <ac:grpSpMk id="4" creationId="{2DDC1C6C-EC1B-7C43-8FCF-945F95706BB6}"/>
          </ac:grpSpMkLst>
        </pc:grpChg>
        <pc:picChg chg="add del mod">
          <ac:chgData name="Pooya Ashtari" userId="a7077071-e59f-4aba-954e-8a9f852b7b60" providerId="ADAL" clId="{CCFB79C2-379C-974C-ABE1-D7E42B9B87F9}" dt="2022-07-24T22:29:03.360" v="16" actId="478"/>
          <ac:picMkLst>
            <pc:docMk/>
            <pc:sldMk cId="2017928917" sldId="260"/>
            <ac:picMk id="3" creationId="{079D1198-6103-5EFE-A3A9-BB1A1FB415B9}"/>
          </ac:picMkLst>
        </pc:picChg>
        <pc:picChg chg="mod topLvl">
          <ac:chgData name="Pooya Ashtari" userId="a7077071-e59f-4aba-954e-8a9f852b7b60" providerId="ADAL" clId="{CCFB79C2-379C-974C-ABE1-D7E42B9B87F9}" dt="2022-07-24T22:34:36.027" v="46" actId="165"/>
          <ac:picMkLst>
            <pc:docMk/>
            <pc:sldMk cId="2017928917" sldId="260"/>
            <ac:picMk id="6" creationId="{D538D59A-1734-D640-BDEF-750CDBC11A52}"/>
          </ac:picMkLst>
        </pc:picChg>
        <pc:picChg chg="del">
          <ac:chgData name="Pooya Ashtari" userId="a7077071-e59f-4aba-954e-8a9f852b7b60" providerId="ADAL" clId="{CCFB79C2-379C-974C-ABE1-D7E42B9B87F9}" dt="2022-07-24T22:23:27.041" v="10" actId="478"/>
          <ac:picMkLst>
            <pc:docMk/>
            <pc:sldMk cId="2017928917" sldId="260"/>
            <ac:picMk id="7" creationId="{508B45FC-972B-BD4E-8DA6-8D6AF3878BCB}"/>
          </ac:picMkLst>
        </pc:picChg>
        <pc:picChg chg="mod topLvl">
          <ac:chgData name="Pooya Ashtari" userId="a7077071-e59f-4aba-954e-8a9f852b7b60" providerId="ADAL" clId="{CCFB79C2-379C-974C-ABE1-D7E42B9B87F9}" dt="2022-07-24T22:34:36.027" v="46" actId="165"/>
          <ac:picMkLst>
            <pc:docMk/>
            <pc:sldMk cId="2017928917" sldId="260"/>
            <ac:picMk id="11" creationId="{FEB05B02-CFE7-DC43-9854-8C93D0E9751A}"/>
          </ac:picMkLst>
        </pc:picChg>
        <pc:picChg chg="mod topLvl">
          <ac:chgData name="Pooya Ashtari" userId="a7077071-e59f-4aba-954e-8a9f852b7b60" providerId="ADAL" clId="{CCFB79C2-379C-974C-ABE1-D7E42B9B87F9}" dt="2022-07-24T22:34:36.027" v="46" actId="165"/>
          <ac:picMkLst>
            <pc:docMk/>
            <pc:sldMk cId="2017928917" sldId="260"/>
            <ac:picMk id="17" creationId="{D18EE4DB-14A6-F840-AB68-9DC5BF9A5504}"/>
          </ac:picMkLst>
        </pc:picChg>
        <pc:picChg chg="mod topLvl">
          <ac:chgData name="Pooya Ashtari" userId="a7077071-e59f-4aba-954e-8a9f852b7b60" providerId="ADAL" clId="{CCFB79C2-379C-974C-ABE1-D7E42B9B87F9}" dt="2022-07-24T22:34:36.027" v="46" actId="165"/>
          <ac:picMkLst>
            <pc:docMk/>
            <pc:sldMk cId="2017928917" sldId="260"/>
            <ac:picMk id="21" creationId="{F1B1046F-8083-3A40-B8C5-32A605B1C005}"/>
          </ac:picMkLst>
        </pc:picChg>
        <pc:picChg chg="add mod">
          <ac:chgData name="Pooya Ashtari" userId="a7077071-e59f-4aba-954e-8a9f852b7b60" providerId="ADAL" clId="{CCFB79C2-379C-974C-ABE1-D7E42B9B87F9}" dt="2022-07-24T22:35:41.784" v="56" actId="1076"/>
          <ac:picMkLst>
            <pc:docMk/>
            <pc:sldMk cId="2017928917" sldId="260"/>
            <ac:picMk id="55" creationId="{44570E3F-8B57-4F6A-06ED-7A2F524A4B09}"/>
          </ac:picMkLst>
        </pc:picChg>
        <pc:cxnChg chg="mod topLvl">
          <ac:chgData name="Pooya Ashtari" userId="a7077071-e59f-4aba-954e-8a9f852b7b60" providerId="ADAL" clId="{CCFB79C2-379C-974C-ABE1-D7E42B9B87F9}" dt="2022-07-24T22:34:36.027" v="46" actId="165"/>
          <ac:cxnSpMkLst>
            <pc:docMk/>
            <pc:sldMk cId="2017928917" sldId="260"/>
            <ac:cxnSpMk id="8" creationId="{D25706F9-8F2D-B546-B104-68810AC36EC9}"/>
          </ac:cxnSpMkLst>
        </pc:cxnChg>
        <pc:cxnChg chg="mod topLvl">
          <ac:chgData name="Pooya Ashtari" userId="a7077071-e59f-4aba-954e-8a9f852b7b60" providerId="ADAL" clId="{CCFB79C2-379C-974C-ABE1-D7E42B9B87F9}" dt="2022-07-24T22:34:36.027" v="46" actId="165"/>
          <ac:cxnSpMkLst>
            <pc:docMk/>
            <pc:sldMk cId="2017928917" sldId="260"/>
            <ac:cxnSpMk id="9" creationId="{E253F79A-F29F-2343-9506-C89F329381F9}"/>
          </ac:cxnSpMkLst>
        </pc:cxnChg>
        <pc:cxnChg chg="mod topLvl">
          <ac:chgData name="Pooya Ashtari" userId="a7077071-e59f-4aba-954e-8a9f852b7b60" providerId="ADAL" clId="{CCFB79C2-379C-974C-ABE1-D7E42B9B87F9}" dt="2022-07-24T22:37:30.417" v="70" actId="14100"/>
          <ac:cxnSpMkLst>
            <pc:docMk/>
            <pc:sldMk cId="2017928917" sldId="260"/>
            <ac:cxnSpMk id="12" creationId="{7D20FAA7-D5E9-E047-AC6F-FBCB62E7CAF4}"/>
          </ac:cxnSpMkLst>
        </pc:cxnChg>
        <pc:cxnChg chg="mod topLvl">
          <ac:chgData name="Pooya Ashtari" userId="a7077071-e59f-4aba-954e-8a9f852b7b60" providerId="ADAL" clId="{CCFB79C2-379C-974C-ABE1-D7E42B9B87F9}" dt="2022-07-24T22:36:07.233" v="59" actId="14100"/>
          <ac:cxnSpMkLst>
            <pc:docMk/>
            <pc:sldMk cId="2017928917" sldId="260"/>
            <ac:cxnSpMk id="13" creationId="{F46CA51F-0F4A-1E41-818E-025F88124C3E}"/>
          </ac:cxnSpMkLst>
        </pc:cxnChg>
        <pc:cxnChg chg="mod topLvl">
          <ac:chgData name="Pooya Ashtari" userId="a7077071-e59f-4aba-954e-8a9f852b7b60" providerId="ADAL" clId="{CCFB79C2-379C-974C-ABE1-D7E42B9B87F9}" dt="2022-07-24T22:37:20.246" v="69" actId="1035"/>
          <ac:cxnSpMkLst>
            <pc:docMk/>
            <pc:sldMk cId="2017928917" sldId="260"/>
            <ac:cxnSpMk id="15" creationId="{5E02CCAD-0FCB-8641-BB16-26802BFBC2DF}"/>
          </ac:cxnSpMkLst>
        </pc:cxnChg>
        <pc:cxnChg chg="mod topLvl">
          <ac:chgData name="Pooya Ashtari" userId="a7077071-e59f-4aba-954e-8a9f852b7b60" providerId="ADAL" clId="{CCFB79C2-379C-974C-ABE1-D7E42B9B87F9}" dt="2022-07-24T22:37:02.077" v="66" actId="14100"/>
          <ac:cxnSpMkLst>
            <pc:docMk/>
            <pc:sldMk cId="2017928917" sldId="260"/>
            <ac:cxnSpMk id="16" creationId="{B2FC926E-3E65-BD4F-BEA7-2501330AE8DD}"/>
          </ac:cxnSpMkLst>
        </pc:cxnChg>
        <pc:cxnChg chg="mod topLvl">
          <ac:chgData name="Pooya Ashtari" userId="a7077071-e59f-4aba-954e-8a9f852b7b60" providerId="ADAL" clId="{CCFB79C2-379C-974C-ABE1-D7E42B9B87F9}" dt="2022-07-24T22:35:56.329" v="57" actId="166"/>
          <ac:cxnSpMkLst>
            <pc:docMk/>
            <pc:sldMk cId="2017928917" sldId="260"/>
            <ac:cxnSpMk id="19" creationId="{664ADC7D-404F-784D-843C-E095B339F92A}"/>
          </ac:cxnSpMkLst>
        </pc:cxnChg>
        <pc:cxnChg chg="mod topLvl">
          <ac:chgData name="Pooya Ashtari" userId="a7077071-e59f-4aba-954e-8a9f852b7b60" providerId="ADAL" clId="{CCFB79C2-379C-974C-ABE1-D7E42B9B87F9}" dt="2022-07-24T22:36:46.305" v="63" actId="14100"/>
          <ac:cxnSpMkLst>
            <pc:docMk/>
            <pc:sldMk cId="2017928917" sldId="260"/>
            <ac:cxnSpMk id="20" creationId="{6444E1CD-0A43-1445-9A11-88642D8E9E79}"/>
          </ac:cxnSpMkLst>
        </pc:cxnChg>
      </pc:sldChg>
      <pc:sldChg chg="addSp delSp modSp new del mod">
        <pc:chgData name="Pooya Ashtari" userId="a7077071-e59f-4aba-954e-8a9f852b7b60" providerId="ADAL" clId="{CCFB79C2-379C-974C-ABE1-D7E42B9B87F9}" dt="2022-07-24T22:23:20.520" v="9" actId="2696"/>
        <pc:sldMkLst>
          <pc:docMk/>
          <pc:sldMk cId="1366924490" sldId="261"/>
        </pc:sldMkLst>
        <pc:spChg chg="del">
          <ac:chgData name="Pooya Ashtari" userId="a7077071-e59f-4aba-954e-8a9f852b7b60" providerId="ADAL" clId="{CCFB79C2-379C-974C-ABE1-D7E42B9B87F9}" dt="2022-07-24T22:22:37.354" v="1" actId="478"/>
          <ac:spMkLst>
            <pc:docMk/>
            <pc:sldMk cId="1366924490" sldId="261"/>
            <ac:spMk id="2" creationId="{1973F1FA-005A-704C-D768-3F2655C23884}"/>
          </ac:spMkLst>
        </pc:spChg>
        <pc:spChg chg="del">
          <ac:chgData name="Pooya Ashtari" userId="a7077071-e59f-4aba-954e-8a9f852b7b60" providerId="ADAL" clId="{CCFB79C2-379C-974C-ABE1-D7E42B9B87F9}" dt="2022-07-24T22:22:37.354" v="1" actId="478"/>
          <ac:spMkLst>
            <pc:docMk/>
            <pc:sldMk cId="1366924490" sldId="261"/>
            <ac:spMk id="3" creationId="{AB0782CE-C1B7-9267-BD83-7AC539AFBC07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7" creationId="{49CFC503-CC6A-2A03-E5F7-93B58C16286A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8" creationId="{8DCF5FE8-E8E4-BEDD-7D5B-8B702E977442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1" creationId="{35C8F92F-0705-4F9C-64DF-8B74CDC93269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2" creationId="{5F165EB4-9135-2CE1-4870-19410EB95A11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3" creationId="{5D423B2C-4288-51FC-0F46-5B2E2A80D09B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5" creationId="{A8950A87-764B-7A2B-0491-638C0654A59A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8" creationId="{4043A4DD-BABC-431B-D068-3933AD7C5438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9" creationId="{B36D64B1-5B4C-5DDA-92A2-FEE5CDB0CE08}"/>
          </ac:spMkLst>
        </pc:spChg>
        <pc:grpChg chg="add del mod">
          <ac:chgData name="Pooya Ashtari" userId="a7077071-e59f-4aba-954e-8a9f852b7b60" providerId="ADAL" clId="{CCFB79C2-379C-974C-ABE1-D7E42B9B87F9}" dt="2022-07-24T22:22:50.240" v="5" actId="478"/>
          <ac:grpSpMkLst>
            <pc:docMk/>
            <pc:sldMk cId="1366924490" sldId="261"/>
            <ac:grpSpMk id="4" creationId="{2D559542-8F6B-A5C4-98A6-FFF96026AB58}"/>
          </ac:grpSpMkLst>
        </pc:grpChg>
        <pc:picChg chg="add del mod">
          <ac:chgData name="Pooya Ashtari" userId="a7077071-e59f-4aba-954e-8a9f852b7b60" providerId="ADAL" clId="{CCFB79C2-379C-974C-ABE1-D7E42B9B87F9}" dt="2022-07-24T22:23:18.828" v="8" actId="21"/>
          <ac:picMkLst>
            <pc:docMk/>
            <pc:sldMk cId="1366924490" sldId="261"/>
            <ac:picMk id="21" creationId="{EF5B982D-863E-A5CF-DBB5-331A7B37DD7D}"/>
          </ac:picMkLst>
        </pc:pic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5" creationId="{F5804131-EFAD-EC07-1374-2383B953E096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6" creationId="{644B5E74-C40B-C610-C193-4495BAFF2D8C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9" creationId="{4E353C62-07B8-6D04-FA59-FD877F841F0F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10" creationId="{8D6AB4E7-76FB-D471-237D-5121E40E233D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14" creationId="{616C5664-2C9B-6F71-105D-DBA99DDA7E6F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16" creationId="{F71ADBC2-4C19-ABAB-B76D-1481C1A49FAE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17" creationId="{6069468E-F05F-FCB4-1630-EACA246DCD1C}"/>
          </ac:cxnSpMkLst>
        </pc:cxnChg>
      </pc:sldChg>
    </pc:docChg>
  </pc:docChgLst>
  <pc:docChgLst>
    <pc:chgData name="Pooya Ashtari" userId="a7077071-e59f-4aba-954e-8a9f852b7b60" providerId="ADAL" clId="{D17C991E-AB26-7144-92BC-B2849DF1E62F}"/>
    <pc:docChg chg="undo custSel addSld modSld">
      <pc:chgData name="Pooya Ashtari" userId="a7077071-e59f-4aba-954e-8a9f852b7b60" providerId="ADAL" clId="{D17C991E-AB26-7144-92BC-B2849DF1E62F}" dt="2023-07-30T23:47:18.188" v="284" actId="1076"/>
      <pc:docMkLst>
        <pc:docMk/>
      </pc:docMkLst>
      <pc:sldChg chg="addSp delSp modSp add mod">
        <pc:chgData name="Pooya Ashtari" userId="a7077071-e59f-4aba-954e-8a9f852b7b60" providerId="ADAL" clId="{D17C991E-AB26-7144-92BC-B2849DF1E62F}" dt="2023-07-30T23:47:18.188" v="284" actId="1076"/>
        <pc:sldMkLst>
          <pc:docMk/>
          <pc:sldMk cId="2577651798" sldId="283"/>
        </pc:sldMkLst>
        <pc:spChg chg="del">
          <ac:chgData name="Pooya Ashtari" userId="a7077071-e59f-4aba-954e-8a9f852b7b60" providerId="ADAL" clId="{D17C991E-AB26-7144-92BC-B2849DF1E62F}" dt="2023-07-30T23:08:25.809" v="1" actId="478"/>
          <ac:spMkLst>
            <pc:docMk/>
            <pc:sldMk cId="2577651798" sldId="283"/>
            <ac:spMk id="2" creationId="{1ED063A9-90A9-5E4D-A2A7-3F100CB86B82}"/>
          </ac:spMkLst>
        </pc:spChg>
        <pc:spChg chg="add del mod">
          <ac:chgData name="Pooya Ashtari" userId="a7077071-e59f-4aba-954e-8a9f852b7b60" providerId="ADAL" clId="{D17C991E-AB26-7144-92BC-B2849DF1E62F}" dt="2023-07-30T23:08:29.300" v="2" actId="478"/>
          <ac:spMkLst>
            <pc:docMk/>
            <pc:sldMk cId="2577651798" sldId="283"/>
            <ac:spMk id="4" creationId="{EDD11E78-3D46-DEED-B606-F79B7D2BFBB1}"/>
          </ac:spMkLst>
        </pc:spChg>
        <pc:spChg chg="del">
          <ac:chgData name="Pooya Ashtari" userId="a7077071-e59f-4aba-954e-8a9f852b7b60" providerId="ADAL" clId="{D17C991E-AB26-7144-92BC-B2849DF1E62F}" dt="2023-07-30T23:08:25.809" v="1" actId="478"/>
          <ac:spMkLst>
            <pc:docMk/>
            <pc:sldMk cId="2577651798" sldId="283"/>
            <ac:spMk id="5" creationId="{44DD2579-1828-7D4D-B4A8-EE50D731DF97}"/>
          </ac:spMkLst>
        </pc:spChg>
        <pc:spChg chg="del">
          <ac:chgData name="Pooya Ashtari" userId="a7077071-e59f-4aba-954e-8a9f852b7b60" providerId="ADAL" clId="{D17C991E-AB26-7144-92BC-B2849DF1E62F}" dt="2023-07-30T23:08:25.809" v="1" actId="478"/>
          <ac:spMkLst>
            <pc:docMk/>
            <pc:sldMk cId="2577651798" sldId="283"/>
            <ac:spMk id="10" creationId="{F8C0A2FB-49A3-1742-9A75-704562526B3A}"/>
          </ac:spMkLst>
        </pc:spChg>
        <pc:spChg chg="del">
          <ac:chgData name="Pooya Ashtari" userId="a7077071-e59f-4aba-954e-8a9f852b7b60" providerId="ADAL" clId="{D17C991E-AB26-7144-92BC-B2849DF1E62F}" dt="2023-07-30T23:08:25.809" v="1" actId="478"/>
          <ac:spMkLst>
            <pc:docMk/>
            <pc:sldMk cId="2577651798" sldId="283"/>
            <ac:spMk id="14" creationId="{338AC93D-1B8E-D141-A79C-4D4F4B27FD6F}"/>
          </ac:spMkLst>
        </pc:spChg>
        <pc:spChg chg="del">
          <ac:chgData name="Pooya Ashtari" userId="a7077071-e59f-4aba-954e-8a9f852b7b60" providerId="ADAL" clId="{D17C991E-AB26-7144-92BC-B2849DF1E62F}" dt="2023-07-30T23:08:25.809" v="1" actId="478"/>
          <ac:spMkLst>
            <pc:docMk/>
            <pc:sldMk cId="2577651798" sldId="283"/>
            <ac:spMk id="18" creationId="{D28E7362-19B4-004C-B7EA-FD739CFE5C13}"/>
          </ac:spMkLst>
        </pc:spChg>
        <pc:spChg chg="del topLvl">
          <ac:chgData name="Pooya Ashtari" userId="a7077071-e59f-4aba-954e-8a9f852b7b60" providerId="ADAL" clId="{D17C991E-AB26-7144-92BC-B2849DF1E62F}" dt="2023-07-30T23:19:39.017" v="123" actId="478"/>
          <ac:spMkLst>
            <pc:docMk/>
            <pc:sldMk cId="2577651798" sldId="283"/>
            <ac:spMk id="24" creationId="{56245633-7F44-5C44-BE7F-FADB0A42F320}"/>
          </ac:spMkLst>
        </pc:spChg>
        <pc:spChg chg="mod topLvl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27" creationId="{73D47356-6A8C-3F45-A2CD-4C10D8AA079A}"/>
          </ac:spMkLst>
        </pc:spChg>
        <pc:spChg chg="mod topLvl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33" creationId="{8B323FF7-E558-B54E-A7CB-1182B78D57BF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39" creationId="{C7F22494-2515-1548-93C0-64CB84AB8C41}"/>
          </ac:spMkLst>
        </pc:spChg>
        <pc:spChg chg="mod topLvl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42" creationId="{061B03AE-DFF3-E04A-906A-AF2E86738A2A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45" creationId="{81D3BE89-5731-E84E-BAE4-83E045EDFA9C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48" creationId="{303EA973-0445-574B-AC10-3146BB819D6D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51" creationId="{4AEF5F96-21BC-F341-88A0-9C70ED4A6B63}"/>
          </ac:spMkLst>
        </pc:spChg>
        <pc:spChg chg="del">
          <ac:chgData name="Pooya Ashtari" userId="a7077071-e59f-4aba-954e-8a9f852b7b60" providerId="ADAL" clId="{D17C991E-AB26-7144-92BC-B2849DF1E62F}" dt="2023-07-30T23:08:25.809" v="1" actId="478"/>
          <ac:spMkLst>
            <pc:docMk/>
            <pc:sldMk cId="2577651798" sldId="283"/>
            <ac:spMk id="52" creationId="{C3CDE47C-16F9-5241-A304-BF4ADA81C013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53" creationId="{6A36E57C-0FDC-FE4A-9166-36F394288C8A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64" creationId="{2E007C68-0EB7-7545-8F0D-D778D25A1BEA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65" creationId="{B8500E38-C8D7-C847-99FC-93A54EE46BA5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66" creationId="{122C383B-0B1B-E84F-B36A-A46841863EDE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67" creationId="{67342C3F-3AB0-9145-AC5A-129922459BE2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68" creationId="{4C7E8345-49FD-C144-BB34-581C787BFAAE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69" creationId="{0D6829A3-5A70-FF46-8DDC-B7CF6623E7B2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70" creationId="{B9DFF859-611E-2D49-9F40-C69CB7BE566C}"/>
          </ac:spMkLst>
        </pc:spChg>
        <pc:spChg chg="add 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101" creationId="{27ADE8F1-4C1B-AF7B-CA52-5A6B6844306F}"/>
          </ac:spMkLst>
        </pc:spChg>
        <pc:spChg chg="add 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102" creationId="{F9CECD1D-5064-1853-E43E-9638E2897433}"/>
          </ac:spMkLst>
        </pc:spChg>
        <pc:grpChg chg="del">
          <ac:chgData name="Pooya Ashtari" userId="a7077071-e59f-4aba-954e-8a9f852b7b60" providerId="ADAL" clId="{D17C991E-AB26-7144-92BC-B2849DF1E62F}" dt="2023-07-30T23:19:39.017" v="123" actId="478"/>
          <ac:grpSpMkLst>
            <pc:docMk/>
            <pc:sldMk cId="2577651798" sldId="283"/>
            <ac:grpSpMk id="22" creationId="{86231C60-7D01-1A4B-80E3-9AA82245A7F3}"/>
          </ac:grpSpMkLst>
        </pc:grpChg>
        <pc:grpChg chg="del mod">
          <ac:chgData name="Pooya Ashtari" userId="a7077071-e59f-4aba-954e-8a9f852b7b60" providerId="ADAL" clId="{D17C991E-AB26-7144-92BC-B2849DF1E62F}" dt="2023-07-30T23:22:40.447" v="153" actId="165"/>
          <ac:grpSpMkLst>
            <pc:docMk/>
            <pc:sldMk cId="2577651798" sldId="283"/>
            <ac:grpSpMk id="25" creationId="{E26885B0-F72F-0A45-82EC-CB1D65B36174}"/>
          </ac:grpSpMkLst>
        </pc:grpChg>
        <pc:grpChg chg="mod topLvl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26" creationId="{E48AC4B1-1984-6B4C-A453-39CB9AC2460C}"/>
          </ac:grpSpMkLst>
        </pc:grpChg>
        <pc:grpChg chg="del mod">
          <ac:chgData name="Pooya Ashtari" userId="a7077071-e59f-4aba-954e-8a9f852b7b60" providerId="ADAL" clId="{D17C991E-AB26-7144-92BC-B2849DF1E62F}" dt="2023-07-30T23:22:22.085" v="150" actId="165"/>
          <ac:grpSpMkLst>
            <pc:docMk/>
            <pc:sldMk cId="2577651798" sldId="283"/>
            <ac:grpSpMk id="31" creationId="{2DB00932-91EF-444F-AC88-E6D743B4128A}"/>
          </ac:grpSpMkLst>
        </pc:grpChg>
        <pc:grpChg chg="mod topLvl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32" creationId="{F66E42DF-716F-4F4A-A144-978445584972}"/>
          </ac:grpSpMkLst>
        </pc:grpChg>
        <pc:grpChg chg="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37" creationId="{3E3EB6C3-F81B-4F4D-A720-522349832E46}"/>
          </ac:grpSpMkLst>
        </pc:grpChg>
        <pc:grpChg chg="del mod">
          <ac:chgData name="Pooya Ashtari" userId="a7077071-e59f-4aba-954e-8a9f852b7b60" providerId="ADAL" clId="{D17C991E-AB26-7144-92BC-B2849DF1E62F}" dt="2023-07-30T23:10:43.019" v="26" actId="165"/>
          <ac:grpSpMkLst>
            <pc:docMk/>
            <pc:sldMk cId="2577651798" sldId="283"/>
            <ac:grpSpMk id="40" creationId="{5CD8E85B-651D-4B49-BCAB-E2022AEE5ECF}"/>
          </ac:grpSpMkLst>
        </pc:grpChg>
        <pc:grpChg chg="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43" creationId="{1B240270-98F0-FB4A-A0F3-7C770DBEA310}"/>
          </ac:grpSpMkLst>
        </pc:grpChg>
        <pc:grpChg chg="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46" creationId="{7479AD13-9C8D-C446-80AD-34DF6F686794}"/>
          </ac:grpSpMkLst>
        </pc:grpChg>
        <pc:grpChg chg="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49" creationId="{00EE8E27-0E3A-5747-8BD9-996D9118594E}"/>
          </ac:grpSpMkLst>
        </pc:grpChg>
        <pc:grpChg chg="del mod">
          <ac:chgData name="Pooya Ashtari" userId="a7077071-e59f-4aba-954e-8a9f852b7b60" providerId="ADAL" clId="{D17C991E-AB26-7144-92BC-B2849DF1E62F}" dt="2023-07-30T23:14:20.574" v="53" actId="165"/>
          <ac:grpSpMkLst>
            <pc:docMk/>
            <pc:sldMk cId="2577651798" sldId="283"/>
            <ac:grpSpMk id="60" creationId="{0B4B78DA-D8C0-9E48-8315-33A2142C03FE}"/>
          </ac:grpSpMkLst>
        </pc:grpChg>
        <pc:grpChg chg="mod topLvl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61" creationId="{85F40A80-FFFB-9B43-BC13-3663095E3266}"/>
          </ac:grpSpMkLst>
        </pc:grpChg>
        <pc:grpChg chg="mod topLvl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62" creationId="{7B8D4735-0C8B-924E-9E39-E4B1234EA9D3}"/>
          </ac:grpSpMkLst>
        </pc:grpChg>
        <pc:grpChg chg="mod topLvl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63" creationId="{76A0AF60-4B2C-854C-96FB-2AFDB7EBC21F}"/>
          </ac:grpSpMkLst>
        </pc:grpChg>
        <pc:grpChg chg="add 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73" creationId="{827FB2D1-9AD6-477B-C814-89743E2E9E88}"/>
          </ac:grpSpMkLst>
        </pc:grpChg>
        <pc:grpChg chg="add 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75" creationId="{24488D5A-CA97-4815-4A83-95B177CCEA64}"/>
          </ac:grpSpMkLst>
        </pc:grpChg>
        <pc:grpChg chg="add 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90" creationId="{CD65008D-4396-BE86-D259-16CD2B83BF65}"/>
          </ac:grpSpMkLst>
        </pc:grpChg>
        <pc:grpChg chg="add 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91" creationId="{6C074E22-6784-5052-9277-3418143AB95A}"/>
          </ac:grpSpMkLst>
        </pc:grpChg>
        <pc:grpChg chg="add 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98" creationId="{D2241945-B087-D313-765F-6E512307C1D5}"/>
          </ac:grpSpMkLst>
        </pc:grpChg>
        <pc:grpChg chg="add 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99" creationId="{9E29CDC5-A5B7-C3FE-42BD-51A82FBBD423}"/>
          </ac:grpSpMkLst>
        </pc:grpChg>
        <pc:grpChg chg="add mod">
          <ac:chgData name="Pooya Ashtari" userId="a7077071-e59f-4aba-954e-8a9f852b7b60" providerId="ADAL" clId="{D17C991E-AB26-7144-92BC-B2849DF1E62F}" dt="2023-07-30T23:47:13.048" v="283" actId="164"/>
          <ac:grpSpMkLst>
            <pc:docMk/>
            <pc:sldMk cId="2577651798" sldId="283"/>
            <ac:grpSpMk id="103" creationId="{CEED8C92-DC6E-A11D-6D90-90781EBC11BE}"/>
          </ac:grpSpMkLst>
        </pc:grpChg>
        <pc:grpChg chg="add mod">
          <ac:chgData name="Pooya Ashtari" userId="a7077071-e59f-4aba-954e-8a9f852b7b60" providerId="ADAL" clId="{D17C991E-AB26-7144-92BC-B2849DF1E62F}" dt="2023-07-30T23:47:13.048" v="283" actId="164"/>
          <ac:grpSpMkLst>
            <pc:docMk/>
            <pc:sldMk cId="2577651798" sldId="283"/>
            <ac:grpSpMk id="104" creationId="{3D7F3136-59E8-9C87-C97B-AA67D0906038}"/>
          </ac:grpSpMkLst>
        </pc:grpChg>
        <pc:grpChg chg="add mod">
          <ac:chgData name="Pooya Ashtari" userId="a7077071-e59f-4aba-954e-8a9f852b7b60" providerId="ADAL" clId="{D17C991E-AB26-7144-92BC-B2849DF1E62F}" dt="2023-07-30T23:47:18.188" v="284" actId="1076"/>
          <ac:grpSpMkLst>
            <pc:docMk/>
            <pc:sldMk cId="2577651798" sldId="283"/>
            <ac:grpSpMk id="105" creationId="{13CCDFF1-95A8-8237-19D9-8B992717B06D}"/>
          </ac:grpSpMkLst>
        </pc:grpChg>
        <pc:picChg chg="del">
          <ac:chgData name="Pooya Ashtari" userId="a7077071-e59f-4aba-954e-8a9f852b7b60" providerId="ADAL" clId="{D17C991E-AB26-7144-92BC-B2849DF1E62F}" dt="2023-07-30T23:08:25.809" v="1" actId="478"/>
          <ac:picMkLst>
            <pc:docMk/>
            <pc:sldMk cId="2577651798" sldId="283"/>
            <ac:picMk id="6" creationId="{D538D59A-1734-D640-BDEF-750CDBC11A52}"/>
          </ac:picMkLst>
        </pc:picChg>
        <pc:picChg chg="del">
          <ac:chgData name="Pooya Ashtari" userId="a7077071-e59f-4aba-954e-8a9f852b7b60" providerId="ADAL" clId="{D17C991E-AB26-7144-92BC-B2849DF1E62F}" dt="2023-07-30T23:08:25.809" v="1" actId="478"/>
          <ac:picMkLst>
            <pc:docMk/>
            <pc:sldMk cId="2577651798" sldId="283"/>
            <ac:picMk id="11" creationId="{FEB05B02-CFE7-DC43-9854-8C93D0E9751A}"/>
          </ac:picMkLst>
        </pc:picChg>
        <pc:picChg chg="del">
          <ac:chgData name="Pooya Ashtari" userId="a7077071-e59f-4aba-954e-8a9f852b7b60" providerId="ADAL" clId="{D17C991E-AB26-7144-92BC-B2849DF1E62F}" dt="2023-07-30T23:08:25.809" v="1" actId="478"/>
          <ac:picMkLst>
            <pc:docMk/>
            <pc:sldMk cId="2577651798" sldId="283"/>
            <ac:picMk id="17" creationId="{D18EE4DB-14A6-F840-AB68-9DC5BF9A5504}"/>
          </ac:picMkLst>
        </pc:picChg>
        <pc:picChg chg="del">
          <ac:chgData name="Pooya Ashtari" userId="a7077071-e59f-4aba-954e-8a9f852b7b60" providerId="ADAL" clId="{D17C991E-AB26-7144-92BC-B2849DF1E62F}" dt="2023-07-30T23:08:25.809" v="1" actId="478"/>
          <ac:picMkLst>
            <pc:docMk/>
            <pc:sldMk cId="2577651798" sldId="283"/>
            <ac:picMk id="21" creationId="{F1B1046F-8083-3A40-B8C5-32A605B1C005}"/>
          </ac:picMkLst>
        </pc:picChg>
        <pc:picChg chg="del topLvl">
          <ac:chgData name="Pooya Ashtari" userId="a7077071-e59f-4aba-954e-8a9f852b7b60" providerId="ADAL" clId="{D17C991E-AB26-7144-92BC-B2849DF1E62F}" dt="2023-07-30T23:19:39.017" v="123" actId="478"/>
          <ac:picMkLst>
            <pc:docMk/>
            <pc:sldMk cId="2577651798" sldId="283"/>
            <ac:picMk id="23" creationId="{9EF00286-A4CC-9C41-86D7-96A4BD628ED2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28" creationId="{A84D02B0-DF9B-C44F-AA6D-67DAD09AA5BF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29" creationId="{18FCA09F-A10D-3446-A050-C1D71626C5E0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30" creationId="{9E3F3E5A-1C69-0648-A0C8-D5C84DA24CF2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34" creationId="{29E8A134-C088-AE41-8D9E-C0C64818CE73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35" creationId="{C1B199B3-8B19-904E-A07C-2D7E0F15F775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36" creationId="{C60B284F-96BE-764F-A6B8-FA3309976DC6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38" creationId="{2C39165F-2B0F-3A4A-A14F-4242B9855BE5}"/>
          </ac:picMkLst>
        </pc:picChg>
        <pc:picChg chg="mod topLvl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41" creationId="{25DC82FC-0A09-B646-B686-BF2CF92F0513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44" creationId="{FC2D7CA2-B6C7-EF46-9C19-9079C079FB3A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47" creationId="{A58F4C7D-1353-A84F-9D3A-1168A7B32FBE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50" creationId="{DD29B504-4535-B74D-98D4-41346AFAA9CB}"/>
          </ac:picMkLst>
        </pc:picChg>
        <pc:picChg chg="del">
          <ac:chgData name="Pooya Ashtari" userId="a7077071-e59f-4aba-954e-8a9f852b7b60" providerId="ADAL" clId="{D17C991E-AB26-7144-92BC-B2849DF1E62F}" dt="2023-07-30T23:08:25.809" v="1" actId="478"/>
          <ac:picMkLst>
            <pc:docMk/>
            <pc:sldMk cId="2577651798" sldId="283"/>
            <ac:picMk id="55" creationId="{44570E3F-8B57-4F6A-06ED-7A2F524A4B09}"/>
          </ac:picMkLst>
        </pc:picChg>
        <pc:cxnChg chg="del">
          <ac:chgData name="Pooya Ashtari" userId="a7077071-e59f-4aba-954e-8a9f852b7b60" providerId="ADAL" clId="{D17C991E-AB26-7144-92BC-B2849DF1E62F}" dt="2023-07-30T23:08:25.809" v="1" actId="478"/>
          <ac:cxnSpMkLst>
            <pc:docMk/>
            <pc:sldMk cId="2577651798" sldId="283"/>
            <ac:cxnSpMk id="8" creationId="{D25706F9-8F2D-B546-B104-68810AC36EC9}"/>
          </ac:cxnSpMkLst>
        </pc:cxnChg>
        <pc:cxnChg chg="del">
          <ac:chgData name="Pooya Ashtari" userId="a7077071-e59f-4aba-954e-8a9f852b7b60" providerId="ADAL" clId="{D17C991E-AB26-7144-92BC-B2849DF1E62F}" dt="2023-07-30T23:08:25.809" v="1" actId="478"/>
          <ac:cxnSpMkLst>
            <pc:docMk/>
            <pc:sldMk cId="2577651798" sldId="283"/>
            <ac:cxnSpMk id="9" creationId="{E253F79A-F29F-2343-9506-C89F329381F9}"/>
          </ac:cxnSpMkLst>
        </pc:cxnChg>
        <pc:cxnChg chg="del">
          <ac:chgData name="Pooya Ashtari" userId="a7077071-e59f-4aba-954e-8a9f852b7b60" providerId="ADAL" clId="{D17C991E-AB26-7144-92BC-B2849DF1E62F}" dt="2023-07-30T23:08:25.809" v="1" actId="478"/>
          <ac:cxnSpMkLst>
            <pc:docMk/>
            <pc:sldMk cId="2577651798" sldId="283"/>
            <ac:cxnSpMk id="12" creationId="{7D20FAA7-D5E9-E047-AC6F-FBCB62E7CAF4}"/>
          </ac:cxnSpMkLst>
        </pc:cxnChg>
        <pc:cxnChg chg="del">
          <ac:chgData name="Pooya Ashtari" userId="a7077071-e59f-4aba-954e-8a9f852b7b60" providerId="ADAL" clId="{D17C991E-AB26-7144-92BC-B2849DF1E62F}" dt="2023-07-30T23:08:25.809" v="1" actId="478"/>
          <ac:cxnSpMkLst>
            <pc:docMk/>
            <pc:sldMk cId="2577651798" sldId="283"/>
            <ac:cxnSpMk id="13" creationId="{F46CA51F-0F4A-1E41-818E-025F88124C3E}"/>
          </ac:cxnSpMkLst>
        </pc:cxnChg>
        <pc:cxnChg chg="del">
          <ac:chgData name="Pooya Ashtari" userId="a7077071-e59f-4aba-954e-8a9f852b7b60" providerId="ADAL" clId="{D17C991E-AB26-7144-92BC-B2849DF1E62F}" dt="2023-07-30T23:08:25.809" v="1" actId="478"/>
          <ac:cxnSpMkLst>
            <pc:docMk/>
            <pc:sldMk cId="2577651798" sldId="283"/>
            <ac:cxnSpMk id="15" creationId="{5E02CCAD-0FCB-8641-BB16-26802BFBC2DF}"/>
          </ac:cxnSpMkLst>
        </pc:cxnChg>
        <pc:cxnChg chg="del">
          <ac:chgData name="Pooya Ashtari" userId="a7077071-e59f-4aba-954e-8a9f852b7b60" providerId="ADAL" clId="{D17C991E-AB26-7144-92BC-B2849DF1E62F}" dt="2023-07-30T23:08:25.809" v="1" actId="478"/>
          <ac:cxnSpMkLst>
            <pc:docMk/>
            <pc:sldMk cId="2577651798" sldId="283"/>
            <ac:cxnSpMk id="16" creationId="{B2FC926E-3E65-BD4F-BEA7-2501330AE8DD}"/>
          </ac:cxnSpMkLst>
        </pc:cxnChg>
        <pc:cxnChg chg="del">
          <ac:chgData name="Pooya Ashtari" userId="a7077071-e59f-4aba-954e-8a9f852b7b60" providerId="ADAL" clId="{D17C991E-AB26-7144-92BC-B2849DF1E62F}" dt="2023-07-30T23:08:25.809" v="1" actId="478"/>
          <ac:cxnSpMkLst>
            <pc:docMk/>
            <pc:sldMk cId="2577651798" sldId="283"/>
            <ac:cxnSpMk id="19" creationId="{664ADC7D-404F-784D-843C-E095B339F92A}"/>
          </ac:cxnSpMkLst>
        </pc:cxnChg>
        <pc:cxnChg chg="del">
          <ac:chgData name="Pooya Ashtari" userId="a7077071-e59f-4aba-954e-8a9f852b7b60" providerId="ADAL" clId="{D17C991E-AB26-7144-92BC-B2849DF1E62F}" dt="2023-07-30T23:08:25.809" v="1" actId="478"/>
          <ac:cxnSpMkLst>
            <pc:docMk/>
            <pc:sldMk cId="2577651798" sldId="283"/>
            <ac:cxnSpMk id="20" creationId="{6444E1CD-0A43-1445-9A11-88642D8E9E79}"/>
          </ac:cxnSpMkLst>
        </pc:cxnChg>
        <pc:cxnChg chg="add del mod">
          <ac:chgData name="Pooya Ashtari" userId="a7077071-e59f-4aba-954e-8a9f852b7b60" providerId="ADAL" clId="{D17C991E-AB26-7144-92BC-B2849DF1E62F}" dt="2023-07-30T23:26:30.148" v="178" actId="478"/>
          <ac:cxnSpMkLst>
            <pc:docMk/>
            <pc:sldMk cId="2577651798" sldId="283"/>
            <ac:cxnSpMk id="54" creationId="{44513E90-CE91-B913-C173-CF70C2114B82}"/>
          </ac:cxnSpMkLst>
        </pc:cxnChg>
        <pc:cxnChg chg="del mod">
          <ac:chgData name="Pooya Ashtari" userId="a7077071-e59f-4aba-954e-8a9f852b7b60" providerId="ADAL" clId="{D17C991E-AB26-7144-92BC-B2849DF1E62F}" dt="2023-07-30T23:26:30.148" v="178" actId="478"/>
          <ac:cxnSpMkLst>
            <pc:docMk/>
            <pc:sldMk cId="2577651798" sldId="283"/>
            <ac:cxnSpMk id="71" creationId="{5BF8A192-4FFB-2B4F-B604-196CA9BB11D2}"/>
          </ac:cxnSpMkLst>
        </pc:cxnChg>
        <pc:cxnChg chg="del mod">
          <ac:chgData name="Pooya Ashtari" userId="a7077071-e59f-4aba-954e-8a9f852b7b60" providerId="ADAL" clId="{D17C991E-AB26-7144-92BC-B2849DF1E62F}" dt="2023-07-30T23:26:25.928" v="177" actId="478"/>
          <ac:cxnSpMkLst>
            <pc:docMk/>
            <pc:sldMk cId="2577651798" sldId="283"/>
            <ac:cxnSpMk id="74" creationId="{8193CF0F-AA8B-BB45-B43E-46D5335E577D}"/>
          </ac:cxnSpMkLst>
        </pc:cxnChg>
        <pc:cxnChg chg="del mod">
          <ac:chgData name="Pooya Ashtari" userId="a7077071-e59f-4aba-954e-8a9f852b7b60" providerId="ADAL" clId="{D17C991E-AB26-7144-92BC-B2849DF1E62F}" dt="2023-07-30T23:08:31.178" v="3" actId="478"/>
          <ac:cxnSpMkLst>
            <pc:docMk/>
            <pc:sldMk cId="2577651798" sldId="283"/>
            <ac:cxnSpMk id="76" creationId="{D31A841F-6642-6648-A6F6-A81B48F6FC7E}"/>
          </ac:cxnSpMkLst>
        </pc:cxnChg>
        <pc:cxnChg chg="del mod">
          <ac:chgData name="Pooya Ashtari" userId="a7077071-e59f-4aba-954e-8a9f852b7b60" providerId="ADAL" clId="{D17C991E-AB26-7144-92BC-B2849DF1E62F}" dt="2023-07-30T23:26:22.328" v="176" actId="478"/>
          <ac:cxnSpMkLst>
            <pc:docMk/>
            <pc:sldMk cId="2577651798" sldId="283"/>
            <ac:cxnSpMk id="79" creationId="{30A13F6E-AF52-6444-8EEB-9C10D761B529}"/>
          </ac:cxnSpMkLst>
        </pc:cxnChg>
        <pc:cxnChg chg="add del mod">
          <ac:chgData name="Pooya Ashtari" userId="a7077071-e59f-4aba-954e-8a9f852b7b60" providerId="ADAL" clId="{D17C991E-AB26-7144-92BC-B2849DF1E62F}" dt="2023-07-30T23:26:30.148" v="178" actId="478"/>
          <ac:cxnSpMkLst>
            <pc:docMk/>
            <pc:sldMk cId="2577651798" sldId="283"/>
            <ac:cxnSpMk id="82" creationId="{CF61F57D-09D1-8071-5FD8-11E184DB2D23}"/>
          </ac:cxnSpMkLst>
        </pc:cxnChg>
      </pc:sldChg>
    </pc:docChg>
  </pc:docChgLst>
  <pc:docChgLst>
    <pc:chgData name="Pooya Ashtari" userId="a7077071-e59f-4aba-954e-8a9f852b7b60" providerId="ADAL" clId="{B20B3C68-5835-CA41-9551-DD1725707CC8}"/>
    <pc:docChg chg="undo custSel addSld delSld modSld">
      <pc:chgData name="Pooya Ashtari" userId="a7077071-e59f-4aba-954e-8a9f852b7b60" providerId="ADAL" clId="{B20B3C68-5835-CA41-9551-DD1725707CC8}" dt="2023-12-12T12:46:52.497" v="557" actId="122"/>
      <pc:docMkLst>
        <pc:docMk/>
      </pc:docMkLst>
      <pc:sldChg chg="addSp delSp modSp new mod">
        <pc:chgData name="Pooya Ashtari" userId="a7077071-e59f-4aba-954e-8a9f852b7b60" providerId="ADAL" clId="{B20B3C68-5835-CA41-9551-DD1725707CC8}" dt="2023-12-12T12:46:52.497" v="557" actId="122"/>
        <pc:sldMkLst>
          <pc:docMk/>
          <pc:sldMk cId="6375953" sldId="284"/>
        </pc:sldMkLst>
        <pc:spChg chg="del">
          <ac:chgData name="Pooya Ashtari" userId="a7077071-e59f-4aba-954e-8a9f852b7b60" providerId="ADAL" clId="{B20B3C68-5835-CA41-9551-DD1725707CC8}" dt="2023-12-12T11:16:10.091" v="1" actId="478"/>
          <ac:spMkLst>
            <pc:docMk/>
            <pc:sldMk cId="6375953" sldId="284"/>
            <ac:spMk id="2" creationId="{2D69E6CA-E849-E94D-5894-FF0D31D42E38}"/>
          </ac:spMkLst>
        </pc:spChg>
        <pc:spChg chg="del">
          <ac:chgData name="Pooya Ashtari" userId="a7077071-e59f-4aba-954e-8a9f852b7b60" providerId="ADAL" clId="{B20B3C68-5835-CA41-9551-DD1725707CC8}" dt="2023-12-12T11:16:10.091" v="1" actId="478"/>
          <ac:spMkLst>
            <pc:docMk/>
            <pc:sldMk cId="6375953" sldId="284"/>
            <ac:spMk id="3" creationId="{8F7AB74E-9992-9D82-4A37-BCFD9940C2EF}"/>
          </ac:spMkLst>
        </pc:spChg>
        <pc:spChg chg="mod">
          <ac:chgData name="Pooya Ashtari" userId="a7077071-e59f-4aba-954e-8a9f852b7b60" providerId="ADAL" clId="{B20B3C68-5835-CA41-9551-DD1725707CC8}" dt="2023-12-12T11:16:11.240" v="2"/>
          <ac:spMkLst>
            <pc:docMk/>
            <pc:sldMk cId="6375953" sldId="284"/>
            <ac:spMk id="7" creationId="{219B3F5D-C770-38C4-92A6-AA08D31DA2D7}"/>
          </ac:spMkLst>
        </pc:spChg>
        <pc:spChg chg="add del mod">
          <ac:chgData name="Pooya Ashtari" userId="a7077071-e59f-4aba-954e-8a9f852b7b60" providerId="ADAL" clId="{B20B3C68-5835-CA41-9551-DD1725707CC8}" dt="2023-12-12T11:16:21.399" v="3"/>
          <ac:spMkLst>
            <pc:docMk/>
            <pc:sldMk cId="6375953" sldId="284"/>
            <ac:spMk id="8" creationId="{54B80DC2-0C29-6E4C-F1B3-2B48A91E177A}"/>
          </ac:spMkLst>
        </pc:spChg>
        <pc:spChg chg="mod">
          <ac:chgData name="Pooya Ashtari" userId="a7077071-e59f-4aba-954e-8a9f852b7b60" providerId="ADAL" clId="{B20B3C68-5835-CA41-9551-DD1725707CC8}" dt="2023-12-12T11:16:11.240" v="2"/>
          <ac:spMkLst>
            <pc:docMk/>
            <pc:sldMk cId="6375953" sldId="284"/>
            <ac:spMk id="10" creationId="{DAE6F018-4EAC-AF19-5B85-A0B606107933}"/>
          </ac:spMkLst>
        </pc:spChg>
        <pc:spChg chg="mod">
          <ac:chgData name="Pooya Ashtari" userId="a7077071-e59f-4aba-954e-8a9f852b7b60" providerId="ADAL" clId="{B20B3C68-5835-CA41-9551-DD1725707CC8}" dt="2023-12-12T11:16:11.240" v="2"/>
          <ac:spMkLst>
            <pc:docMk/>
            <pc:sldMk cId="6375953" sldId="284"/>
            <ac:spMk id="12" creationId="{721C09B2-AD1F-50DC-C06B-E5068C8E4CC8}"/>
          </ac:spMkLst>
        </pc:spChg>
        <pc:spChg chg="mod">
          <ac:chgData name="Pooya Ashtari" userId="a7077071-e59f-4aba-954e-8a9f852b7b60" providerId="ADAL" clId="{B20B3C68-5835-CA41-9551-DD1725707CC8}" dt="2023-12-12T11:16:11.240" v="2"/>
          <ac:spMkLst>
            <pc:docMk/>
            <pc:sldMk cId="6375953" sldId="284"/>
            <ac:spMk id="13" creationId="{83E9BA75-18BF-3EDB-B8F9-A4F181BA9CBD}"/>
          </ac:spMkLst>
        </pc:spChg>
        <pc:spChg chg="mod">
          <ac:chgData name="Pooya Ashtari" userId="a7077071-e59f-4aba-954e-8a9f852b7b60" providerId="ADAL" clId="{B20B3C68-5835-CA41-9551-DD1725707CC8}" dt="2023-12-12T11:16:11.240" v="2"/>
          <ac:spMkLst>
            <pc:docMk/>
            <pc:sldMk cId="6375953" sldId="284"/>
            <ac:spMk id="16" creationId="{999BD35B-08BA-24B5-00A7-903254D66774}"/>
          </ac:spMkLst>
        </pc:spChg>
        <pc:spChg chg="mod">
          <ac:chgData name="Pooya Ashtari" userId="a7077071-e59f-4aba-954e-8a9f852b7b60" providerId="ADAL" clId="{B20B3C68-5835-CA41-9551-DD1725707CC8}" dt="2023-12-12T11:16:11.240" v="2"/>
          <ac:spMkLst>
            <pc:docMk/>
            <pc:sldMk cId="6375953" sldId="284"/>
            <ac:spMk id="18" creationId="{3090D534-64A1-A421-E425-3A5F1BB10265}"/>
          </ac:spMkLst>
        </pc:spChg>
        <pc:spChg chg="mod">
          <ac:chgData name="Pooya Ashtari" userId="a7077071-e59f-4aba-954e-8a9f852b7b60" providerId="ADAL" clId="{B20B3C68-5835-CA41-9551-DD1725707CC8}" dt="2023-12-12T11:16:11.240" v="2"/>
          <ac:spMkLst>
            <pc:docMk/>
            <pc:sldMk cId="6375953" sldId="284"/>
            <ac:spMk id="23" creationId="{5C170D18-1C4E-6158-0CDF-B3697E96FFFD}"/>
          </ac:spMkLst>
        </pc:spChg>
        <pc:spChg chg="mod">
          <ac:chgData name="Pooya Ashtari" userId="a7077071-e59f-4aba-954e-8a9f852b7b60" providerId="ADAL" clId="{B20B3C68-5835-CA41-9551-DD1725707CC8}" dt="2023-12-12T11:16:11.240" v="2"/>
          <ac:spMkLst>
            <pc:docMk/>
            <pc:sldMk cId="6375953" sldId="284"/>
            <ac:spMk id="24" creationId="{803952F4-4899-BDC9-4FA1-7940B6A24818}"/>
          </ac:spMkLst>
        </pc:spChg>
        <pc:spChg chg="mod">
          <ac:chgData name="Pooya Ashtari" userId="a7077071-e59f-4aba-954e-8a9f852b7b60" providerId="ADAL" clId="{B20B3C68-5835-CA41-9551-DD1725707CC8}" dt="2023-12-12T11:16:11.240" v="2"/>
          <ac:spMkLst>
            <pc:docMk/>
            <pc:sldMk cId="6375953" sldId="284"/>
            <ac:spMk id="25" creationId="{9C761F87-35C8-1B64-394D-09BCA99D1591}"/>
          </ac:spMkLst>
        </pc:spChg>
        <pc:spChg chg="mod">
          <ac:chgData name="Pooya Ashtari" userId="a7077071-e59f-4aba-954e-8a9f852b7b60" providerId="ADAL" clId="{B20B3C68-5835-CA41-9551-DD1725707CC8}" dt="2023-12-12T11:16:11.240" v="2"/>
          <ac:spMkLst>
            <pc:docMk/>
            <pc:sldMk cId="6375953" sldId="284"/>
            <ac:spMk id="26" creationId="{481F8E50-0988-61A1-746C-32E4424050E7}"/>
          </ac:spMkLst>
        </pc:spChg>
        <pc:spChg chg="mod">
          <ac:chgData name="Pooya Ashtari" userId="a7077071-e59f-4aba-954e-8a9f852b7b60" providerId="ADAL" clId="{B20B3C68-5835-CA41-9551-DD1725707CC8}" dt="2023-12-12T11:16:11.240" v="2"/>
          <ac:spMkLst>
            <pc:docMk/>
            <pc:sldMk cId="6375953" sldId="284"/>
            <ac:spMk id="27" creationId="{3C37C12F-CD8F-2DAD-1EF9-F82E30287ED3}"/>
          </ac:spMkLst>
        </pc:spChg>
        <pc:spChg chg="mod">
          <ac:chgData name="Pooya Ashtari" userId="a7077071-e59f-4aba-954e-8a9f852b7b60" providerId="ADAL" clId="{B20B3C68-5835-CA41-9551-DD1725707CC8}" dt="2023-12-12T11:16:11.240" v="2"/>
          <ac:spMkLst>
            <pc:docMk/>
            <pc:sldMk cId="6375953" sldId="284"/>
            <ac:spMk id="28" creationId="{48DD44F8-96E6-6F81-B457-06B295E3B8B2}"/>
          </ac:spMkLst>
        </pc:spChg>
        <pc:spChg chg="mod">
          <ac:chgData name="Pooya Ashtari" userId="a7077071-e59f-4aba-954e-8a9f852b7b60" providerId="ADAL" clId="{B20B3C68-5835-CA41-9551-DD1725707CC8}" dt="2023-12-12T11:16:21.418" v="4"/>
          <ac:spMkLst>
            <pc:docMk/>
            <pc:sldMk cId="6375953" sldId="284"/>
            <ac:spMk id="32" creationId="{7C51CDFB-C42D-5FA9-F0AB-FCDDD6B4795E}"/>
          </ac:spMkLst>
        </pc:spChg>
        <pc:spChg chg="add del mod">
          <ac:chgData name="Pooya Ashtari" userId="a7077071-e59f-4aba-954e-8a9f852b7b60" providerId="ADAL" clId="{B20B3C68-5835-CA41-9551-DD1725707CC8}" dt="2023-12-12T11:17:23.630" v="5" actId="478"/>
          <ac:spMkLst>
            <pc:docMk/>
            <pc:sldMk cId="6375953" sldId="284"/>
            <ac:spMk id="33" creationId="{869271FD-08EC-206D-3E36-CEDED99B7B8A}"/>
          </ac:spMkLst>
        </pc:spChg>
        <pc:spChg chg="mod">
          <ac:chgData name="Pooya Ashtari" userId="a7077071-e59f-4aba-954e-8a9f852b7b60" providerId="ADAL" clId="{B20B3C68-5835-CA41-9551-DD1725707CC8}" dt="2023-12-12T11:16:21.418" v="4"/>
          <ac:spMkLst>
            <pc:docMk/>
            <pc:sldMk cId="6375953" sldId="284"/>
            <ac:spMk id="35" creationId="{17305185-80D7-9354-2AE0-E959E1A06E65}"/>
          </ac:spMkLst>
        </pc:spChg>
        <pc:spChg chg="mod">
          <ac:chgData name="Pooya Ashtari" userId="a7077071-e59f-4aba-954e-8a9f852b7b60" providerId="ADAL" clId="{B20B3C68-5835-CA41-9551-DD1725707CC8}" dt="2023-12-12T11:16:21.418" v="4"/>
          <ac:spMkLst>
            <pc:docMk/>
            <pc:sldMk cId="6375953" sldId="284"/>
            <ac:spMk id="37" creationId="{107A9741-6663-3BFA-6F90-82E0441795A1}"/>
          </ac:spMkLst>
        </pc:spChg>
        <pc:spChg chg="mod">
          <ac:chgData name="Pooya Ashtari" userId="a7077071-e59f-4aba-954e-8a9f852b7b60" providerId="ADAL" clId="{B20B3C68-5835-CA41-9551-DD1725707CC8}" dt="2023-12-12T11:16:21.418" v="4"/>
          <ac:spMkLst>
            <pc:docMk/>
            <pc:sldMk cId="6375953" sldId="284"/>
            <ac:spMk id="38" creationId="{FAD70AA4-EA47-6117-827E-4AA61DD8D5A9}"/>
          </ac:spMkLst>
        </pc:spChg>
        <pc:spChg chg="mod">
          <ac:chgData name="Pooya Ashtari" userId="a7077071-e59f-4aba-954e-8a9f852b7b60" providerId="ADAL" clId="{B20B3C68-5835-CA41-9551-DD1725707CC8}" dt="2023-12-12T11:16:21.418" v="4"/>
          <ac:spMkLst>
            <pc:docMk/>
            <pc:sldMk cId="6375953" sldId="284"/>
            <ac:spMk id="41" creationId="{0EBE8199-6C99-6DED-DA2C-AB2C795E0937}"/>
          </ac:spMkLst>
        </pc:spChg>
        <pc:spChg chg="mod">
          <ac:chgData name="Pooya Ashtari" userId="a7077071-e59f-4aba-954e-8a9f852b7b60" providerId="ADAL" clId="{B20B3C68-5835-CA41-9551-DD1725707CC8}" dt="2023-12-12T11:16:21.418" v="4"/>
          <ac:spMkLst>
            <pc:docMk/>
            <pc:sldMk cId="6375953" sldId="284"/>
            <ac:spMk id="43" creationId="{2952490C-CFBE-83A1-2563-3C53DB214C0B}"/>
          </ac:spMkLst>
        </pc:spChg>
        <pc:spChg chg="mod">
          <ac:chgData name="Pooya Ashtari" userId="a7077071-e59f-4aba-954e-8a9f852b7b60" providerId="ADAL" clId="{B20B3C68-5835-CA41-9551-DD1725707CC8}" dt="2023-12-12T11:16:21.418" v="4"/>
          <ac:spMkLst>
            <pc:docMk/>
            <pc:sldMk cId="6375953" sldId="284"/>
            <ac:spMk id="48" creationId="{E96555AD-635F-6F1F-79D6-1FBE0E71159F}"/>
          </ac:spMkLst>
        </pc:spChg>
        <pc:spChg chg="mod">
          <ac:chgData name="Pooya Ashtari" userId="a7077071-e59f-4aba-954e-8a9f852b7b60" providerId="ADAL" clId="{B20B3C68-5835-CA41-9551-DD1725707CC8}" dt="2023-12-12T11:16:21.418" v="4"/>
          <ac:spMkLst>
            <pc:docMk/>
            <pc:sldMk cId="6375953" sldId="284"/>
            <ac:spMk id="49" creationId="{88C83172-1829-A27A-A9A4-8E5927E3078C}"/>
          </ac:spMkLst>
        </pc:spChg>
        <pc:spChg chg="mod">
          <ac:chgData name="Pooya Ashtari" userId="a7077071-e59f-4aba-954e-8a9f852b7b60" providerId="ADAL" clId="{B20B3C68-5835-CA41-9551-DD1725707CC8}" dt="2023-12-12T11:16:21.418" v="4"/>
          <ac:spMkLst>
            <pc:docMk/>
            <pc:sldMk cId="6375953" sldId="284"/>
            <ac:spMk id="50" creationId="{BD9E4C68-96FD-D552-6116-6BE96638888D}"/>
          </ac:spMkLst>
        </pc:spChg>
        <pc:spChg chg="mod">
          <ac:chgData name="Pooya Ashtari" userId="a7077071-e59f-4aba-954e-8a9f852b7b60" providerId="ADAL" clId="{B20B3C68-5835-CA41-9551-DD1725707CC8}" dt="2023-12-12T11:16:21.418" v="4"/>
          <ac:spMkLst>
            <pc:docMk/>
            <pc:sldMk cId="6375953" sldId="284"/>
            <ac:spMk id="51" creationId="{CDEF7A9F-FAF2-3FC4-C2C5-D4205F3BECEA}"/>
          </ac:spMkLst>
        </pc:spChg>
        <pc:spChg chg="mod">
          <ac:chgData name="Pooya Ashtari" userId="a7077071-e59f-4aba-954e-8a9f852b7b60" providerId="ADAL" clId="{B20B3C68-5835-CA41-9551-DD1725707CC8}" dt="2023-12-12T11:16:21.418" v="4"/>
          <ac:spMkLst>
            <pc:docMk/>
            <pc:sldMk cId="6375953" sldId="284"/>
            <ac:spMk id="52" creationId="{4F452398-44F7-0A64-FD15-5BD083C5F601}"/>
          </ac:spMkLst>
        </pc:spChg>
        <pc:spChg chg="mod">
          <ac:chgData name="Pooya Ashtari" userId="a7077071-e59f-4aba-954e-8a9f852b7b60" providerId="ADAL" clId="{B20B3C68-5835-CA41-9551-DD1725707CC8}" dt="2023-12-12T11:16:21.418" v="4"/>
          <ac:spMkLst>
            <pc:docMk/>
            <pc:sldMk cId="6375953" sldId="284"/>
            <ac:spMk id="53" creationId="{522E1C5E-E0D4-626C-A37C-A80232E40E35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57" creationId="{1581CAC1-DBD4-0D55-DC58-BD767EEE65A5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60" creationId="{F8C71B9B-DD63-F386-B339-D9190F4FAD10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64" creationId="{E53412FB-0084-1052-050F-AC025132AB9B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68" creationId="{A9323B88-DC7C-F97B-D5D0-03764F706146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70" creationId="{17195122-53CE-A18E-340B-A4C884762165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71" creationId="{7C238860-841D-55EF-8ED2-2BB76F8C1AAB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72" creationId="{F738A902-5EB2-097E-CC77-330F220CF218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73" creationId="{34860399-3543-EB36-7D74-F13F46A3FF3C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74" creationId="{E7A0135D-CD3E-479B-94B6-26C29683B408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75" creationId="{2955193F-8A19-A1D1-151C-FBD0270E60B3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77" creationId="{EAA2E0D8-9C43-4A97-D8E3-E8B1A0C10B9B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79" creationId="{EF7762E7-DCF9-92E7-A6CE-65CD0D9948C4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80" creationId="{70B589F1-8594-357E-100E-C0E453461D92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83" creationId="{5B378F98-E7B9-CB0C-1FE0-C3D628C0D50E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85" creationId="{08747134-2C84-FFB0-1FBD-AC6226B5A570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90" creationId="{F0E25618-8194-1AE0-ECE8-6E96ACC04AF8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91" creationId="{6E19F27E-6F8E-F7D4-0255-3308E56CE4FC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92" creationId="{14C27DC3-A2F8-16BF-33B1-08B80E2679AB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93" creationId="{CE956AC1-0E11-CC82-85E8-85B1A20E28ED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94" creationId="{2AFB6593-44C1-9F3F-E9EE-D0BFD5DA51B3}"/>
          </ac:spMkLst>
        </pc:spChg>
        <pc:spChg chg="mod">
          <ac:chgData name="Pooya Ashtari" userId="a7077071-e59f-4aba-954e-8a9f852b7b60" providerId="ADAL" clId="{B20B3C68-5835-CA41-9551-DD1725707CC8}" dt="2023-12-12T11:17:25.631" v="6"/>
          <ac:spMkLst>
            <pc:docMk/>
            <pc:sldMk cId="6375953" sldId="284"/>
            <ac:spMk id="95" creationId="{E0CD6036-4714-C549-621A-64A51D0263C6}"/>
          </ac:spMkLst>
        </pc:spChg>
        <pc:spChg chg="mod">
          <ac:chgData name="Pooya Ashtari" userId="a7077071-e59f-4aba-954e-8a9f852b7b60" providerId="ADAL" clId="{B20B3C68-5835-CA41-9551-DD1725707CC8}" dt="2023-12-12T11:17:48.274" v="10" actId="1076"/>
          <ac:spMkLst>
            <pc:docMk/>
            <pc:sldMk cId="6375953" sldId="284"/>
            <ac:spMk id="99" creationId="{320BFC84-68FC-5A54-0754-6A5D188253AC}"/>
          </ac:spMkLst>
        </pc:spChg>
        <pc:spChg chg="mod">
          <ac:chgData name="Pooya Ashtari" userId="a7077071-e59f-4aba-954e-8a9f852b7b60" providerId="ADAL" clId="{B20B3C68-5835-CA41-9551-DD1725707CC8}" dt="2023-12-12T11:17:48.274" v="10" actId="1076"/>
          <ac:spMkLst>
            <pc:docMk/>
            <pc:sldMk cId="6375953" sldId="284"/>
            <ac:spMk id="102" creationId="{ED9813EF-A1CF-E7A0-9EEF-C44CF9084026}"/>
          </ac:spMkLst>
        </pc:spChg>
        <pc:spChg chg="mod">
          <ac:chgData name="Pooya Ashtari" userId="a7077071-e59f-4aba-954e-8a9f852b7b60" providerId="ADAL" clId="{B20B3C68-5835-CA41-9551-DD1725707CC8}" dt="2023-12-12T11:17:48.274" v="10" actId="1076"/>
          <ac:spMkLst>
            <pc:docMk/>
            <pc:sldMk cId="6375953" sldId="284"/>
            <ac:spMk id="106" creationId="{8A443A9D-A4CC-B373-96F6-494B48FA4EB1}"/>
          </ac:spMkLst>
        </pc:spChg>
        <pc:spChg chg="mod">
          <ac:chgData name="Pooya Ashtari" userId="a7077071-e59f-4aba-954e-8a9f852b7b60" providerId="ADAL" clId="{B20B3C68-5835-CA41-9551-DD1725707CC8}" dt="2023-12-12T11:17:48.274" v="10" actId="1076"/>
          <ac:spMkLst>
            <pc:docMk/>
            <pc:sldMk cId="6375953" sldId="284"/>
            <ac:spMk id="110" creationId="{7609B75B-BA35-1482-3E46-E00D08FCCE37}"/>
          </ac:spMkLst>
        </pc:spChg>
        <pc:spChg chg="mod">
          <ac:chgData name="Pooya Ashtari" userId="a7077071-e59f-4aba-954e-8a9f852b7b60" providerId="ADAL" clId="{B20B3C68-5835-CA41-9551-DD1725707CC8}" dt="2023-12-12T11:17:48.274" v="10" actId="1076"/>
          <ac:spMkLst>
            <pc:docMk/>
            <pc:sldMk cId="6375953" sldId="284"/>
            <ac:spMk id="112" creationId="{7CAE28DE-4308-A4E0-1D55-1B75DB6ED0AB}"/>
          </ac:spMkLst>
        </pc:spChg>
        <pc:spChg chg="mod">
          <ac:chgData name="Pooya Ashtari" userId="a7077071-e59f-4aba-954e-8a9f852b7b60" providerId="ADAL" clId="{B20B3C68-5835-CA41-9551-DD1725707CC8}" dt="2023-12-12T11:17:48.274" v="10" actId="1076"/>
          <ac:spMkLst>
            <pc:docMk/>
            <pc:sldMk cId="6375953" sldId="284"/>
            <ac:spMk id="113" creationId="{9D25A06E-8F45-D742-60CA-44AD5F6FD749}"/>
          </ac:spMkLst>
        </pc:spChg>
        <pc:spChg chg="mod">
          <ac:chgData name="Pooya Ashtari" userId="a7077071-e59f-4aba-954e-8a9f852b7b60" providerId="ADAL" clId="{B20B3C68-5835-CA41-9551-DD1725707CC8}" dt="2023-12-12T11:17:48.274" v="10" actId="1076"/>
          <ac:spMkLst>
            <pc:docMk/>
            <pc:sldMk cId="6375953" sldId="284"/>
            <ac:spMk id="114" creationId="{D68AC5BC-F7EC-C58A-0711-C3731C8BDB0F}"/>
          </ac:spMkLst>
        </pc:spChg>
        <pc:spChg chg="mod">
          <ac:chgData name="Pooya Ashtari" userId="a7077071-e59f-4aba-954e-8a9f852b7b60" providerId="ADAL" clId="{B20B3C68-5835-CA41-9551-DD1725707CC8}" dt="2023-12-12T11:17:48.274" v="10" actId="1076"/>
          <ac:spMkLst>
            <pc:docMk/>
            <pc:sldMk cId="6375953" sldId="284"/>
            <ac:spMk id="115" creationId="{A86433C9-79F3-F319-7F60-31794ADA05FC}"/>
          </ac:spMkLst>
        </pc:spChg>
        <pc:spChg chg="mod">
          <ac:chgData name="Pooya Ashtari" userId="a7077071-e59f-4aba-954e-8a9f852b7b60" providerId="ADAL" clId="{B20B3C68-5835-CA41-9551-DD1725707CC8}" dt="2023-12-12T11:17:48.274" v="10" actId="1076"/>
          <ac:spMkLst>
            <pc:docMk/>
            <pc:sldMk cId="6375953" sldId="284"/>
            <ac:spMk id="116" creationId="{8D94D58A-7ECA-7706-9B53-924B4E261272}"/>
          </ac:spMkLst>
        </pc:spChg>
        <pc:spChg chg="mod">
          <ac:chgData name="Pooya Ashtari" userId="a7077071-e59f-4aba-954e-8a9f852b7b60" providerId="ADAL" clId="{B20B3C68-5835-CA41-9551-DD1725707CC8}" dt="2023-12-12T11:17:48.274" v="10" actId="1076"/>
          <ac:spMkLst>
            <pc:docMk/>
            <pc:sldMk cId="6375953" sldId="284"/>
            <ac:spMk id="117" creationId="{B5590344-F2E8-0808-BE32-2D5D481A3CDA}"/>
          </ac:spMkLst>
        </pc:spChg>
        <pc:spChg chg="mod">
          <ac:chgData name="Pooya Ashtari" userId="a7077071-e59f-4aba-954e-8a9f852b7b60" providerId="ADAL" clId="{B20B3C68-5835-CA41-9551-DD1725707CC8}" dt="2023-12-12T11:18:38.878" v="12" actId="1076"/>
          <ac:spMkLst>
            <pc:docMk/>
            <pc:sldMk cId="6375953" sldId="284"/>
            <ac:spMk id="119" creationId="{DB3BEC93-F7C4-6D8A-1197-F2DDD7227C24}"/>
          </ac:spMkLst>
        </pc:spChg>
        <pc:spChg chg="mod">
          <ac:chgData name="Pooya Ashtari" userId="a7077071-e59f-4aba-954e-8a9f852b7b60" providerId="ADAL" clId="{B20B3C68-5835-CA41-9551-DD1725707CC8}" dt="2023-12-12T11:18:38.878" v="12" actId="1076"/>
          <ac:spMkLst>
            <pc:docMk/>
            <pc:sldMk cId="6375953" sldId="284"/>
            <ac:spMk id="121" creationId="{B4FAD559-F55D-CE4F-D3D6-1562456EFBA1}"/>
          </ac:spMkLst>
        </pc:spChg>
        <pc:spChg chg="mod">
          <ac:chgData name="Pooya Ashtari" userId="a7077071-e59f-4aba-954e-8a9f852b7b60" providerId="ADAL" clId="{B20B3C68-5835-CA41-9551-DD1725707CC8}" dt="2023-12-12T11:18:38.878" v="12" actId="1076"/>
          <ac:spMkLst>
            <pc:docMk/>
            <pc:sldMk cId="6375953" sldId="284"/>
            <ac:spMk id="122" creationId="{A027C40B-E1EA-A7D7-FC57-492BB9AD3A5F}"/>
          </ac:spMkLst>
        </pc:spChg>
        <pc:spChg chg="mod">
          <ac:chgData name="Pooya Ashtari" userId="a7077071-e59f-4aba-954e-8a9f852b7b60" providerId="ADAL" clId="{B20B3C68-5835-CA41-9551-DD1725707CC8}" dt="2023-12-12T11:18:38.878" v="12" actId="1076"/>
          <ac:spMkLst>
            <pc:docMk/>
            <pc:sldMk cId="6375953" sldId="284"/>
            <ac:spMk id="125" creationId="{C7AE9E2B-6611-8400-EE64-7AEB605620EE}"/>
          </ac:spMkLst>
        </pc:spChg>
        <pc:spChg chg="mod">
          <ac:chgData name="Pooya Ashtari" userId="a7077071-e59f-4aba-954e-8a9f852b7b60" providerId="ADAL" clId="{B20B3C68-5835-CA41-9551-DD1725707CC8}" dt="2023-12-12T11:18:38.878" v="12" actId="1076"/>
          <ac:spMkLst>
            <pc:docMk/>
            <pc:sldMk cId="6375953" sldId="284"/>
            <ac:spMk id="127" creationId="{3327D3E8-74EE-4E96-4826-650F76F9F5C4}"/>
          </ac:spMkLst>
        </pc:spChg>
        <pc:spChg chg="mod">
          <ac:chgData name="Pooya Ashtari" userId="a7077071-e59f-4aba-954e-8a9f852b7b60" providerId="ADAL" clId="{B20B3C68-5835-CA41-9551-DD1725707CC8}" dt="2023-12-12T11:18:38.878" v="12" actId="1076"/>
          <ac:spMkLst>
            <pc:docMk/>
            <pc:sldMk cId="6375953" sldId="284"/>
            <ac:spMk id="132" creationId="{CFC87282-A843-A32C-1DB0-16EB7AF2E44D}"/>
          </ac:spMkLst>
        </pc:spChg>
        <pc:spChg chg="mod">
          <ac:chgData name="Pooya Ashtari" userId="a7077071-e59f-4aba-954e-8a9f852b7b60" providerId="ADAL" clId="{B20B3C68-5835-CA41-9551-DD1725707CC8}" dt="2023-12-12T11:18:38.878" v="12" actId="1076"/>
          <ac:spMkLst>
            <pc:docMk/>
            <pc:sldMk cId="6375953" sldId="284"/>
            <ac:spMk id="133" creationId="{71334DB6-593F-5493-D323-148D0896F973}"/>
          </ac:spMkLst>
        </pc:spChg>
        <pc:spChg chg="mod">
          <ac:chgData name="Pooya Ashtari" userId="a7077071-e59f-4aba-954e-8a9f852b7b60" providerId="ADAL" clId="{B20B3C68-5835-CA41-9551-DD1725707CC8}" dt="2023-12-12T11:18:38.878" v="12" actId="1076"/>
          <ac:spMkLst>
            <pc:docMk/>
            <pc:sldMk cId="6375953" sldId="284"/>
            <ac:spMk id="134" creationId="{9B6D70D5-0BC0-29D5-1435-E4B004108F5E}"/>
          </ac:spMkLst>
        </pc:spChg>
        <pc:spChg chg="mod">
          <ac:chgData name="Pooya Ashtari" userId="a7077071-e59f-4aba-954e-8a9f852b7b60" providerId="ADAL" clId="{B20B3C68-5835-CA41-9551-DD1725707CC8}" dt="2023-12-12T11:18:38.878" v="12" actId="1076"/>
          <ac:spMkLst>
            <pc:docMk/>
            <pc:sldMk cId="6375953" sldId="284"/>
            <ac:spMk id="135" creationId="{40B0D5D3-7C99-B82C-D2A0-19A2E457A6CD}"/>
          </ac:spMkLst>
        </pc:spChg>
        <pc:spChg chg="mod">
          <ac:chgData name="Pooya Ashtari" userId="a7077071-e59f-4aba-954e-8a9f852b7b60" providerId="ADAL" clId="{B20B3C68-5835-CA41-9551-DD1725707CC8}" dt="2023-12-12T11:18:38.878" v="12" actId="1076"/>
          <ac:spMkLst>
            <pc:docMk/>
            <pc:sldMk cId="6375953" sldId="284"/>
            <ac:spMk id="136" creationId="{85A01935-C194-E2DD-5462-A2475101B8DF}"/>
          </ac:spMkLst>
        </pc:spChg>
        <pc:spChg chg="mod">
          <ac:chgData name="Pooya Ashtari" userId="a7077071-e59f-4aba-954e-8a9f852b7b60" providerId="ADAL" clId="{B20B3C68-5835-CA41-9551-DD1725707CC8}" dt="2023-12-12T11:18:38.878" v="12" actId="1076"/>
          <ac:spMkLst>
            <pc:docMk/>
            <pc:sldMk cId="6375953" sldId="284"/>
            <ac:spMk id="137" creationId="{B451E78D-DA65-68FA-9635-FDAA10AE3D38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41" creationId="{99EFA49B-B1F4-9F14-4032-32B337776E20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43" creationId="{A86B521D-93A0-6E92-06D1-9D500E5CFE01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46" creationId="{5D34074F-5521-648F-9E2B-1F2A8F135ED3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50" creationId="{58FF013E-1C8E-87B1-D654-DA79642F6843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54" creationId="{7C936961-355A-C539-FD51-A91D3D042E7B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56" creationId="{3DF17103-7DA7-DA2D-D077-8C4ABFA948B3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57" creationId="{4A0CA814-5B52-3555-BB95-5BD3415371F2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58" creationId="{82733C1D-B008-09BB-5D88-A1D66D7085BF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59" creationId="{9B5E39F8-18E1-26D9-04A3-3046F24A8A12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60" creationId="{95C08D93-FF44-32FD-6922-74FB40DFD32D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61" creationId="{6F4A9307-C39A-2DE6-FF2B-FC64C253ADF6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63" creationId="{03646989-2543-E80D-9ADD-D8D4438EC565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65" creationId="{B6F13E3E-022D-2F54-81EA-C6D409E21E11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66" creationId="{55DB5E7D-DF92-AEE8-BDF5-EB064FF6E8A3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69" creationId="{FAC8D8B0-CE1A-6848-81C5-EE68C8217F53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71" creationId="{70C59E30-8B3A-A982-C4BA-9BC931CC2E3B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76" creationId="{08BF19B7-EC5B-908A-E703-42F8CF90AC77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77" creationId="{DD523498-E7BE-2998-2BAF-31AC04A3339A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78" creationId="{5D114900-62EE-D79D-C176-764A5169D425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79" creationId="{C5CBF9D3-2957-E35B-39C3-D51332654C89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80" creationId="{19F16153-9EAA-9451-C75F-1E6C199A611B}"/>
          </ac:spMkLst>
        </pc:spChg>
        <pc:spChg chg="mod">
          <ac:chgData name="Pooya Ashtari" userId="a7077071-e59f-4aba-954e-8a9f852b7b60" providerId="ADAL" clId="{B20B3C68-5835-CA41-9551-DD1725707CC8}" dt="2023-12-12T11:19:28.793" v="16"/>
          <ac:spMkLst>
            <pc:docMk/>
            <pc:sldMk cId="6375953" sldId="284"/>
            <ac:spMk id="181" creationId="{00C52C78-69DB-C22B-A7C3-4BBA6CD392DE}"/>
          </ac:spMkLst>
        </pc:spChg>
        <pc:spChg chg="mod">
          <ac:chgData name="Pooya Ashtari" userId="a7077071-e59f-4aba-954e-8a9f852b7b60" providerId="ADAL" clId="{B20B3C68-5835-CA41-9551-DD1725707CC8}" dt="2023-12-12T12:42:37.639" v="549" actId="165"/>
          <ac:spMkLst>
            <pc:docMk/>
            <pc:sldMk cId="6375953" sldId="284"/>
            <ac:spMk id="185" creationId="{53603526-3B56-1969-EA60-F252069D3947}"/>
          </ac:spMkLst>
        </pc:spChg>
        <pc:spChg chg="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187" creationId="{29BCC588-BA0E-C990-2DFE-0AA6A95B4185}"/>
          </ac:spMkLst>
        </pc:spChg>
        <pc:spChg chg="mod">
          <ac:chgData name="Pooya Ashtari" userId="a7077071-e59f-4aba-954e-8a9f852b7b60" providerId="ADAL" clId="{B20B3C68-5835-CA41-9551-DD1725707CC8}" dt="2023-12-12T12:42:37.639" v="549" actId="165"/>
          <ac:spMkLst>
            <pc:docMk/>
            <pc:sldMk cId="6375953" sldId="284"/>
            <ac:spMk id="190" creationId="{F572B1E7-B18B-24FE-2265-68E36FE785C4}"/>
          </ac:spMkLst>
        </pc:spChg>
        <pc:spChg chg="mod">
          <ac:chgData name="Pooya Ashtari" userId="a7077071-e59f-4aba-954e-8a9f852b7b60" providerId="ADAL" clId="{B20B3C68-5835-CA41-9551-DD1725707CC8}" dt="2023-12-12T12:42:37.639" v="549" actId="165"/>
          <ac:spMkLst>
            <pc:docMk/>
            <pc:sldMk cId="6375953" sldId="284"/>
            <ac:spMk id="194" creationId="{458AC6AD-BEAE-9747-297B-BBA5DCADB0FF}"/>
          </ac:spMkLst>
        </pc:spChg>
        <pc:spChg chg="mod">
          <ac:chgData name="Pooya Ashtari" userId="a7077071-e59f-4aba-954e-8a9f852b7b60" providerId="ADAL" clId="{B20B3C68-5835-CA41-9551-DD1725707CC8}" dt="2023-12-12T12:42:37.639" v="549" actId="165"/>
          <ac:spMkLst>
            <pc:docMk/>
            <pc:sldMk cId="6375953" sldId="284"/>
            <ac:spMk id="198" creationId="{28770D20-1A84-40D1-287D-0266C6BDDE6C}"/>
          </ac:spMkLst>
        </pc:spChg>
        <pc:spChg chg="mod">
          <ac:chgData name="Pooya Ashtari" userId="a7077071-e59f-4aba-954e-8a9f852b7b60" providerId="ADAL" clId="{B20B3C68-5835-CA41-9551-DD1725707CC8}" dt="2023-12-12T12:42:37.639" v="549" actId="165"/>
          <ac:spMkLst>
            <pc:docMk/>
            <pc:sldMk cId="6375953" sldId="284"/>
            <ac:spMk id="200" creationId="{28B9A786-9595-489E-8BB5-17382BAD1615}"/>
          </ac:spMkLst>
        </pc:spChg>
        <pc:spChg chg="mod">
          <ac:chgData name="Pooya Ashtari" userId="a7077071-e59f-4aba-954e-8a9f852b7b60" providerId="ADAL" clId="{B20B3C68-5835-CA41-9551-DD1725707CC8}" dt="2023-12-12T12:42:37.639" v="549" actId="165"/>
          <ac:spMkLst>
            <pc:docMk/>
            <pc:sldMk cId="6375953" sldId="284"/>
            <ac:spMk id="201" creationId="{E3DD3962-A67C-0F71-E9FD-A4E98C534B28}"/>
          </ac:spMkLst>
        </pc:spChg>
        <pc:spChg chg="mod">
          <ac:chgData name="Pooya Ashtari" userId="a7077071-e59f-4aba-954e-8a9f852b7b60" providerId="ADAL" clId="{B20B3C68-5835-CA41-9551-DD1725707CC8}" dt="2023-12-12T12:42:37.639" v="549" actId="165"/>
          <ac:spMkLst>
            <pc:docMk/>
            <pc:sldMk cId="6375953" sldId="284"/>
            <ac:spMk id="202" creationId="{28E52830-029E-D27B-1ECF-11B5ED0893EE}"/>
          </ac:spMkLst>
        </pc:spChg>
        <pc:spChg chg="mod">
          <ac:chgData name="Pooya Ashtari" userId="a7077071-e59f-4aba-954e-8a9f852b7b60" providerId="ADAL" clId="{B20B3C68-5835-CA41-9551-DD1725707CC8}" dt="2023-12-12T12:42:37.639" v="549" actId="165"/>
          <ac:spMkLst>
            <pc:docMk/>
            <pc:sldMk cId="6375953" sldId="284"/>
            <ac:spMk id="203" creationId="{CC0FC2E5-F035-5656-16E4-FC08BBE5EAA7}"/>
          </ac:spMkLst>
        </pc:spChg>
        <pc:spChg chg="mod">
          <ac:chgData name="Pooya Ashtari" userId="a7077071-e59f-4aba-954e-8a9f852b7b60" providerId="ADAL" clId="{B20B3C68-5835-CA41-9551-DD1725707CC8}" dt="2023-12-12T12:42:37.639" v="549" actId="165"/>
          <ac:spMkLst>
            <pc:docMk/>
            <pc:sldMk cId="6375953" sldId="284"/>
            <ac:spMk id="204" creationId="{E4A8905E-FAAE-579F-3332-81A4C7DED3BB}"/>
          </ac:spMkLst>
        </pc:spChg>
        <pc:spChg chg="mod">
          <ac:chgData name="Pooya Ashtari" userId="a7077071-e59f-4aba-954e-8a9f852b7b60" providerId="ADAL" clId="{B20B3C68-5835-CA41-9551-DD1725707CC8}" dt="2023-12-12T12:42:37.639" v="549" actId="165"/>
          <ac:spMkLst>
            <pc:docMk/>
            <pc:sldMk cId="6375953" sldId="284"/>
            <ac:spMk id="205" creationId="{3C80FBCD-7DE6-156B-9BFB-73AB1A2C7AF3}"/>
          </ac:spMkLst>
        </pc:spChg>
        <pc:spChg chg="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07" creationId="{6242A0ED-7F2C-D860-CC07-503857A4F1B0}"/>
          </ac:spMkLst>
        </pc:spChg>
        <pc:spChg chg="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09" creationId="{FAB0E89E-1FB4-7DA3-CFAA-4E1B0E63A39C}"/>
          </ac:spMkLst>
        </pc:spChg>
        <pc:spChg chg="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10" creationId="{5F3F1CAE-0D19-D72D-271B-FAD3DD6B2A2D}"/>
          </ac:spMkLst>
        </pc:spChg>
        <pc:spChg chg="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13" creationId="{28B48432-4C54-DBD3-8E8E-2DC2D173B8E5}"/>
          </ac:spMkLst>
        </pc:spChg>
        <pc:spChg chg="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15" creationId="{6455B211-1CE2-260E-2BEB-040263715E5B}"/>
          </ac:spMkLst>
        </pc:spChg>
        <pc:spChg chg="mod">
          <ac:chgData name="Pooya Ashtari" userId="a7077071-e59f-4aba-954e-8a9f852b7b60" providerId="ADAL" clId="{B20B3C68-5835-CA41-9551-DD1725707CC8}" dt="2023-12-12T12:21:55.187" v="400" actId="165"/>
          <ac:spMkLst>
            <pc:docMk/>
            <pc:sldMk cId="6375953" sldId="284"/>
            <ac:spMk id="220" creationId="{BEA7DDF7-422C-031E-0BD4-B06212331FE2}"/>
          </ac:spMkLst>
        </pc:spChg>
        <pc:spChg chg="mod">
          <ac:chgData name="Pooya Ashtari" userId="a7077071-e59f-4aba-954e-8a9f852b7b60" providerId="ADAL" clId="{B20B3C68-5835-CA41-9551-DD1725707CC8}" dt="2023-12-12T12:21:55.187" v="400" actId="165"/>
          <ac:spMkLst>
            <pc:docMk/>
            <pc:sldMk cId="6375953" sldId="284"/>
            <ac:spMk id="221" creationId="{E100DDDA-05F9-6487-1A09-C893D535E383}"/>
          </ac:spMkLst>
        </pc:spChg>
        <pc:spChg chg="mod">
          <ac:chgData name="Pooya Ashtari" userId="a7077071-e59f-4aba-954e-8a9f852b7b60" providerId="ADAL" clId="{B20B3C68-5835-CA41-9551-DD1725707CC8}" dt="2023-12-12T12:21:55.187" v="400" actId="165"/>
          <ac:spMkLst>
            <pc:docMk/>
            <pc:sldMk cId="6375953" sldId="284"/>
            <ac:spMk id="222" creationId="{E22EF223-0EA2-4119-5B81-028FF34385C7}"/>
          </ac:spMkLst>
        </pc:spChg>
        <pc:spChg chg="mod">
          <ac:chgData name="Pooya Ashtari" userId="a7077071-e59f-4aba-954e-8a9f852b7b60" providerId="ADAL" clId="{B20B3C68-5835-CA41-9551-DD1725707CC8}" dt="2023-12-12T12:21:55.187" v="400" actId="165"/>
          <ac:spMkLst>
            <pc:docMk/>
            <pc:sldMk cId="6375953" sldId="284"/>
            <ac:spMk id="223" creationId="{57E180D5-883E-E2B5-9061-961E42614F0A}"/>
          </ac:spMkLst>
        </pc:spChg>
        <pc:spChg chg="mod">
          <ac:chgData name="Pooya Ashtari" userId="a7077071-e59f-4aba-954e-8a9f852b7b60" providerId="ADAL" clId="{B20B3C68-5835-CA41-9551-DD1725707CC8}" dt="2023-12-12T12:21:55.187" v="400" actId="165"/>
          <ac:spMkLst>
            <pc:docMk/>
            <pc:sldMk cId="6375953" sldId="284"/>
            <ac:spMk id="224" creationId="{FF734D7B-75E8-A88C-310E-C980DC5944EA}"/>
          </ac:spMkLst>
        </pc:spChg>
        <pc:spChg chg="mod">
          <ac:chgData name="Pooya Ashtari" userId="a7077071-e59f-4aba-954e-8a9f852b7b60" providerId="ADAL" clId="{B20B3C68-5835-CA41-9551-DD1725707CC8}" dt="2023-12-12T12:21:55.187" v="400" actId="165"/>
          <ac:spMkLst>
            <pc:docMk/>
            <pc:sldMk cId="6375953" sldId="284"/>
            <ac:spMk id="225" creationId="{F3EF4E01-A8A4-CC85-3FEE-019596CEC0E1}"/>
          </ac:spMkLst>
        </pc:spChg>
        <pc:spChg chg="add mod">
          <ac:chgData name="Pooya Ashtari" userId="a7077071-e59f-4aba-954e-8a9f852b7b60" providerId="ADAL" clId="{B20B3C68-5835-CA41-9551-DD1725707CC8}" dt="2023-12-12T11:49:17.897" v="216" actId="207"/>
          <ac:spMkLst>
            <pc:docMk/>
            <pc:sldMk cId="6375953" sldId="284"/>
            <ac:spMk id="226" creationId="{464199C6-DDA4-54B3-2786-3CB263D47217}"/>
          </ac:spMkLst>
        </pc:spChg>
        <pc:spChg chg="add mod">
          <ac:chgData name="Pooya Ashtari" userId="a7077071-e59f-4aba-954e-8a9f852b7b60" providerId="ADAL" clId="{B20B3C68-5835-CA41-9551-DD1725707CC8}" dt="2023-12-12T11:24:00.658" v="44" actId="164"/>
          <ac:spMkLst>
            <pc:docMk/>
            <pc:sldMk cId="6375953" sldId="284"/>
            <ac:spMk id="230" creationId="{8754BECF-6CA0-1B62-60C2-691D30DA2E80}"/>
          </ac:spMkLst>
        </pc:spChg>
        <pc:spChg chg="add mod">
          <ac:chgData name="Pooya Ashtari" userId="a7077071-e59f-4aba-954e-8a9f852b7b60" providerId="ADAL" clId="{B20B3C68-5835-CA41-9551-DD1725707CC8}" dt="2023-12-12T11:24:00.658" v="44" actId="164"/>
          <ac:spMkLst>
            <pc:docMk/>
            <pc:sldMk cId="6375953" sldId="284"/>
            <ac:spMk id="232" creationId="{5977FE9C-3B44-C0DF-F1BC-E944682C5283}"/>
          </ac:spMkLst>
        </pc:spChg>
        <pc:spChg chg="add mod">
          <ac:chgData name="Pooya Ashtari" userId="a7077071-e59f-4aba-954e-8a9f852b7b60" providerId="ADAL" clId="{B20B3C68-5835-CA41-9551-DD1725707CC8}" dt="2023-12-12T11:24:00.658" v="44" actId="164"/>
          <ac:spMkLst>
            <pc:docMk/>
            <pc:sldMk cId="6375953" sldId="284"/>
            <ac:spMk id="234" creationId="{C671EC7A-BD55-3DD5-FC4D-AC9152225A29}"/>
          </ac:spMkLst>
        </pc:spChg>
        <pc:spChg chg="add del mod">
          <ac:chgData name="Pooya Ashtari" userId="a7077071-e59f-4aba-954e-8a9f852b7b60" providerId="ADAL" clId="{B20B3C68-5835-CA41-9551-DD1725707CC8}" dt="2023-12-12T11:27:49.327" v="74" actId="478"/>
          <ac:spMkLst>
            <pc:docMk/>
            <pc:sldMk cId="6375953" sldId="284"/>
            <ac:spMk id="247" creationId="{15AECAD7-2D4E-F467-0A01-A1394C7A44D2}"/>
          </ac:spMkLst>
        </pc:spChg>
        <pc:spChg chg="add del mod">
          <ac:chgData name="Pooya Ashtari" userId="a7077071-e59f-4aba-954e-8a9f852b7b60" providerId="ADAL" clId="{B20B3C68-5835-CA41-9551-DD1725707CC8}" dt="2023-12-12T11:30:01.237" v="85" actId="478"/>
          <ac:spMkLst>
            <pc:docMk/>
            <pc:sldMk cId="6375953" sldId="284"/>
            <ac:spMk id="248" creationId="{F6650781-20EE-7BBC-210A-877A3EA07DAE}"/>
          </ac:spMkLst>
        </pc:spChg>
        <pc:spChg chg="add 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49" creationId="{8F5A9618-0195-F91B-3480-9C7C92C4E6FD}"/>
          </ac:spMkLst>
        </pc:spChg>
        <pc:spChg chg="add 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50" creationId="{E6AF5601-BAF3-8EE2-9D9B-6021BB5735A1}"/>
          </ac:spMkLst>
        </pc:spChg>
        <pc:spChg chg="add 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51" creationId="{885C513F-920C-0C49-E81C-8BCABC1A72D7}"/>
          </ac:spMkLst>
        </pc:spChg>
        <pc:spChg chg="add 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52" creationId="{23EE4B67-2ED9-E082-B46D-B21CC311973D}"/>
          </ac:spMkLst>
        </pc:spChg>
        <pc:spChg chg="add 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53" creationId="{1F4ED8F4-502C-138F-F033-25DA761FAC80}"/>
          </ac:spMkLst>
        </pc:spChg>
        <pc:spChg chg="add 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54" creationId="{5E1793C5-98D0-5267-BBBC-A5137EC7F0A1}"/>
          </ac:spMkLst>
        </pc:spChg>
        <pc:spChg chg="add del mod">
          <ac:chgData name="Pooya Ashtari" userId="a7077071-e59f-4aba-954e-8a9f852b7b60" providerId="ADAL" clId="{B20B3C68-5835-CA41-9551-DD1725707CC8}" dt="2023-12-12T12:05:28.661" v="261" actId="478"/>
          <ac:spMkLst>
            <pc:docMk/>
            <pc:sldMk cId="6375953" sldId="284"/>
            <ac:spMk id="255" creationId="{C86D1995-3713-329A-42F1-2DB23218B7E5}"/>
          </ac:spMkLst>
        </pc:spChg>
        <pc:spChg chg="add del mod">
          <ac:chgData name="Pooya Ashtari" userId="a7077071-e59f-4aba-954e-8a9f852b7b60" providerId="ADAL" clId="{B20B3C68-5835-CA41-9551-DD1725707CC8}" dt="2023-12-12T12:42:29.092" v="548" actId="478"/>
          <ac:spMkLst>
            <pc:docMk/>
            <pc:sldMk cId="6375953" sldId="284"/>
            <ac:spMk id="259" creationId="{186C9DBA-9377-B9D7-DE8B-9FB1515D5CA0}"/>
          </ac:spMkLst>
        </pc:spChg>
        <pc:spChg chg="add 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60" creationId="{19DF9698-FB9E-0119-BAC1-D5533D2BFD4C}"/>
          </ac:spMkLst>
        </pc:spChg>
        <pc:spChg chg="add del mod">
          <ac:chgData name="Pooya Ashtari" userId="a7077071-e59f-4aba-954e-8a9f852b7b60" providerId="ADAL" clId="{B20B3C68-5835-CA41-9551-DD1725707CC8}" dt="2023-12-12T12:31:29.061" v="479" actId="478"/>
          <ac:spMkLst>
            <pc:docMk/>
            <pc:sldMk cId="6375953" sldId="284"/>
            <ac:spMk id="261" creationId="{59103A7D-F841-3FA0-25DF-9A7550C8A615}"/>
          </ac:spMkLst>
        </pc:spChg>
        <pc:spChg chg="add del mod">
          <ac:chgData name="Pooya Ashtari" userId="a7077071-e59f-4aba-954e-8a9f852b7b60" providerId="ADAL" clId="{B20B3C68-5835-CA41-9551-DD1725707CC8}" dt="2023-12-12T12:31:29.061" v="479" actId="478"/>
          <ac:spMkLst>
            <pc:docMk/>
            <pc:sldMk cId="6375953" sldId="284"/>
            <ac:spMk id="262" creationId="{BA11D1DE-C25C-59D7-95FA-763A6FA32C19}"/>
          </ac:spMkLst>
        </pc:spChg>
        <pc:spChg chg="add del mod">
          <ac:chgData name="Pooya Ashtari" userId="a7077071-e59f-4aba-954e-8a9f852b7b60" providerId="ADAL" clId="{B20B3C68-5835-CA41-9551-DD1725707CC8}" dt="2023-12-12T12:31:29.061" v="479" actId="478"/>
          <ac:spMkLst>
            <pc:docMk/>
            <pc:sldMk cId="6375953" sldId="284"/>
            <ac:spMk id="263" creationId="{E0CF924E-9002-F71F-0827-03D7B023637F}"/>
          </ac:spMkLst>
        </pc:spChg>
        <pc:spChg chg="add del mod">
          <ac:chgData name="Pooya Ashtari" userId="a7077071-e59f-4aba-954e-8a9f852b7b60" providerId="ADAL" clId="{B20B3C68-5835-CA41-9551-DD1725707CC8}" dt="2023-12-12T12:31:29.061" v="479" actId="478"/>
          <ac:spMkLst>
            <pc:docMk/>
            <pc:sldMk cId="6375953" sldId="284"/>
            <ac:spMk id="264" creationId="{09E563BE-B0C2-F34B-54EC-E063028B6DDB}"/>
          </ac:spMkLst>
        </pc:spChg>
        <pc:spChg chg="add del mod">
          <ac:chgData name="Pooya Ashtari" userId="a7077071-e59f-4aba-954e-8a9f852b7b60" providerId="ADAL" clId="{B20B3C68-5835-CA41-9551-DD1725707CC8}" dt="2023-12-12T12:31:29.061" v="479" actId="478"/>
          <ac:spMkLst>
            <pc:docMk/>
            <pc:sldMk cId="6375953" sldId="284"/>
            <ac:spMk id="265" creationId="{12012B44-C8B5-6403-26A5-78EE5A0E8926}"/>
          </ac:spMkLst>
        </pc:spChg>
        <pc:spChg chg="add del mod">
          <ac:chgData name="Pooya Ashtari" userId="a7077071-e59f-4aba-954e-8a9f852b7b60" providerId="ADAL" clId="{B20B3C68-5835-CA41-9551-DD1725707CC8}" dt="2023-12-12T12:31:29.061" v="479" actId="478"/>
          <ac:spMkLst>
            <pc:docMk/>
            <pc:sldMk cId="6375953" sldId="284"/>
            <ac:spMk id="266" creationId="{CF6FB306-1994-F1FE-F190-734954F8E100}"/>
          </ac:spMkLst>
        </pc:spChg>
        <pc:spChg chg="add mod topLvl">
          <ac:chgData name="Pooya Ashtari" userId="a7077071-e59f-4aba-954e-8a9f852b7b60" providerId="ADAL" clId="{B20B3C68-5835-CA41-9551-DD1725707CC8}" dt="2023-12-12T12:46:52.497" v="557" actId="122"/>
          <ac:spMkLst>
            <pc:docMk/>
            <pc:sldMk cId="6375953" sldId="284"/>
            <ac:spMk id="267" creationId="{A71911CE-3CDE-3D90-1577-6B4084077987}"/>
          </ac:spMkLst>
        </pc:spChg>
        <pc:spChg chg="add del mod">
          <ac:chgData name="Pooya Ashtari" userId="a7077071-e59f-4aba-954e-8a9f852b7b60" providerId="ADAL" clId="{B20B3C68-5835-CA41-9551-DD1725707CC8}" dt="2023-12-12T12:26:46.091" v="450" actId="478"/>
          <ac:spMkLst>
            <pc:docMk/>
            <pc:sldMk cId="6375953" sldId="284"/>
            <ac:spMk id="268" creationId="{DEF40469-8CF3-E310-903E-DBED4816A3D8}"/>
          </ac:spMkLst>
        </pc:spChg>
        <pc:spChg chg="add 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69" creationId="{44A3D2A8-96CF-EE93-8A92-53CC230FE4D7}"/>
          </ac:spMkLst>
        </pc:spChg>
        <pc:spChg chg="add 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72" creationId="{3D4839E9-D400-519F-65DD-A2CF722581B2}"/>
          </ac:spMkLst>
        </pc:spChg>
        <pc:spChg chg="add 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73" creationId="{4C750AD4-542B-595F-F64A-A06C07E333DB}"/>
          </ac:spMkLst>
        </pc:spChg>
        <pc:spChg chg="add 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74" creationId="{1CDA27DC-2455-0DD0-E2D9-934B9980AB2C}"/>
          </ac:spMkLst>
        </pc:spChg>
        <pc:spChg chg="add 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75" creationId="{45FF21B8-D565-DFDE-0759-CA3F0CF30BEC}"/>
          </ac:spMkLst>
        </pc:spChg>
        <pc:spChg chg="add 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76" creationId="{B6B86A7D-C608-435D-34DF-2935ED026302}"/>
          </ac:spMkLst>
        </pc:spChg>
        <pc:spChg chg="add mod topLvl">
          <ac:chgData name="Pooya Ashtari" userId="a7077071-e59f-4aba-954e-8a9f852b7b60" providerId="ADAL" clId="{B20B3C68-5835-CA41-9551-DD1725707CC8}" dt="2023-12-12T12:42:43.532" v="550" actId="164"/>
          <ac:spMkLst>
            <pc:docMk/>
            <pc:sldMk cId="6375953" sldId="284"/>
            <ac:spMk id="277" creationId="{9D8DAF26-3A4F-4D9A-A978-581C3FA34BE7}"/>
          </ac:spMkLst>
        </pc:spChg>
        <pc:spChg chg="add del mod">
          <ac:chgData name="Pooya Ashtari" userId="a7077071-e59f-4aba-954e-8a9f852b7b60" providerId="ADAL" clId="{B20B3C68-5835-CA41-9551-DD1725707CC8}" dt="2023-12-12T12:42:10.285" v="545" actId="478"/>
          <ac:spMkLst>
            <pc:docMk/>
            <pc:sldMk cId="6375953" sldId="284"/>
            <ac:spMk id="278" creationId="{51108491-9A60-8A58-49D6-7D75E2D78CA0}"/>
          </ac:spMkLst>
        </pc:spChg>
        <pc:grpChg chg="add del mod">
          <ac:chgData name="Pooya Ashtari" userId="a7077071-e59f-4aba-954e-8a9f852b7b60" providerId="ADAL" clId="{B20B3C68-5835-CA41-9551-DD1725707CC8}" dt="2023-12-12T11:16:21.399" v="3"/>
          <ac:grpSpMkLst>
            <pc:docMk/>
            <pc:sldMk cId="6375953" sldId="284"/>
            <ac:grpSpMk id="5" creationId="{1CDA74B1-E8BC-5AB5-679C-1A12412434F4}"/>
          </ac:grpSpMkLst>
        </pc:grpChg>
        <pc:grpChg chg="add del mod">
          <ac:chgData name="Pooya Ashtari" userId="a7077071-e59f-4aba-954e-8a9f852b7b60" providerId="ADAL" clId="{B20B3C68-5835-CA41-9551-DD1725707CC8}" dt="2023-12-12T11:16:21.399" v="3"/>
          <ac:grpSpMkLst>
            <pc:docMk/>
            <pc:sldMk cId="6375953" sldId="284"/>
            <ac:grpSpMk id="9" creationId="{7D4EF8EC-1B92-29A6-3C2E-EE9E8C7CF86D}"/>
          </ac:grpSpMkLst>
        </pc:grpChg>
        <pc:grpChg chg="mod">
          <ac:chgData name="Pooya Ashtari" userId="a7077071-e59f-4aba-954e-8a9f852b7b60" providerId="ADAL" clId="{B20B3C68-5835-CA41-9551-DD1725707CC8}" dt="2023-12-12T11:16:11.240" v="2"/>
          <ac:grpSpMkLst>
            <pc:docMk/>
            <pc:sldMk cId="6375953" sldId="284"/>
            <ac:grpSpMk id="19" creationId="{C5C6B0CE-9FC4-9D1B-9D3C-21CC76DD5739}"/>
          </ac:grpSpMkLst>
        </pc:grpChg>
        <pc:grpChg chg="mod">
          <ac:chgData name="Pooya Ashtari" userId="a7077071-e59f-4aba-954e-8a9f852b7b60" providerId="ADAL" clId="{B20B3C68-5835-CA41-9551-DD1725707CC8}" dt="2023-12-12T11:16:11.240" v="2"/>
          <ac:grpSpMkLst>
            <pc:docMk/>
            <pc:sldMk cId="6375953" sldId="284"/>
            <ac:grpSpMk id="20" creationId="{69733CCD-ADBB-4508-E5F4-00519A696136}"/>
          </ac:grpSpMkLst>
        </pc:grpChg>
        <pc:grpChg chg="mod">
          <ac:chgData name="Pooya Ashtari" userId="a7077071-e59f-4aba-954e-8a9f852b7b60" providerId="ADAL" clId="{B20B3C68-5835-CA41-9551-DD1725707CC8}" dt="2023-12-12T11:16:11.240" v="2"/>
          <ac:grpSpMkLst>
            <pc:docMk/>
            <pc:sldMk cId="6375953" sldId="284"/>
            <ac:grpSpMk id="21" creationId="{D388CB7C-779E-E317-97DF-B2858586136B}"/>
          </ac:grpSpMkLst>
        </pc:grpChg>
        <pc:grpChg chg="mod">
          <ac:chgData name="Pooya Ashtari" userId="a7077071-e59f-4aba-954e-8a9f852b7b60" providerId="ADAL" clId="{B20B3C68-5835-CA41-9551-DD1725707CC8}" dt="2023-12-12T11:16:11.240" v="2"/>
          <ac:grpSpMkLst>
            <pc:docMk/>
            <pc:sldMk cId="6375953" sldId="284"/>
            <ac:grpSpMk id="22" creationId="{25841CE9-2AE8-F813-B860-BCD831ECC362}"/>
          </ac:grpSpMkLst>
        </pc:grpChg>
        <pc:grpChg chg="add del mod">
          <ac:chgData name="Pooya Ashtari" userId="a7077071-e59f-4aba-954e-8a9f852b7b60" providerId="ADAL" clId="{B20B3C68-5835-CA41-9551-DD1725707CC8}" dt="2023-12-12T11:17:23.630" v="5" actId="478"/>
          <ac:grpSpMkLst>
            <pc:docMk/>
            <pc:sldMk cId="6375953" sldId="284"/>
            <ac:grpSpMk id="30" creationId="{C682E6D9-9A5B-ED51-7846-438C396D0DDD}"/>
          </ac:grpSpMkLst>
        </pc:grpChg>
        <pc:grpChg chg="add del mod">
          <ac:chgData name="Pooya Ashtari" userId="a7077071-e59f-4aba-954e-8a9f852b7b60" providerId="ADAL" clId="{B20B3C68-5835-CA41-9551-DD1725707CC8}" dt="2023-12-12T11:17:23.630" v="5" actId="478"/>
          <ac:grpSpMkLst>
            <pc:docMk/>
            <pc:sldMk cId="6375953" sldId="284"/>
            <ac:grpSpMk id="34" creationId="{8044BF30-42D1-53E2-1F3C-3D47DC2347AB}"/>
          </ac:grpSpMkLst>
        </pc:grpChg>
        <pc:grpChg chg="mod">
          <ac:chgData name="Pooya Ashtari" userId="a7077071-e59f-4aba-954e-8a9f852b7b60" providerId="ADAL" clId="{B20B3C68-5835-CA41-9551-DD1725707CC8}" dt="2023-12-12T11:16:21.418" v="4"/>
          <ac:grpSpMkLst>
            <pc:docMk/>
            <pc:sldMk cId="6375953" sldId="284"/>
            <ac:grpSpMk id="44" creationId="{861B3935-B04F-85B2-BE5C-D6D2E3EB70C8}"/>
          </ac:grpSpMkLst>
        </pc:grpChg>
        <pc:grpChg chg="mod">
          <ac:chgData name="Pooya Ashtari" userId="a7077071-e59f-4aba-954e-8a9f852b7b60" providerId="ADAL" clId="{B20B3C68-5835-CA41-9551-DD1725707CC8}" dt="2023-12-12T11:16:21.418" v="4"/>
          <ac:grpSpMkLst>
            <pc:docMk/>
            <pc:sldMk cId="6375953" sldId="284"/>
            <ac:grpSpMk id="45" creationId="{67022E1B-CB67-90CD-4B93-6C8B6EF36FE0}"/>
          </ac:grpSpMkLst>
        </pc:grpChg>
        <pc:grpChg chg="mod">
          <ac:chgData name="Pooya Ashtari" userId="a7077071-e59f-4aba-954e-8a9f852b7b60" providerId="ADAL" clId="{B20B3C68-5835-CA41-9551-DD1725707CC8}" dt="2023-12-12T11:16:21.418" v="4"/>
          <ac:grpSpMkLst>
            <pc:docMk/>
            <pc:sldMk cId="6375953" sldId="284"/>
            <ac:grpSpMk id="46" creationId="{4E1FB915-9844-A485-F3C0-DD254676E484}"/>
          </ac:grpSpMkLst>
        </pc:grpChg>
        <pc:grpChg chg="mod">
          <ac:chgData name="Pooya Ashtari" userId="a7077071-e59f-4aba-954e-8a9f852b7b60" providerId="ADAL" clId="{B20B3C68-5835-CA41-9551-DD1725707CC8}" dt="2023-12-12T11:16:21.418" v="4"/>
          <ac:grpSpMkLst>
            <pc:docMk/>
            <pc:sldMk cId="6375953" sldId="284"/>
            <ac:grpSpMk id="47" creationId="{ED1BADFC-7CBC-EBF9-5B69-E143626B270D}"/>
          </ac:grpSpMkLst>
        </pc:grpChg>
        <pc:grpChg chg="add del mod">
          <ac:chgData name="Pooya Ashtari" userId="a7077071-e59f-4aba-954e-8a9f852b7b60" providerId="ADAL" clId="{B20B3C68-5835-CA41-9551-DD1725707CC8}" dt="2023-12-12T11:17:32.757" v="7"/>
          <ac:grpSpMkLst>
            <pc:docMk/>
            <pc:sldMk cId="6375953" sldId="284"/>
            <ac:grpSpMk id="55" creationId="{C454AD10-608A-3D3A-192F-567CC159FBA2}"/>
          </ac:grpSpMkLst>
        </pc:grpChg>
        <pc:grpChg chg="add del mod">
          <ac:chgData name="Pooya Ashtari" userId="a7077071-e59f-4aba-954e-8a9f852b7b60" providerId="ADAL" clId="{B20B3C68-5835-CA41-9551-DD1725707CC8}" dt="2023-12-12T11:17:32.757" v="7"/>
          <ac:grpSpMkLst>
            <pc:docMk/>
            <pc:sldMk cId="6375953" sldId="284"/>
            <ac:grpSpMk id="58" creationId="{6634E4FD-F3A1-6942-B3F4-DB00E6DAC63E}"/>
          </ac:grpSpMkLst>
        </pc:grpChg>
        <pc:grpChg chg="mod">
          <ac:chgData name="Pooya Ashtari" userId="a7077071-e59f-4aba-954e-8a9f852b7b60" providerId="ADAL" clId="{B20B3C68-5835-CA41-9551-DD1725707CC8}" dt="2023-12-12T11:17:25.631" v="6"/>
          <ac:grpSpMkLst>
            <pc:docMk/>
            <pc:sldMk cId="6375953" sldId="284"/>
            <ac:grpSpMk id="69" creationId="{C1F5EB04-9E67-CB3C-778F-66CE1F3E8145}"/>
          </ac:grpSpMkLst>
        </pc:grpChg>
        <pc:grpChg chg="add del mod">
          <ac:chgData name="Pooya Ashtari" userId="a7077071-e59f-4aba-954e-8a9f852b7b60" providerId="ADAL" clId="{B20B3C68-5835-CA41-9551-DD1725707CC8}" dt="2023-12-12T11:17:32.757" v="7"/>
          <ac:grpSpMkLst>
            <pc:docMk/>
            <pc:sldMk cId="6375953" sldId="284"/>
            <ac:grpSpMk id="76" creationId="{7E9D188C-3717-2BDA-237F-649529FB09B5}"/>
          </ac:grpSpMkLst>
        </pc:grpChg>
        <pc:grpChg chg="mod">
          <ac:chgData name="Pooya Ashtari" userId="a7077071-e59f-4aba-954e-8a9f852b7b60" providerId="ADAL" clId="{B20B3C68-5835-CA41-9551-DD1725707CC8}" dt="2023-12-12T11:17:25.631" v="6"/>
          <ac:grpSpMkLst>
            <pc:docMk/>
            <pc:sldMk cId="6375953" sldId="284"/>
            <ac:grpSpMk id="86" creationId="{078561A4-3F75-1B91-6F11-200FFF2CE984}"/>
          </ac:grpSpMkLst>
        </pc:grpChg>
        <pc:grpChg chg="mod">
          <ac:chgData name="Pooya Ashtari" userId="a7077071-e59f-4aba-954e-8a9f852b7b60" providerId="ADAL" clId="{B20B3C68-5835-CA41-9551-DD1725707CC8}" dt="2023-12-12T11:17:25.631" v="6"/>
          <ac:grpSpMkLst>
            <pc:docMk/>
            <pc:sldMk cId="6375953" sldId="284"/>
            <ac:grpSpMk id="87" creationId="{DEEED5B7-71FA-0D05-22FC-31B1D8E721E0}"/>
          </ac:grpSpMkLst>
        </pc:grpChg>
        <pc:grpChg chg="mod">
          <ac:chgData name="Pooya Ashtari" userId="a7077071-e59f-4aba-954e-8a9f852b7b60" providerId="ADAL" clId="{B20B3C68-5835-CA41-9551-DD1725707CC8}" dt="2023-12-12T11:17:25.631" v="6"/>
          <ac:grpSpMkLst>
            <pc:docMk/>
            <pc:sldMk cId="6375953" sldId="284"/>
            <ac:grpSpMk id="88" creationId="{1320DE3A-0626-082B-CBFE-E1D2A8B31426}"/>
          </ac:grpSpMkLst>
        </pc:grpChg>
        <pc:grpChg chg="mod">
          <ac:chgData name="Pooya Ashtari" userId="a7077071-e59f-4aba-954e-8a9f852b7b60" providerId="ADAL" clId="{B20B3C68-5835-CA41-9551-DD1725707CC8}" dt="2023-12-12T11:17:25.631" v="6"/>
          <ac:grpSpMkLst>
            <pc:docMk/>
            <pc:sldMk cId="6375953" sldId="284"/>
            <ac:grpSpMk id="89" creationId="{72F62451-7CFC-4DBB-AA23-52D7F34F36DC}"/>
          </ac:grpSpMkLst>
        </pc:grpChg>
        <pc:grpChg chg="add del mod">
          <ac:chgData name="Pooya Ashtari" userId="a7077071-e59f-4aba-954e-8a9f852b7b60" providerId="ADAL" clId="{B20B3C68-5835-CA41-9551-DD1725707CC8}" dt="2023-12-12T11:19:27.023" v="15" actId="478"/>
          <ac:grpSpMkLst>
            <pc:docMk/>
            <pc:sldMk cId="6375953" sldId="284"/>
            <ac:grpSpMk id="97" creationId="{C24A33E9-34D9-D421-B10E-B084086358D4}"/>
          </ac:grpSpMkLst>
        </pc:grpChg>
        <pc:grpChg chg="add del mod">
          <ac:chgData name="Pooya Ashtari" userId="a7077071-e59f-4aba-954e-8a9f852b7b60" providerId="ADAL" clId="{B20B3C68-5835-CA41-9551-DD1725707CC8}" dt="2023-12-12T11:19:27.023" v="15" actId="478"/>
          <ac:grpSpMkLst>
            <pc:docMk/>
            <pc:sldMk cId="6375953" sldId="284"/>
            <ac:grpSpMk id="100" creationId="{6FDE3A87-6D27-F680-2560-791403414B33}"/>
          </ac:grpSpMkLst>
        </pc:grpChg>
        <pc:grpChg chg="mod">
          <ac:chgData name="Pooya Ashtari" userId="a7077071-e59f-4aba-954e-8a9f852b7b60" providerId="ADAL" clId="{B20B3C68-5835-CA41-9551-DD1725707CC8}" dt="2023-12-12T11:17:48.274" v="10" actId="1076"/>
          <ac:grpSpMkLst>
            <pc:docMk/>
            <pc:sldMk cId="6375953" sldId="284"/>
            <ac:grpSpMk id="111" creationId="{DDC21242-4DAA-A501-AC2B-08610445CB73}"/>
          </ac:grpSpMkLst>
        </pc:grpChg>
        <pc:grpChg chg="add del mod">
          <ac:chgData name="Pooya Ashtari" userId="a7077071-e59f-4aba-954e-8a9f852b7b60" providerId="ADAL" clId="{B20B3C68-5835-CA41-9551-DD1725707CC8}" dt="2023-12-12T11:19:27.023" v="15" actId="478"/>
          <ac:grpSpMkLst>
            <pc:docMk/>
            <pc:sldMk cId="6375953" sldId="284"/>
            <ac:grpSpMk id="118" creationId="{23CB0799-E342-5DFA-DDC2-749E69AB767F}"/>
          </ac:grpSpMkLst>
        </pc:grpChg>
        <pc:grpChg chg="mod">
          <ac:chgData name="Pooya Ashtari" userId="a7077071-e59f-4aba-954e-8a9f852b7b60" providerId="ADAL" clId="{B20B3C68-5835-CA41-9551-DD1725707CC8}" dt="2023-12-12T11:18:38.878" v="12" actId="1076"/>
          <ac:grpSpMkLst>
            <pc:docMk/>
            <pc:sldMk cId="6375953" sldId="284"/>
            <ac:grpSpMk id="128" creationId="{A375A358-8051-C0D7-934D-7B8EFADC77FC}"/>
          </ac:grpSpMkLst>
        </pc:grpChg>
        <pc:grpChg chg="mod">
          <ac:chgData name="Pooya Ashtari" userId="a7077071-e59f-4aba-954e-8a9f852b7b60" providerId="ADAL" clId="{B20B3C68-5835-CA41-9551-DD1725707CC8}" dt="2023-12-12T11:18:38.878" v="12" actId="1076"/>
          <ac:grpSpMkLst>
            <pc:docMk/>
            <pc:sldMk cId="6375953" sldId="284"/>
            <ac:grpSpMk id="129" creationId="{18BAE9A5-5072-3B08-1ECA-06F0AE1DB90F}"/>
          </ac:grpSpMkLst>
        </pc:grpChg>
        <pc:grpChg chg="mod">
          <ac:chgData name="Pooya Ashtari" userId="a7077071-e59f-4aba-954e-8a9f852b7b60" providerId="ADAL" clId="{B20B3C68-5835-CA41-9551-DD1725707CC8}" dt="2023-12-12T11:18:38.878" v="12" actId="1076"/>
          <ac:grpSpMkLst>
            <pc:docMk/>
            <pc:sldMk cId="6375953" sldId="284"/>
            <ac:grpSpMk id="130" creationId="{14ABBCDF-7DB8-7EDD-A5CF-4883B6DDE4D8}"/>
          </ac:grpSpMkLst>
        </pc:grpChg>
        <pc:grpChg chg="mod">
          <ac:chgData name="Pooya Ashtari" userId="a7077071-e59f-4aba-954e-8a9f852b7b60" providerId="ADAL" clId="{B20B3C68-5835-CA41-9551-DD1725707CC8}" dt="2023-12-12T11:18:38.878" v="12" actId="1076"/>
          <ac:grpSpMkLst>
            <pc:docMk/>
            <pc:sldMk cId="6375953" sldId="284"/>
            <ac:grpSpMk id="131" creationId="{E1A487B9-344E-C4D8-9447-E15F5DF15356}"/>
          </ac:grpSpMkLst>
        </pc:grpChg>
        <pc:grpChg chg="add del mod">
          <ac:chgData name="Pooya Ashtari" userId="a7077071-e59f-4aba-954e-8a9f852b7b60" providerId="ADAL" clId="{B20B3C68-5835-CA41-9551-DD1725707CC8}" dt="2023-12-12T11:19:32.954" v="17"/>
          <ac:grpSpMkLst>
            <pc:docMk/>
            <pc:sldMk cId="6375953" sldId="284"/>
            <ac:grpSpMk id="139" creationId="{9970880A-4F0C-F24D-74BD-205869ADAC80}"/>
          </ac:grpSpMkLst>
        </pc:grpChg>
        <pc:grpChg chg="add del mod">
          <ac:chgData name="Pooya Ashtari" userId="a7077071-e59f-4aba-954e-8a9f852b7b60" providerId="ADAL" clId="{B20B3C68-5835-CA41-9551-DD1725707CC8}" dt="2023-12-12T11:19:32.954" v="17"/>
          <ac:grpSpMkLst>
            <pc:docMk/>
            <pc:sldMk cId="6375953" sldId="284"/>
            <ac:grpSpMk id="142" creationId="{617E2FF7-9CEE-42DD-2B75-C5B4B4BFBF8A}"/>
          </ac:grpSpMkLst>
        </pc:grpChg>
        <pc:grpChg chg="mod">
          <ac:chgData name="Pooya Ashtari" userId="a7077071-e59f-4aba-954e-8a9f852b7b60" providerId="ADAL" clId="{B20B3C68-5835-CA41-9551-DD1725707CC8}" dt="2023-12-12T11:19:28.793" v="16"/>
          <ac:grpSpMkLst>
            <pc:docMk/>
            <pc:sldMk cId="6375953" sldId="284"/>
            <ac:grpSpMk id="144" creationId="{BBB18086-7BA2-7B77-939A-4742BC1EF694}"/>
          </ac:grpSpMkLst>
        </pc:grpChg>
        <pc:grpChg chg="mod">
          <ac:chgData name="Pooya Ashtari" userId="a7077071-e59f-4aba-954e-8a9f852b7b60" providerId="ADAL" clId="{B20B3C68-5835-CA41-9551-DD1725707CC8}" dt="2023-12-12T11:19:28.793" v="16"/>
          <ac:grpSpMkLst>
            <pc:docMk/>
            <pc:sldMk cId="6375953" sldId="284"/>
            <ac:grpSpMk id="155" creationId="{BF7C606C-BB00-9E70-0501-92FCC565121A}"/>
          </ac:grpSpMkLst>
        </pc:grpChg>
        <pc:grpChg chg="add del mod">
          <ac:chgData name="Pooya Ashtari" userId="a7077071-e59f-4aba-954e-8a9f852b7b60" providerId="ADAL" clId="{B20B3C68-5835-CA41-9551-DD1725707CC8}" dt="2023-12-12T11:19:32.954" v="17"/>
          <ac:grpSpMkLst>
            <pc:docMk/>
            <pc:sldMk cId="6375953" sldId="284"/>
            <ac:grpSpMk id="162" creationId="{565544FD-9645-E244-2B1B-FDA474C81294}"/>
          </ac:grpSpMkLst>
        </pc:grpChg>
        <pc:grpChg chg="mod">
          <ac:chgData name="Pooya Ashtari" userId="a7077071-e59f-4aba-954e-8a9f852b7b60" providerId="ADAL" clId="{B20B3C68-5835-CA41-9551-DD1725707CC8}" dt="2023-12-12T11:19:28.793" v="16"/>
          <ac:grpSpMkLst>
            <pc:docMk/>
            <pc:sldMk cId="6375953" sldId="284"/>
            <ac:grpSpMk id="172" creationId="{A86A35A5-6C79-9A92-7896-71BA2A16A555}"/>
          </ac:grpSpMkLst>
        </pc:grpChg>
        <pc:grpChg chg="mod">
          <ac:chgData name="Pooya Ashtari" userId="a7077071-e59f-4aba-954e-8a9f852b7b60" providerId="ADAL" clId="{B20B3C68-5835-CA41-9551-DD1725707CC8}" dt="2023-12-12T11:19:28.793" v="16"/>
          <ac:grpSpMkLst>
            <pc:docMk/>
            <pc:sldMk cId="6375953" sldId="284"/>
            <ac:grpSpMk id="173" creationId="{B2CA84E6-1426-075E-2F71-2829DBDCA20E}"/>
          </ac:grpSpMkLst>
        </pc:grpChg>
        <pc:grpChg chg="mod">
          <ac:chgData name="Pooya Ashtari" userId="a7077071-e59f-4aba-954e-8a9f852b7b60" providerId="ADAL" clId="{B20B3C68-5835-CA41-9551-DD1725707CC8}" dt="2023-12-12T11:19:28.793" v="16"/>
          <ac:grpSpMkLst>
            <pc:docMk/>
            <pc:sldMk cId="6375953" sldId="284"/>
            <ac:grpSpMk id="174" creationId="{76F9690D-700D-9AD1-06FC-F61206534E1B}"/>
          </ac:grpSpMkLst>
        </pc:grpChg>
        <pc:grpChg chg="mod">
          <ac:chgData name="Pooya Ashtari" userId="a7077071-e59f-4aba-954e-8a9f852b7b60" providerId="ADAL" clId="{B20B3C68-5835-CA41-9551-DD1725707CC8}" dt="2023-12-12T11:19:28.793" v="16"/>
          <ac:grpSpMkLst>
            <pc:docMk/>
            <pc:sldMk cId="6375953" sldId="284"/>
            <ac:grpSpMk id="175" creationId="{03BE0D71-98B5-B915-806E-47FE097D4DA6}"/>
          </ac:grpSpMkLst>
        </pc:grpChg>
        <pc:grpChg chg="add mod topLvl">
          <ac:chgData name="Pooya Ashtari" userId="a7077071-e59f-4aba-954e-8a9f852b7b60" providerId="ADAL" clId="{B20B3C68-5835-CA41-9551-DD1725707CC8}" dt="2023-12-12T12:42:43.532" v="550" actId="164"/>
          <ac:grpSpMkLst>
            <pc:docMk/>
            <pc:sldMk cId="6375953" sldId="284"/>
            <ac:grpSpMk id="183" creationId="{E96D0153-C693-7B61-C59A-21227D098379}"/>
          </ac:grpSpMkLst>
        </pc:grpChg>
        <pc:grpChg chg="add del mod">
          <ac:chgData name="Pooya Ashtari" userId="a7077071-e59f-4aba-954e-8a9f852b7b60" providerId="ADAL" clId="{B20B3C68-5835-CA41-9551-DD1725707CC8}" dt="2023-12-12T11:24:30.175" v="47" actId="165"/>
          <ac:grpSpMkLst>
            <pc:docMk/>
            <pc:sldMk cId="6375953" sldId="284"/>
            <ac:grpSpMk id="186" creationId="{CDDE3B29-4492-9177-4F90-6FD68DAE4FDE}"/>
          </ac:grpSpMkLst>
        </pc:grpChg>
        <pc:grpChg chg="mod topLvl">
          <ac:chgData name="Pooya Ashtari" userId="a7077071-e59f-4aba-954e-8a9f852b7b60" providerId="ADAL" clId="{B20B3C68-5835-CA41-9551-DD1725707CC8}" dt="2023-12-12T12:42:43.532" v="550" actId="164"/>
          <ac:grpSpMkLst>
            <pc:docMk/>
            <pc:sldMk cId="6375953" sldId="284"/>
            <ac:grpSpMk id="188" creationId="{2C86EEA1-F575-3729-A0C1-907796FF1449}"/>
          </ac:grpSpMkLst>
        </pc:grpChg>
        <pc:grpChg chg="mod">
          <ac:chgData name="Pooya Ashtari" userId="a7077071-e59f-4aba-954e-8a9f852b7b60" providerId="ADAL" clId="{B20B3C68-5835-CA41-9551-DD1725707CC8}" dt="2023-12-12T12:42:37.639" v="549" actId="165"/>
          <ac:grpSpMkLst>
            <pc:docMk/>
            <pc:sldMk cId="6375953" sldId="284"/>
            <ac:grpSpMk id="199" creationId="{E0DE5405-B6AF-0625-07A2-209050EE653B}"/>
          </ac:grpSpMkLst>
        </pc:grpChg>
        <pc:grpChg chg="add del mod">
          <ac:chgData name="Pooya Ashtari" userId="a7077071-e59f-4aba-954e-8a9f852b7b60" providerId="ADAL" clId="{B20B3C68-5835-CA41-9551-DD1725707CC8}" dt="2023-12-12T11:24:30.175" v="47" actId="165"/>
          <ac:grpSpMkLst>
            <pc:docMk/>
            <pc:sldMk cId="6375953" sldId="284"/>
            <ac:grpSpMk id="206" creationId="{DF668984-A10F-0EB2-5178-23E2877F1952}"/>
          </ac:grpSpMkLst>
        </pc:grpChg>
        <pc:grpChg chg="del mod topLvl">
          <ac:chgData name="Pooya Ashtari" userId="a7077071-e59f-4aba-954e-8a9f852b7b60" providerId="ADAL" clId="{B20B3C68-5835-CA41-9551-DD1725707CC8}" dt="2023-12-12T12:21:55.187" v="400" actId="165"/>
          <ac:grpSpMkLst>
            <pc:docMk/>
            <pc:sldMk cId="6375953" sldId="284"/>
            <ac:grpSpMk id="216" creationId="{8287B862-4756-C4D5-DAC2-3D3EA1D267D9}"/>
          </ac:grpSpMkLst>
        </pc:grpChg>
        <pc:grpChg chg="del mod topLvl">
          <ac:chgData name="Pooya Ashtari" userId="a7077071-e59f-4aba-954e-8a9f852b7b60" providerId="ADAL" clId="{B20B3C68-5835-CA41-9551-DD1725707CC8}" dt="2023-12-12T12:22:16.756" v="402" actId="478"/>
          <ac:grpSpMkLst>
            <pc:docMk/>
            <pc:sldMk cId="6375953" sldId="284"/>
            <ac:grpSpMk id="217" creationId="{0F3461C2-2E8B-BF30-9018-891308431A12}"/>
          </ac:grpSpMkLst>
        </pc:grpChg>
        <pc:grpChg chg="del mod topLvl">
          <ac:chgData name="Pooya Ashtari" userId="a7077071-e59f-4aba-954e-8a9f852b7b60" providerId="ADAL" clId="{B20B3C68-5835-CA41-9551-DD1725707CC8}" dt="2023-12-12T12:22:16.756" v="402" actId="478"/>
          <ac:grpSpMkLst>
            <pc:docMk/>
            <pc:sldMk cId="6375953" sldId="284"/>
            <ac:grpSpMk id="218" creationId="{D1757287-4FB2-53D5-16F5-C607B11D8037}"/>
          </ac:grpSpMkLst>
        </pc:grpChg>
        <pc:grpChg chg="del mod topLvl">
          <ac:chgData name="Pooya Ashtari" userId="a7077071-e59f-4aba-954e-8a9f852b7b60" providerId="ADAL" clId="{B20B3C68-5835-CA41-9551-DD1725707CC8}" dt="2023-12-12T12:22:16.756" v="402" actId="478"/>
          <ac:grpSpMkLst>
            <pc:docMk/>
            <pc:sldMk cId="6375953" sldId="284"/>
            <ac:grpSpMk id="219" creationId="{3B838BC9-941F-6A49-5B4D-F21002A00E7F}"/>
          </ac:grpSpMkLst>
        </pc:grpChg>
        <pc:grpChg chg="add mod">
          <ac:chgData name="Pooya Ashtari" userId="a7077071-e59f-4aba-954e-8a9f852b7b60" providerId="ADAL" clId="{B20B3C68-5835-CA41-9551-DD1725707CC8}" dt="2023-12-12T11:23:55.981" v="43" actId="164"/>
          <ac:grpSpMkLst>
            <pc:docMk/>
            <pc:sldMk cId="6375953" sldId="284"/>
            <ac:grpSpMk id="243" creationId="{C81A4E34-1ED9-ABBB-BD79-725711508048}"/>
          </ac:grpSpMkLst>
        </pc:grpChg>
        <pc:grpChg chg="add del mod">
          <ac:chgData name="Pooya Ashtari" userId="a7077071-e59f-4aba-954e-8a9f852b7b60" providerId="ADAL" clId="{B20B3C68-5835-CA41-9551-DD1725707CC8}" dt="2023-12-12T12:04:18.787" v="248" actId="478"/>
          <ac:grpSpMkLst>
            <pc:docMk/>
            <pc:sldMk cId="6375953" sldId="284"/>
            <ac:grpSpMk id="244" creationId="{8F7ABB97-0FD7-F76A-862A-A7E72E314183}"/>
          </ac:grpSpMkLst>
        </pc:grpChg>
        <pc:grpChg chg="add mod">
          <ac:chgData name="Pooya Ashtari" userId="a7077071-e59f-4aba-954e-8a9f852b7b60" providerId="ADAL" clId="{B20B3C68-5835-CA41-9551-DD1725707CC8}" dt="2023-12-12T11:24:54.918" v="49" actId="164"/>
          <ac:grpSpMkLst>
            <pc:docMk/>
            <pc:sldMk cId="6375953" sldId="284"/>
            <ac:grpSpMk id="245" creationId="{290208EE-3933-BCF0-935E-531B868F6B6D}"/>
          </ac:grpSpMkLst>
        </pc:grpChg>
        <pc:grpChg chg="add del mod">
          <ac:chgData name="Pooya Ashtari" userId="a7077071-e59f-4aba-954e-8a9f852b7b60" providerId="ADAL" clId="{B20B3C68-5835-CA41-9551-DD1725707CC8}" dt="2023-12-12T12:18:33.517" v="372" actId="165"/>
          <ac:grpSpMkLst>
            <pc:docMk/>
            <pc:sldMk cId="6375953" sldId="284"/>
            <ac:grpSpMk id="246" creationId="{5FEDCD80-24F2-20CF-1048-3D8911509004}"/>
          </ac:grpSpMkLst>
        </pc:grpChg>
        <pc:grpChg chg="add del mod">
          <ac:chgData name="Pooya Ashtari" userId="a7077071-e59f-4aba-954e-8a9f852b7b60" providerId="ADAL" clId="{B20B3C68-5835-CA41-9551-DD1725707CC8}" dt="2023-12-12T12:42:37.639" v="549" actId="165"/>
          <ac:grpSpMkLst>
            <pc:docMk/>
            <pc:sldMk cId="6375953" sldId="284"/>
            <ac:grpSpMk id="279" creationId="{B79A701E-1155-C1BB-B28A-8CA0B8593A1A}"/>
          </ac:grpSpMkLst>
        </pc:grpChg>
        <pc:grpChg chg="add mod">
          <ac:chgData name="Pooya Ashtari" userId="a7077071-e59f-4aba-954e-8a9f852b7b60" providerId="ADAL" clId="{B20B3C68-5835-CA41-9551-DD1725707CC8}" dt="2023-12-12T12:42:43.532" v="550" actId="164"/>
          <ac:grpSpMkLst>
            <pc:docMk/>
            <pc:sldMk cId="6375953" sldId="284"/>
            <ac:grpSpMk id="280" creationId="{B77B5693-39D7-3058-E81E-A963FA432DC1}"/>
          </ac:grpSpMkLst>
        </pc:grpChg>
        <pc:picChg chg="add del mod">
          <ac:chgData name="Pooya Ashtari" userId="a7077071-e59f-4aba-954e-8a9f852b7b60" providerId="ADAL" clId="{B20B3C68-5835-CA41-9551-DD1725707CC8}" dt="2023-12-12T11:16:21.399" v="3"/>
          <ac:picMkLst>
            <pc:docMk/>
            <pc:sldMk cId="6375953" sldId="284"/>
            <ac:picMk id="4" creationId="{BC69FCC1-C10F-C95B-3979-3160C6CAB490}"/>
          </ac:picMkLst>
        </pc:picChg>
        <pc:picChg chg="mod">
          <ac:chgData name="Pooya Ashtari" userId="a7077071-e59f-4aba-954e-8a9f852b7b60" providerId="ADAL" clId="{B20B3C68-5835-CA41-9551-DD1725707CC8}" dt="2023-12-12T11:16:11.240" v="2"/>
          <ac:picMkLst>
            <pc:docMk/>
            <pc:sldMk cId="6375953" sldId="284"/>
            <ac:picMk id="6" creationId="{42813BB4-66F1-AA79-F58F-79D2E6177942}"/>
          </ac:picMkLst>
        </pc:picChg>
        <pc:picChg chg="mod">
          <ac:chgData name="Pooya Ashtari" userId="a7077071-e59f-4aba-954e-8a9f852b7b60" providerId="ADAL" clId="{B20B3C68-5835-CA41-9551-DD1725707CC8}" dt="2023-12-12T11:16:11.240" v="2"/>
          <ac:picMkLst>
            <pc:docMk/>
            <pc:sldMk cId="6375953" sldId="284"/>
            <ac:picMk id="11" creationId="{B2EF0EC3-246D-62CC-9111-7067F8689825}"/>
          </ac:picMkLst>
        </pc:picChg>
        <pc:picChg chg="mod">
          <ac:chgData name="Pooya Ashtari" userId="a7077071-e59f-4aba-954e-8a9f852b7b60" providerId="ADAL" clId="{B20B3C68-5835-CA41-9551-DD1725707CC8}" dt="2023-12-12T11:16:11.240" v="2"/>
          <ac:picMkLst>
            <pc:docMk/>
            <pc:sldMk cId="6375953" sldId="284"/>
            <ac:picMk id="14" creationId="{05C7C104-8EB9-A160-D099-4C12DA2044D0}"/>
          </ac:picMkLst>
        </pc:picChg>
        <pc:picChg chg="mod">
          <ac:chgData name="Pooya Ashtari" userId="a7077071-e59f-4aba-954e-8a9f852b7b60" providerId="ADAL" clId="{B20B3C68-5835-CA41-9551-DD1725707CC8}" dt="2023-12-12T11:16:11.240" v="2"/>
          <ac:picMkLst>
            <pc:docMk/>
            <pc:sldMk cId="6375953" sldId="284"/>
            <ac:picMk id="15" creationId="{BC01304C-0B19-1BC0-ECA7-A20CBFF14AD5}"/>
          </ac:picMkLst>
        </pc:picChg>
        <pc:picChg chg="mod">
          <ac:chgData name="Pooya Ashtari" userId="a7077071-e59f-4aba-954e-8a9f852b7b60" providerId="ADAL" clId="{B20B3C68-5835-CA41-9551-DD1725707CC8}" dt="2023-12-12T11:16:11.240" v="2"/>
          <ac:picMkLst>
            <pc:docMk/>
            <pc:sldMk cId="6375953" sldId="284"/>
            <ac:picMk id="17" creationId="{2331D9F1-E2EC-27A6-CD51-41EA7F487BEA}"/>
          </ac:picMkLst>
        </pc:picChg>
        <pc:picChg chg="add del mod">
          <ac:chgData name="Pooya Ashtari" userId="a7077071-e59f-4aba-954e-8a9f852b7b60" providerId="ADAL" clId="{B20B3C68-5835-CA41-9551-DD1725707CC8}" dt="2023-12-12T11:17:23.630" v="5" actId="478"/>
          <ac:picMkLst>
            <pc:docMk/>
            <pc:sldMk cId="6375953" sldId="284"/>
            <ac:picMk id="29" creationId="{C4228D68-4397-3F76-F31F-0A77577BBF99}"/>
          </ac:picMkLst>
        </pc:picChg>
        <pc:picChg chg="mod">
          <ac:chgData name="Pooya Ashtari" userId="a7077071-e59f-4aba-954e-8a9f852b7b60" providerId="ADAL" clId="{B20B3C68-5835-CA41-9551-DD1725707CC8}" dt="2023-12-12T11:16:21.418" v="4"/>
          <ac:picMkLst>
            <pc:docMk/>
            <pc:sldMk cId="6375953" sldId="284"/>
            <ac:picMk id="31" creationId="{BBB7B4AF-F45D-BB88-49D3-8BFBCB8CDA74}"/>
          </ac:picMkLst>
        </pc:picChg>
        <pc:picChg chg="mod">
          <ac:chgData name="Pooya Ashtari" userId="a7077071-e59f-4aba-954e-8a9f852b7b60" providerId="ADAL" clId="{B20B3C68-5835-CA41-9551-DD1725707CC8}" dt="2023-12-12T11:16:21.418" v="4"/>
          <ac:picMkLst>
            <pc:docMk/>
            <pc:sldMk cId="6375953" sldId="284"/>
            <ac:picMk id="36" creationId="{F2A9A220-22B2-1494-7216-B4FBB60133D4}"/>
          </ac:picMkLst>
        </pc:picChg>
        <pc:picChg chg="mod">
          <ac:chgData name="Pooya Ashtari" userId="a7077071-e59f-4aba-954e-8a9f852b7b60" providerId="ADAL" clId="{B20B3C68-5835-CA41-9551-DD1725707CC8}" dt="2023-12-12T11:16:21.418" v="4"/>
          <ac:picMkLst>
            <pc:docMk/>
            <pc:sldMk cId="6375953" sldId="284"/>
            <ac:picMk id="39" creationId="{B20D3099-FBBC-ED0B-87B0-C5E823902567}"/>
          </ac:picMkLst>
        </pc:picChg>
        <pc:picChg chg="mod">
          <ac:chgData name="Pooya Ashtari" userId="a7077071-e59f-4aba-954e-8a9f852b7b60" providerId="ADAL" clId="{B20B3C68-5835-CA41-9551-DD1725707CC8}" dt="2023-12-12T11:16:21.418" v="4"/>
          <ac:picMkLst>
            <pc:docMk/>
            <pc:sldMk cId="6375953" sldId="284"/>
            <ac:picMk id="40" creationId="{CAB3A831-603B-B47A-1AF0-583BEB78D7DB}"/>
          </ac:picMkLst>
        </pc:picChg>
        <pc:picChg chg="mod">
          <ac:chgData name="Pooya Ashtari" userId="a7077071-e59f-4aba-954e-8a9f852b7b60" providerId="ADAL" clId="{B20B3C68-5835-CA41-9551-DD1725707CC8}" dt="2023-12-12T11:16:21.418" v="4"/>
          <ac:picMkLst>
            <pc:docMk/>
            <pc:sldMk cId="6375953" sldId="284"/>
            <ac:picMk id="42" creationId="{0DE017B8-2F9B-98FC-35FF-3039CAE404D1}"/>
          </ac:picMkLst>
        </pc:picChg>
        <pc:picChg chg="add del mod">
          <ac:chgData name="Pooya Ashtari" userId="a7077071-e59f-4aba-954e-8a9f852b7b60" providerId="ADAL" clId="{B20B3C68-5835-CA41-9551-DD1725707CC8}" dt="2023-12-12T11:17:32.757" v="7"/>
          <ac:picMkLst>
            <pc:docMk/>
            <pc:sldMk cId="6375953" sldId="284"/>
            <ac:picMk id="54" creationId="{D1912B8A-771C-03FD-96CE-9020CF84DD7A}"/>
          </ac:picMkLst>
        </pc:picChg>
        <pc:picChg chg="mod">
          <ac:chgData name="Pooya Ashtari" userId="a7077071-e59f-4aba-954e-8a9f852b7b60" providerId="ADAL" clId="{B20B3C68-5835-CA41-9551-DD1725707CC8}" dt="2023-12-12T11:17:25.631" v="6"/>
          <ac:picMkLst>
            <pc:docMk/>
            <pc:sldMk cId="6375953" sldId="284"/>
            <ac:picMk id="56" creationId="{FE5421D3-4823-DB7E-ECF0-9F2EA139CCF3}"/>
          </ac:picMkLst>
        </pc:picChg>
        <pc:picChg chg="mod">
          <ac:chgData name="Pooya Ashtari" userId="a7077071-e59f-4aba-954e-8a9f852b7b60" providerId="ADAL" clId="{B20B3C68-5835-CA41-9551-DD1725707CC8}" dt="2023-12-12T11:17:25.631" v="6"/>
          <ac:picMkLst>
            <pc:docMk/>
            <pc:sldMk cId="6375953" sldId="284"/>
            <ac:picMk id="59" creationId="{46BFF3C6-1B62-486D-95EF-DB0A8AC8C9B6}"/>
          </ac:picMkLst>
        </pc:picChg>
        <pc:picChg chg="mod">
          <ac:chgData name="Pooya Ashtari" userId="a7077071-e59f-4aba-954e-8a9f852b7b60" providerId="ADAL" clId="{B20B3C68-5835-CA41-9551-DD1725707CC8}" dt="2023-12-12T11:17:25.631" v="6"/>
          <ac:picMkLst>
            <pc:docMk/>
            <pc:sldMk cId="6375953" sldId="284"/>
            <ac:picMk id="61" creationId="{3F8A4251-BFCF-6D15-C9D5-5E54DA818882}"/>
          </ac:picMkLst>
        </pc:picChg>
        <pc:picChg chg="mod">
          <ac:chgData name="Pooya Ashtari" userId="a7077071-e59f-4aba-954e-8a9f852b7b60" providerId="ADAL" clId="{B20B3C68-5835-CA41-9551-DD1725707CC8}" dt="2023-12-12T11:17:25.631" v="6"/>
          <ac:picMkLst>
            <pc:docMk/>
            <pc:sldMk cId="6375953" sldId="284"/>
            <ac:picMk id="62" creationId="{0077F61A-C938-9A67-5EA0-DF270CEC1A96}"/>
          </ac:picMkLst>
        </pc:picChg>
        <pc:picChg chg="mod">
          <ac:chgData name="Pooya Ashtari" userId="a7077071-e59f-4aba-954e-8a9f852b7b60" providerId="ADAL" clId="{B20B3C68-5835-CA41-9551-DD1725707CC8}" dt="2023-12-12T11:17:25.631" v="6"/>
          <ac:picMkLst>
            <pc:docMk/>
            <pc:sldMk cId="6375953" sldId="284"/>
            <ac:picMk id="63" creationId="{2B2B10A7-50CD-0FFE-2694-2403B433E9C6}"/>
          </ac:picMkLst>
        </pc:picChg>
        <pc:picChg chg="mod">
          <ac:chgData name="Pooya Ashtari" userId="a7077071-e59f-4aba-954e-8a9f852b7b60" providerId="ADAL" clId="{B20B3C68-5835-CA41-9551-DD1725707CC8}" dt="2023-12-12T11:17:25.631" v="6"/>
          <ac:picMkLst>
            <pc:docMk/>
            <pc:sldMk cId="6375953" sldId="284"/>
            <ac:picMk id="65" creationId="{1EEFFD98-7BD4-86E1-97C4-FF3D0B25469B}"/>
          </ac:picMkLst>
        </pc:picChg>
        <pc:picChg chg="mod">
          <ac:chgData name="Pooya Ashtari" userId="a7077071-e59f-4aba-954e-8a9f852b7b60" providerId="ADAL" clId="{B20B3C68-5835-CA41-9551-DD1725707CC8}" dt="2023-12-12T11:17:25.631" v="6"/>
          <ac:picMkLst>
            <pc:docMk/>
            <pc:sldMk cId="6375953" sldId="284"/>
            <ac:picMk id="66" creationId="{3A6091D2-13B0-EFE1-E1DD-53546EE16574}"/>
          </ac:picMkLst>
        </pc:picChg>
        <pc:picChg chg="mod">
          <ac:chgData name="Pooya Ashtari" userId="a7077071-e59f-4aba-954e-8a9f852b7b60" providerId="ADAL" clId="{B20B3C68-5835-CA41-9551-DD1725707CC8}" dt="2023-12-12T11:17:25.631" v="6"/>
          <ac:picMkLst>
            <pc:docMk/>
            <pc:sldMk cId="6375953" sldId="284"/>
            <ac:picMk id="67" creationId="{E21D88B1-966D-C092-D60D-70D6F0BB4888}"/>
          </ac:picMkLst>
        </pc:picChg>
        <pc:picChg chg="mod">
          <ac:chgData name="Pooya Ashtari" userId="a7077071-e59f-4aba-954e-8a9f852b7b60" providerId="ADAL" clId="{B20B3C68-5835-CA41-9551-DD1725707CC8}" dt="2023-12-12T11:17:25.631" v="6"/>
          <ac:picMkLst>
            <pc:docMk/>
            <pc:sldMk cId="6375953" sldId="284"/>
            <ac:picMk id="78" creationId="{7D7CF3B4-72C0-FC18-DC97-C1B7CE3F95D5}"/>
          </ac:picMkLst>
        </pc:picChg>
        <pc:picChg chg="mod">
          <ac:chgData name="Pooya Ashtari" userId="a7077071-e59f-4aba-954e-8a9f852b7b60" providerId="ADAL" clId="{B20B3C68-5835-CA41-9551-DD1725707CC8}" dt="2023-12-12T11:17:25.631" v="6"/>
          <ac:picMkLst>
            <pc:docMk/>
            <pc:sldMk cId="6375953" sldId="284"/>
            <ac:picMk id="81" creationId="{DFFCE090-E056-B2AF-A1CB-B49A55047138}"/>
          </ac:picMkLst>
        </pc:picChg>
        <pc:picChg chg="mod">
          <ac:chgData name="Pooya Ashtari" userId="a7077071-e59f-4aba-954e-8a9f852b7b60" providerId="ADAL" clId="{B20B3C68-5835-CA41-9551-DD1725707CC8}" dt="2023-12-12T11:17:25.631" v="6"/>
          <ac:picMkLst>
            <pc:docMk/>
            <pc:sldMk cId="6375953" sldId="284"/>
            <ac:picMk id="82" creationId="{9AA3471F-195A-90EB-9AB9-1DAFB555F8FA}"/>
          </ac:picMkLst>
        </pc:picChg>
        <pc:picChg chg="mod">
          <ac:chgData name="Pooya Ashtari" userId="a7077071-e59f-4aba-954e-8a9f852b7b60" providerId="ADAL" clId="{B20B3C68-5835-CA41-9551-DD1725707CC8}" dt="2023-12-12T11:17:25.631" v="6"/>
          <ac:picMkLst>
            <pc:docMk/>
            <pc:sldMk cId="6375953" sldId="284"/>
            <ac:picMk id="84" creationId="{0614D7FE-684A-6C89-1F22-6EE46E3577A6}"/>
          </ac:picMkLst>
        </pc:picChg>
        <pc:picChg chg="add del mod">
          <ac:chgData name="Pooya Ashtari" userId="a7077071-e59f-4aba-954e-8a9f852b7b60" providerId="ADAL" clId="{B20B3C68-5835-CA41-9551-DD1725707CC8}" dt="2023-12-12T11:19:27.023" v="15" actId="478"/>
          <ac:picMkLst>
            <pc:docMk/>
            <pc:sldMk cId="6375953" sldId="284"/>
            <ac:picMk id="96" creationId="{1168C7F9-53C2-CAE5-1E55-FF360517D5AD}"/>
          </ac:picMkLst>
        </pc:picChg>
        <pc:picChg chg="mod">
          <ac:chgData name="Pooya Ashtari" userId="a7077071-e59f-4aba-954e-8a9f852b7b60" providerId="ADAL" clId="{B20B3C68-5835-CA41-9551-DD1725707CC8}" dt="2023-12-12T11:17:48.274" v="10" actId="1076"/>
          <ac:picMkLst>
            <pc:docMk/>
            <pc:sldMk cId="6375953" sldId="284"/>
            <ac:picMk id="98" creationId="{FDEDF593-C911-1C06-37C6-3A332597775F}"/>
          </ac:picMkLst>
        </pc:picChg>
        <pc:picChg chg="mod">
          <ac:chgData name="Pooya Ashtari" userId="a7077071-e59f-4aba-954e-8a9f852b7b60" providerId="ADAL" clId="{B20B3C68-5835-CA41-9551-DD1725707CC8}" dt="2023-12-12T11:17:48.274" v="10" actId="1076"/>
          <ac:picMkLst>
            <pc:docMk/>
            <pc:sldMk cId="6375953" sldId="284"/>
            <ac:picMk id="101" creationId="{2877CA96-4FC1-A6FA-95A4-45124A135722}"/>
          </ac:picMkLst>
        </pc:picChg>
        <pc:picChg chg="mod">
          <ac:chgData name="Pooya Ashtari" userId="a7077071-e59f-4aba-954e-8a9f852b7b60" providerId="ADAL" clId="{B20B3C68-5835-CA41-9551-DD1725707CC8}" dt="2023-12-12T11:17:48.274" v="10" actId="1076"/>
          <ac:picMkLst>
            <pc:docMk/>
            <pc:sldMk cId="6375953" sldId="284"/>
            <ac:picMk id="103" creationId="{61887AFE-524D-36C4-21CA-AFFF04E5B4D9}"/>
          </ac:picMkLst>
        </pc:picChg>
        <pc:picChg chg="mod">
          <ac:chgData name="Pooya Ashtari" userId="a7077071-e59f-4aba-954e-8a9f852b7b60" providerId="ADAL" clId="{B20B3C68-5835-CA41-9551-DD1725707CC8}" dt="2023-12-12T11:17:48.274" v="10" actId="1076"/>
          <ac:picMkLst>
            <pc:docMk/>
            <pc:sldMk cId="6375953" sldId="284"/>
            <ac:picMk id="104" creationId="{6FE00B8D-462F-E32D-6A94-B9F6A2BE4FB0}"/>
          </ac:picMkLst>
        </pc:picChg>
        <pc:picChg chg="mod">
          <ac:chgData name="Pooya Ashtari" userId="a7077071-e59f-4aba-954e-8a9f852b7b60" providerId="ADAL" clId="{B20B3C68-5835-CA41-9551-DD1725707CC8}" dt="2023-12-12T11:17:48.274" v="10" actId="1076"/>
          <ac:picMkLst>
            <pc:docMk/>
            <pc:sldMk cId="6375953" sldId="284"/>
            <ac:picMk id="105" creationId="{BDD9B1F8-7E4A-DEED-E256-E85F3B5507E0}"/>
          </ac:picMkLst>
        </pc:picChg>
        <pc:picChg chg="mod">
          <ac:chgData name="Pooya Ashtari" userId="a7077071-e59f-4aba-954e-8a9f852b7b60" providerId="ADAL" clId="{B20B3C68-5835-CA41-9551-DD1725707CC8}" dt="2023-12-12T11:17:48.274" v="10" actId="1076"/>
          <ac:picMkLst>
            <pc:docMk/>
            <pc:sldMk cId="6375953" sldId="284"/>
            <ac:picMk id="107" creationId="{CE3A7F34-6963-99B5-2CCD-705D05159473}"/>
          </ac:picMkLst>
        </pc:picChg>
        <pc:picChg chg="mod">
          <ac:chgData name="Pooya Ashtari" userId="a7077071-e59f-4aba-954e-8a9f852b7b60" providerId="ADAL" clId="{B20B3C68-5835-CA41-9551-DD1725707CC8}" dt="2023-12-12T11:17:48.274" v="10" actId="1076"/>
          <ac:picMkLst>
            <pc:docMk/>
            <pc:sldMk cId="6375953" sldId="284"/>
            <ac:picMk id="108" creationId="{BF8EC2D5-D99F-4E71-5FB0-AADE646CDDB3}"/>
          </ac:picMkLst>
        </pc:picChg>
        <pc:picChg chg="mod">
          <ac:chgData name="Pooya Ashtari" userId="a7077071-e59f-4aba-954e-8a9f852b7b60" providerId="ADAL" clId="{B20B3C68-5835-CA41-9551-DD1725707CC8}" dt="2023-12-12T11:17:48.274" v="10" actId="1076"/>
          <ac:picMkLst>
            <pc:docMk/>
            <pc:sldMk cId="6375953" sldId="284"/>
            <ac:picMk id="109" creationId="{F59984D5-4C64-DECB-54CB-9E28BEF4AF5E}"/>
          </ac:picMkLst>
        </pc:picChg>
        <pc:picChg chg="mod">
          <ac:chgData name="Pooya Ashtari" userId="a7077071-e59f-4aba-954e-8a9f852b7b60" providerId="ADAL" clId="{B20B3C68-5835-CA41-9551-DD1725707CC8}" dt="2023-12-12T11:18:38.878" v="12" actId="1076"/>
          <ac:picMkLst>
            <pc:docMk/>
            <pc:sldMk cId="6375953" sldId="284"/>
            <ac:picMk id="120" creationId="{3F12874B-45DC-1C2F-776A-D424066469B0}"/>
          </ac:picMkLst>
        </pc:picChg>
        <pc:picChg chg="mod">
          <ac:chgData name="Pooya Ashtari" userId="a7077071-e59f-4aba-954e-8a9f852b7b60" providerId="ADAL" clId="{B20B3C68-5835-CA41-9551-DD1725707CC8}" dt="2023-12-12T11:18:38.878" v="12" actId="1076"/>
          <ac:picMkLst>
            <pc:docMk/>
            <pc:sldMk cId="6375953" sldId="284"/>
            <ac:picMk id="123" creationId="{22558696-E392-B038-688A-FD4B289C7C49}"/>
          </ac:picMkLst>
        </pc:picChg>
        <pc:picChg chg="mod">
          <ac:chgData name="Pooya Ashtari" userId="a7077071-e59f-4aba-954e-8a9f852b7b60" providerId="ADAL" clId="{B20B3C68-5835-CA41-9551-DD1725707CC8}" dt="2023-12-12T11:18:38.878" v="12" actId="1076"/>
          <ac:picMkLst>
            <pc:docMk/>
            <pc:sldMk cId="6375953" sldId="284"/>
            <ac:picMk id="124" creationId="{3792EDB0-6530-5629-179A-1949E7157C93}"/>
          </ac:picMkLst>
        </pc:picChg>
        <pc:picChg chg="mod">
          <ac:chgData name="Pooya Ashtari" userId="a7077071-e59f-4aba-954e-8a9f852b7b60" providerId="ADAL" clId="{B20B3C68-5835-CA41-9551-DD1725707CC8}" dt="2023-12-12T11:18:38.878" v="12" actId="1076"/>
          <ac:picMkLst>
            <pc:docMk/>
            <pc:sldMk cId="6375953" sldId="284"/>
            <ac:picMk id="126" creationId="{D19AC94E-CC4E-E097-D959-933AA728A183}"/>
          </ac:picMkLst>
        </pc:picChg>
        <pc:picChg chg="add del mod">
          <ac:chgData name="Pooya Ashtari" userId="a7077071-e59f-4aba-954e-8a9f852b7b60" providerId="ADAL" clId="{B20B3C68-5835-CA41-9551-DD1725707CC8}" dt="2023-12-12T11:19:32.954" v="17"/>
          <ac:picMkLst>
            <pc:docMk/>
            <pc:sldMk cId="6375953" sldId="284"/>
            <ac:picMk id="138" creationId="{E8D41F71-0A6E-CFC1-B1CC-1539598A4A3A}"/>
          </ac:picMkLst>
        </pc:picChg>
        <pc:picChg chg="mod">
          <ac:chgData name="Pooya Ashtari" userId="a7077071-e59f-4aba-954e-8a9f852b7b60" providerId="ADAL" clId="{B20B3C68-5835-CA41-9551-DD1725707CC8}" dt="2023-12-12T11:19:28.793" v="16"/>
          <ac:picMkLst>
            <pc:docMk/>
            <pc:sldMk cId="6375953" sldId="284"/>
            <ac:picMk id="140" creationId="{85038558-8362-D6A3-C363-5B40FC4B03B9}"/>
          </ac:picMkLst>
        </pc:picChg>
        <pc:picChg chg="mod">
          <ac:chgData name="Pooya Ashtari" userId="a7077071-e59f-4aba-954e-8a9f852b7b60" providerId="ADAL" clId="{B20B3C68-5835-CA41-9551-DD1725707CC8}" dt="2023-12-12T11:19:28.793" v="16"/>
          <ac:picMkLst>
            <pc:docMk/>
            <pc:sldMk cId="6375953" sldId="284"/>
            <ac:picMk id="145" creationId="{EF44A6E5-FB62-F451-1ADB-4D95D10B45EB}"/>
          </ac:picMkLst>
        </pc:picChg>
        <pc:picChg chg="mod">
          <ac:chgData name="Pooya Ashtari" userId="a7077071-e59f-4aba-954e-8a9f852b7b60" providerId="ADAL" clId="{B20B3C68-5835-CA41-9551-DD1725707CC8}" dt="2023-12-12T11:19:28.793" v="16"/>
          <ac:picMkLst>
            <pc:docMk/>
            <pc:sldMk cId="6375953" sldId="284"/>
            <ac:picMk id="147" creationId="{FD6AC5F8-D095-AD12-7E15-E1D7EA206DCA}"/>
          </ac:picMkLst>
        </pc:picChg>
        <pc:picChg chg="mod">
          <ac:chgData name="Pooya Ashtari" userId="a7077071-e59f-4aba-954e-8a9f852b7b60" providerId="ADAL" clId="{B20B3C68-5835-CA41-9551-DD1725707CC8}" dt="2023-12-12T11:19:28.793" v="16"/>
          <ac:picMkLst>
            <pc:docMk/>
            <pc:sldMk cId="6375953" sldId="284"/>
            <ac:picMk id="148" creationId="{4569C478-7778-D370-6772-6E8FB3F84320}"/>
          </ac:picMkLst>
        </pc:picChg>
        <pc:picChg chg="mod">
          <ac:chgData name="Pooya Ashtari" userId="a7077071-e59f-4aba-954e-8a9f852b7b60" providerId="ADAL" clId="{B20B3C68-5835-CA41-9551-DD1725707CC8}" dt="2023-12-12T11:19:28.793" v="16"/>
          <ac:picMkLst>
            <pc:docMk/>
            <pc:sldMk cId="6375953" sldId="284"/>
            <ac:picMk id="149" creationId="{280B2CD4-24DD-1DA8-7F4F-BFEBAE477FFC}"/>
          </ac:picMkLst>
        </pc:picChg>
        <pc:picChg chg="mod">
          <ac:chgData name="Pooya Ashtari" userId="a7077071-e59f-4aba-954e-8a9f852b7b60" providerId="ADAL" clId="{B20B3C68-5835-CA41-9551-DD1725707CC8}" dt="2023-12-12T11:19:28.793" v="16"/>
          <ac:picMkLst>
            <pc:docMk/>
            <pc:sldMk cId="6375953" sldId="284"/>
            <ac:picMk id="151" creationId="{AF9F2614-1B23-537F-9C11-B8F84A0C6F5F}"/>
          </ac:picMkLst>
        </pc:picChg>
        <pc:picChg chg="mod">
          <ac:chgData name="Pooya Ashtari" userId="a7077071-e59f-4aba-954e-8a9f852b7b60" providerId="ADAL" clId="{B20B3C68-5835-CA41-9551-DD1725707CC8}" dt="2023-12-12T11:19:28.793" v="16"/>
          <ac:picMkLst>
            <pc:docMk/>
            <pc:sldMk cId="6375953" sldId="284"/>
            <ac:picMk id="152" creationId="{70B53DAA-B013-D223-74C6-298F56D0E88E}"/>
          </ac:picMkLst>
        </pc:picChg>
        <pc:picChg chg="mod">
          <ac:chgData name="Pooya Ashtari" userId="a7077071-e59f-4aba-954e-8a9f852b7b60" providerId="ADAL" clId="{B20B3C68-5835-CA41-9551-DD1725707CC8}" dt="2023-12-12T11:19:28.793" v="16"/>
          <ac:picMkLst>
            <pc:docMk/>
            <pc:sldMk cId="6375953" sldId="284"/>
            <ac:picMk id="153" creationId="{82BCEC31-EEC8-424A-4147-EFB186B72D51}"/>
          </ac:picMkLst>
        </pc:picChg>
        <pc:picChg chg="mod">
          <ac:chgData name="Pooya Ashtari" userId="a7077071-e59f-4aba-954e-8a9f852b7b60" providerId="ADAL" clId="{B20B3C68-5835-CA41-9551-DD1725707CC8}" dt="2023-12-12T11:19:28.793" v="16"/>
          <ac:picMkLst>
            <pc:docMk/>
            <pc:sldMk cId="6375953" sldId="284"/>
            <ac:picMk id="164" creationId="{97DBDC4A-6F16-3548-E023-5F83E6652EF9}"/>
          </ac:picMkLst>
        </pc:picChg>
        <pc:picChg chg="mod">
          <ac:chgData name="Pooya Ashtari" userId="a7077071-e59f-4aba-954e-8a9f852b7b60" providerId="ADAL" clId="{B20B3C68-5835-CA41-9551-DD1725707CC8}" dt="2023-12-12T11:19:28.793" v="16"/>
          <ac:picMkLst>
            <pc:docMk/>
            <pc:sldMk cId="6375953" sldId="284"/>
            <ac:picMk id="167" creationId="{8A39C95F-BFEC-674A-3849-6229253EB2FD}"/>
          </ac:picMkLst>
        </pc:picChg>
        <pc:picChg chg="mod">
          <ac:chgData name="Pooya Ashtari" userId="a7077071-e59f-4aba-954e-8a9f852b7b60" providerId="ADAL" clId="{B20B3C68-5835-CA41-9551-DD1725707CC8}" dt="2023-12-12T11:19:28.793" v="16"/>
          <ac:picMkLst>
            <pc:docMk/>
            <pc:sldMk cId="6375953" sldId="284"/>
            <ac:picMk id="168" creationId="{FF029C57-286C-9C62-2EF4-9031CCF84588}"/>
          </ac:picMkLst>
        </pc:picChg>
        <pc:picChg chg="mod">
          <ac:chgData name="Pooya Ashtari" userId="a7077071-e59f-4aba-954e-8a9f852b7b60" providerId="ADAL" clId="{B20B3C68-5835-CA41-9551-DD1725707CC8}" dt="2023-12-12T11:19:28.793" v="16"/>
          <ac:picMkLst>
            <pc:docMk/>
            <pc:sldMk cId="6375953" sldId="284"/>
            <ac:picMk id="170" creationId="{85F97372-0DF4-C10E-F973-B054D72D1CB3}"/>
          </ac:picMkLst>
        </pc:picChg>
        <pc:picChg chg="add del mod">
          <ac:chgData name="Pooya Ashtari" userId="a7077071-e59f-4aba-954e-8a9f852b7b60" providerId="ADAL" clId="{B20B3C68-5835-CA41-9551-DD1725707CC8}" dt="2023-12-12T11:22:40.719" v="30" actId="478"/>
          <ac:picMkLst>
            <pc:docMk/>
            <pc:sldMk cId="6375953" sldId="284"/>
            <ac:picMk id="182" creationId="{EBAF7161-3C64-7B17-F2BB-B32BE059C5FD}"/>
          </ac:picMkLst>
        </pc:picChg>
        <pc:picChg chg="mod">
          <ac:chgData name="Pooya Ashtari" userId="a7077071-e59f-4aba-954e-8a9f852b7b60" providerId="ADAL" clId="{B20B3C68-5835-CA41-9551-DD1725707CC8}" dt="2023-12-12T12:42:37.639" v="549" actId="165"/>
          <ac:picMkLst>
            <pc:docMk/>
            <pc:sldMk cId="6375953" sldId="284"/>
            <ac:picMk id="184" creationId="{F96B523E-8010-4834-9CD9-DCF506EDA30C}"/>
          </ac:picMkLst>
        </pc:picChg>
        <pc:picChg chg="mod">
          <ac:chgData name="Pooya Ashtari" userId="a7077071-e59f-4aba-954e-8a9f852b7b60" providerId="ADAL" clId="{B20B3C68-5835-CA41-9551-DD1725707CC8}" dt="2023-12-12T12:42:37.639" v="549" actId="165"/>
          <ac:picMkLst>
            <pc:docMk/>
            <pc:sldMk cId="6375953" sldId="284"/>
            <ac:picMk id="189" creationId="{487D3AB8-0A6D-D4F4-9AD7-009B9BEF4E92}"/>
          </ac:picMkLst>
        </pc:picChg>
        <pc:picChg chg="mod">
          <ac:chgData name="Pooya Ashtari" userId="a7077071-e59f-4aba-954e-8a9f852b7b60" providerId="ADAL" clId="{B20B3C68-5835-CA41-9551-DD1725707CC8}" dt="2023-12-12T12:42:37.639" v="549" actId="165"/>
          <ac:picMkLst>
            <pc:docMk/>
            <pc:sldMk cId="6375953" sldId="284"/>
            <ac:picMk id="191" creationId="{0D61FADF-AB75-493A-40A9-A52BE7CC7B8E}"/>
          </ac:picMkLst>
        </pc:picChg>
        <pc:picChg chg="mod">
          <ac:chgData name="Pooya Ashtari" userId="a7077071-e59f-4aba-954e-8a9f852b7b60" providerId="ADAL" clId="{B20B3C68-5835-CA41-9551-DD1725707CC8}" dt="2023-12-12T12:42:37.639" v="549" actId="165"/>
          <ac:picMkLst>
            <pc:docMk/>
            <pc:sldMk cId="6375953" sldId="284"/>
            <ac:picMk id="192" creationId="{CE9FFA4A-D426-CD61-E934-9448FE3DA5C7}"/>
          </ac:picMkLst>
        </pc:picChg>
        <pc:picChg chg="mod">
          <ac:chgData name="Pooya Ashtari" userId="a7077071-e59f-4aba-954e-8a9f852b7b60" providerId="ADAL" clId="{B20B3C68-5835-CA41-9551-DD1725707CC8}" dt="2023-12-12T12:42:37.639" v="549" actId="165"/>
          <ac:picMkLst>
            <pc:docMk/>
            <pc:sldMk cId="6375953" sldId="284"/>
            <ac:picMk id="193" creationId="{A34A7B13-9D26-BE83-E928-31950B43952B}"/>
          </ac:picMkLst>
        </pc:picChg>
        <pc:picChg chg="mod">
          <ac:chgData name="Pooya Ashtari" userId="a7077071-e59f-4aba-954e-8a9f852b7b60" providerId="ADAL" clId="{B20B3C68-5835-CA41-9551-DD1725707CC8}" dt="2023-12-12T12:42:37.639" v="549" actId="165"/>
          <ac:picMkLst>
            <pc:docMk/>
            <pc:sldMk cId="6375953" sldId="284"/>
            <ac:picMk id="195" creationId="{4226C73D-174D-43AF-1F95-271CC0550DDF}"/>
          </ac:picMkLst>
        </pc:picChg>
        <pc:picChg chg="mod">
          <ac:chgData name="Pooya Ashtari" userId="a7077071-e59f-4aba-954e-8a9f852b7b60" providerId="ADAL" clId="{B20B3C68-5835-CA41-9551-DD1725707CC8}" dt="2023-12-12T12:42:37.639" v="549" actId="165"/>
          <ac:picMkLst>
            <pc:docMk/>
            <pc:sldMk cId="6375953" sldId="284"/>
            <ac:picMk id="196" creationId="{FDE32086-84AE-9857-7217-96DAE008A99B}"/>
          </ac:picMkLst>
        </pc:picChg>
        <pc:picChg chg="mod">
          <ac:chgData name="Pooya Ashtari" userId="a7077071-e59f-4aba-954e-8a9f852b7b60" providerId="ADAL" clId="{B20B3C68-5835-CA41-9551-DD1725707CC8}" dt="2023-12-12T12:42:37.639" v="549" actId="165"/>
          <ac:picMkLst>
            <pc:docMk/>
            <pc:sldMk cId="6375953" sldId="284"/>
            <ac:picMk id="197" creationId="{E486C922-4DD1-CD07-EAFA-67804478E336}"/>
          </ac:picMkLst>
        </pc:picChg>
        <pc:picChg chg="mod topLvl">
          <ac:chgData name="Pooya Ashtari" userId="a7077071-e59f-4aba-954e-8a9f852b7b60" providerId="ADAL" clId="{B20B3C68-5835-CA41-9551-DD1725707CC8}" dt="2023-12-12T12:42:43.532" v="550" actId="164"/>
          <ac:picMkLst>
            <pc:docMk/>
            <pc:sldMk cId="6375953" sldId="284"/>
            <ac:picMk id="208" creationId="{DDBFC011-BBAB-D3E5-E01D-C70B7C767C12}"/>
          </ac:picMkLst>
        </pc:picChg>
        <pc:picChg chg="mod topLvl">
          <ac:chgData name="Pooya Ashtari" userId="a7077071-e59f-4aba-954e-8a9f852b7b60" providerId="ADAL" clId="{B20B3C68-5835-CA41-9551-DD1725707CC8}" dt="2023-12-12T12:42:43.532" v="550" actId="164"/>
          <ac:picMkLst>
            <pc:docMk/>
            <pc:sldMk cId="6375953" sldId="284"/>
            <ac:picMk id="211" creationId="{C80067F9-0B09-AAF1-0EE8-1A0E71930726}"/>
          </ac:picMkLst>
        </pc:picChg>
        <pc:picChg chg="mod topLvl">
          <ac:chgData name="Pooya Ashtari" userId="a7077071-e59f-4aba-954e-8a9f852b7b60" providerId="ADAL" clId="{B20B3C68-5835-CA41-9551-DD1725707CC8}" dt="2023-12-12T12:42:43.532" v="550" actId="164"/>
          <ac:picMkLst>
            <pc:docMk/>
            <pc:sldMk cId="6375953" sldId="284"/>
            <ac:picMk id="212" creationId="{E3DC7349-AEBA-FBC6-1291-0AC59BF27CCD}"/>
          </ac:picMkLst>
        </pc:picChg>
        <pc:picChg chg="mod topLvl">
          <ac:chgData name="Pooya Ashtari" userId="a7077071-e59f-4aba-954e-8a9f852b7b60" providerId="ADAL" clId="{B20B3C68-5835-CA41-9551-DD1725707CC8}" dt="2023-12-12T12:42:43.532" v="550" actId="164"/>
          <ac:picMkLst>
            <pc:docMk/>
            <pc:sldMk cId="6375953" sldId="284"/>
            <ac:picMk id="214" creationId="{B672D3DB-7A01-7B56-D5E8-5619FE492F95}"/>
          </ac:picMkLst>
        </pc:picChg>
        <pc:picChg chg="add mod">
          <ac:chgData name="Pooya Ashtari" userId="a7077071-e59f-4aba-954e-8a9f852b7b60" providerId="ADAL" clId="{B20B3C68-5835-CA41-9551-DD1725707CC8}" dt="2023-12-12T11:24:00.658" v="44" actId="164"/>
          <ac:picMkLst>
            <pc:docMk/>
            <pc:sldMk cId="6375953" sldId="284"/>
            <ac:picMk id="227" creationId="{3A5C8DAB-5324-C655-1DF5-AAAF4405AB94}"/>
          </ac:picMkLst>
        </pc:picChg>
        <pc:picChg chg="add mod">
          <ac:chgData name="Pooya Ashtari" userId="a7077071-e59f-4aba-954e-8a9f852b7b60" providerId="ADAL" clId="{B20B3C68-5835-CA41-9551-DD1725707CC8}" dt="2023-12-12T11:24:00.658" v="44" actId="164"/>
          <ac:picMkLst>
            <pc:docMk/>
            <pc:sldMk cId="6375953" sldId="284"/>
            <ac:picMk id="231" creationId="{D453C93A-63F8-C152-C405-9C28A84ADDA3}"/>
          </ac:picMkLst>
        </pc:picChg>
        <pc:picChg chg="add mod">
          <ac:chgData name="Pooya Ashtari" userId="a7077071-e59f-4aba-954e-8a9f852b7b60" providerId="ADAL" clId="{B20B3C68-5835-CA41-9551-DD1725707CC8}" dt="2023-12-12T11:24:00.658" v="44" actId="164"/>
          <ac:picMkLst>
            <pc:docMk/>
            <pc:sldMk cId="6375953" sldId="284"/>
            <ac:picMk id="233" creationId="{8EFB7C64-A2F6-0884-AED3-2E912F4FEADB}"/>
          </ac:picMkLst>
        </pc:picChg>
        <pc:picChg chg="add mod">
          <ac:chgData name="Pooya Ashtari" userId="a7077071-e59f-4aba-954e-8a9f852b7b60" providerId="ADAL" clId="{B20B3C68-5835-CA41-9551-DD1725707CC8}" dt="2023-12-12T11:24:00.658" v="44" actId="164"/>
          <ac:picMkLst>
            <pc:docMk/>
            <pc:sldMk cId="6375953" sldId="284"/>
            <ac:picMk id="235" creationId="{A54A8F34-2768-0284-BD08-C52331DB6251}"/>
          </ac:picMkLst>
        </pc:picChg>
        <pc:picChg chg="add del mod">
          <ac:chgData name="Pooya Ashtari" userId="a7077071-e59f-4aba-954e-8a9f852b7b60" providerId="ADAL" clId="{B20B3C68-5835-CA41-9551-DD1725707CC8}" dt="2023-12-12T11:48:10.704" v="212" actId="478"/>
          <ac:picMkLst>
            <pc:docMk/>
            <pc:sldMk cId="6375953" sldId="284"/>
            <ac:picMk id="236" creationId="{BB980951-D433-DC9D-C04B-FA498A7CFEDB}"/>
          </ac:picMkLst>
        </pc:picChg>
        <pc:picChg chg="add del mod">
          <ac:chgData name="Pooya Ashtari" userId="a7077071-e59f-4aba-954e-8a9f852b7b60" providerId="ADAL" clId="{B20B3C68-5835-CA41-9551-DD1725707CC8}" dt="2023-12-12T11:48:55.213" v="215" actId="478"/>
          <ac:picMkLst>
            <pc:docMk/>
            <pc:sldMk cId="6375953" sldId="284"/>
            <ac:picMk id="256" creationId="{7C250F2E-11BD-FCE0-16D5-EA042B4CDA95}"/>
          </ac:picMkLst>
        </pc:picChg>
        <pc:picChg chg="add mod topLvl">
          <ac:chgData name="Pooya Ashtari" userId="a7077071-e59f-4aba-954e-8a9f852b7b60" providerId="ADAL" clId="{B20B3C68-5835-CA41-9551-DD1725707CC8}" dt="2023-12-12T12:42:43.532" v="550" actId="164"/>
          <ac:picMkLst>
            <pc:docMk/>
            <pc:sldMk cId="6375953" sldId="284"/>
            <ac:picMk id="257" creationId="{8B09321F-D421-A578-FC01-268D3F62F729}"/>
          </ac:picMkLst>
        </pc:picChg>
        <pc:picChg chg="add mod topLvl">
          <ac:chgData name="Pooya Ashtari" userId="a7077071-e59f-4aba-954e-8a9f852b7b60" providerId="ADAL" clId="{B20B3C68-5835-CA41-9551-DD1725707CC8}" dt="2023-12-12T12:42:43.532" v="550" actId="164"/>
          <ac:picMkLst>
            <pc:docMk/>
            <pc:sldMk cId="6375953" sldId="284"/>
            <ac:picMk id="258" creationId="{5BF729D6-8305-1408-0BA7-DCE97706A880}"/>
          </ac:picMkLst>
        </pc:picChg>
        <pc:picChg chg="add mod topLvl">
          <ac:chgData name="Pooya Ashtari" userId="a7077071-e59f-4aba-954e-8a9f852b7b60" providerId="ADAL" clId="{B20B3C68-5835-CA41-9551-DD1725707CC8}" dt="2023-12-12T12:44:28.129" v="555" actId="1035"/>
          <ac:picMkLst>
            <pc:docMk/>
            <pc:sldMk cId="6375953" sldId="284"/>
            <ac:picMk id="271" creationId="{A3024B47-5F95-4BE0-838E-BF6CB7416369}"/>
          </ac:picMkLst>
        </pc:picChg>
        <pc:cxnChg chg="add mod">
          <ac:chgData name="Pooya Ashtari" userId="a7077071-e59f-4aba-954e-8a9f852b7b60" providerId="ADAL" clId="{B20B3C68-5835-CA41-9551-DD1725707CC8}" dt="2023-12-12T11:24:00.658" v="44" actId="164"/>
          <ac:cxnSpMkLst>
            <pc:docMk/>
            <pc:sldMk cId="6375953" sldId="284"/>
            <ac:cxnSpMk id="228" creationId="{325168E3-6424-C561-741F-C6A83767D3E8}"/>
          </ac:cxnSpMkLst>
        </pc:cxnChg>
        <pc:cxnChg chg="add mod">
          <ac:chgData name="Pooya Ashtari" userId="a7077071-e59f-4aba-954e-8a9f852b7b60" providerId="ADAL" clId="{B20B3C68-5835-CA41-9551-DD1725707CC8}" dt="2023-12-12T11:24:00.658" v="44" actId="164"/>
          <ac:cxnSpMkLst>
            <pc:docMk/>
            <pc:sldMk cId="6375953" sldId="284"/>
            <ac:cxnSpMk id="229" creationId="{258DDE4D-2D21-86E1-85B9-1C725C7B1705}"/>
          </ac:cxnSpMkLst>
        </pc:cxnChg>
        <pc:cxnChg chg="add mod">
          <ac:chgData name="Pooya Ashtari" userId="a7077071-e59f-4aba-954e-8a9f852b7b60" providerId="ADAL" clId="{B20B3C68-5835-CA41-9551-DD1725707CC8}" dt="2023-12-12T11:24:00.658" v="44" actId="164"/>
          <ac:cxnSpMkLst>
            <pc:docMk/>
            <pc:sldMk cId="6375953" sldId="284"/>
            <ac:cxnSpMk id="237" creationId="{280F95F6-4FB1-E564-4A8B-C915F544689C}"/>
          </ac:cxnSpMkLst>
        </pc:cxnChg>
        <pc:cxnChg chg="add mod">
          <ac:chgData name="Pooya Ashtari" userId="a7077071-e59f-4aba-954e-8a9f852b7b60" providerId="ADAL" clId="{B20B3C68-5835-CA41-9551-DD1725707CC8}" dt="2023-12-12T11:24:00.658" v="44" actId="164"/>
          <ac:cxnSpMkLst>
            <pc:docMk/>
            <pc:sldMk cId="6375953" sldId="284"/>
            <ac:cxnSpMk id="238" creationId="{6AD04CA6-0D3E-151C-EF1E-A3AC733972C3}"/>
          </ac:cxnSpMkLst>
        </pc:cxnChg>
        <pc:cxnChg chg="add mod">
          <ac:chgData name="Pooya Ashtari" userId="a7077071-e59f-4aba-954e-8a9f852b7b60" providerId="ADAL" clId="{B20B3C68-5835-CA41-9551-DD1725707CC8}" dt="2023-12-12T11:24:00.658" v="44" actId="164"/>
          <ac:cxnSpMkLst>
            <pc:docMk/>
            <pc:sldMk cId="6375953" sldId="284"/>
            <ac:cxnSpMk id="239" creationId="{3A55C8F3-991E-58E3-0E28-05CF6EE991A3}"/>
          </ac:cxnSpMkLst>
        </pc:cxnChg>
        <pc:cxnChg chg="add mod">
          <ac:chgData name="Pooya Ashtari" userId="a7077071-e59f-4aba-954e-8a9f852b7b60" providerId="ADAL" clId="{B20B3C68-5835-CA41-9551-DD1725707CC8}" dt="2023-12-12T11:24:00.658" v="44" actId="164"/>
          <ac:cxnSpMkLst>
            <pc:docMk/>
            <pc:sldMk cId="6375953" sldId="284"/>
            <ac:cxnSpMk id="240" creationId="{2BC02C29-89DD-A64D-5677-CEBB2BA6278B}"/>
          </ac:cxnSpMkLst>
        </pc:cxnChg>
        <pc:cxnChg chg="add mod">
          <ac:chgData name="Pooya Ashtari" userId="a7077071-e59f-4aba-954e-8a9f852b7b60" providerId="ADAL" clId="{B20B3C68-5835-CA41-9551-DD1725707CC8}" dt="2023-12-12T11:24:00.658" v="44" actId="164"/>
          <ac:cxnSpMkLst>
            <pc:docMk/>
            <pc:sldMk cId="6375953" sldId="284"/>
            <ac:cxnSpMk id="241" creationId="{C21ED192-41B1-9C25-A4CA-3E90CB33EAF5}"/>
          </ac:cxnSpMkLst>
        </pc:cxnChg>
        <pc:cxnChg chg="add mod">
          <ac:chgData name="Pooya Ashtari" userId="a7077071-e59f-4aba-954e-8a9f852b7b60" providerId="ADAL" clId="{B20B3C68-5835-CA41-9551-DD1725707CC8}" dt="2023-12-12T11:24:00.658" v="44" actId="164"/>
          <ac:cxnSpMkLst>
            <pc:docMk/>
            <pc:sldMk cId="6375953" sldId="284"/>
            <ac:cxnSpMk id="242" creationId="{95F528D5-2CDF-F507-CEE0-E5826A83BA32}"/>
          </ac:cxnSpMkLst>
        </pc:cxnChg>
      </pc:sldChg>
      <pc:sldChg chg="addSp delSp modSp new del mod delAnim modAnim">
        <pc:chgData name="Pooya Ashtari" userId="a7077071-e59f-4aba-954e-8a9f852b7b60" providerId="ADAL" clId="{B20B3C68-5835-CA41-9551-DD1725707CC8}" dt="2023-12-12T12:42:20.362" v="547" actId="2696"/>
        <pc:sldMkLst>
          <pc:docMk/>
          <pc:sldMk cId="1275851896" sldId="285"/>
        </pc:sldMkLst>
        <pc:spChg chg="del">
          <ac:chgData name="Pooya Ashtari" userId="a7077071-e59f-4aba-954e-8a9f852b7b60" providerId="ADAL" clId="{B20B3C68-5835-CA41-9551-DD1725707CC8}" dt="2023-12-12T11:51:40.410" v="218" actId="478"/>
          <ac:spMkLst>
            <pc:docMk/>
            <pc:sldMk cId="1275851896" sldId="285"/>
            <ac:spMk id="2" creationId="{F0317F8C-0C57-FFE1-2A2F-72ED8AD86706}"/>
          </ac:spMkLst>
        </pc:spChg>
        <pc:spChg chg="del">
          <ac:chgData name="Pooya Ashtari" userId="a7077071-e59f-4aba-954e-8a9f852b7b60" providerId="ADAL" clId="{B20B3C68-5835-CA41-9551-DD1725707CC8}" dt="2023-12-12T11:51:40.410" v="218" actId="478"/>
          <ac:spMkLst>
            <pc:docMk/>
            <pc:sldMk cId="1275851896" sldId="285"/>
            <ac:spMk id="3" creationId="{EAE04D56-8F9F-8EA2-FB55-A23B5AD0344D}"/>
          </ac:spMkLst>
        </pc:spChg>
        <pc:spChg chg="add mod">
          <ac:chgData name="Pooya Ashtari" userId="a7077071-e59f-4aba-954e-8a9f852b7b60" providerId="ADAL" clId="{B20B3C68-5835-CA41-9551-DD1725707CC8}" dt="2023-12-12T12:02:41.352" v="243" actId="164"/>
          <ac:spMkLst>
            <pc:docMk/>
            <pc:sldMk cId="1275851896" sldId="285"/>
            <ac:spMk id="4" creationId="{8449FB96-BA4A-3586-5CC6-C24C742A2F36}"/>
          </ac:spMkLst>
        </pc:spChg>
        <pc:spChg chg="mod">
          <ac:chgData name="Pooya Ashtari" userId="a7077071-e59f-4aba-954e-8a9f852b7b60" providerId="ADAL" clId="{B20B3C68-5835-CA41-9551-DD1725707CC8}" dt="2023-12-12T12:02:10.132" v="239" actId="164"/>
          <ac:spMkLst>
            <pc:docMk/>
            <pc:sldMk cId="1275851896" sldId="285"/>
            <ac:spMk id="6" creationId="{CD02853E-261F-4297-2B0E-9FBDB694385A}"/>
          </ac:spMkLst>
        </pc:spChg>
        <pc:spChg chg="mod">
          <ac:chgData name="Pooya Ashtari" userId="a7077071-e59f-4aba-954e-8a9f852b7b60" providerId="ADAL" clId="{B20B3C68-5835-CA41-9551-DD1725707CC8}" dt="2023-12-12T12:02:10.132" v="239" actId="164"/>
          <ac:spMkLst>
            <pc:docMk/>
            <pc:sldMk cId="1275851896" sldId="285"/>
            <ac:spMk id="7" creationId="{49BD22E3-AB36-8D04-01C5-AA6A822D050B}"/>
          </ac:spMkLst>
        </pc:spChg>
        <pc:spChg chg="mod">
          <ac:chgData name="Pooya Ashtari" userId="a7077071-e59f-4aba-954e-8a9f852b7b60" providerId="ADAL" clId="{B20B3C68-5835-CA41-9551-DD1725707CC8}" dt="2023-12-12T12:02:10.132" v="239" actId="164"/>
          <ac:spMkLst>
            <pc:docMk/>
            <pc:sldMk cId="1275851896" sldId="285"/>
            <ac:spMk id="8" creationId="{F6EEC9E9-9DD2-69F9-7140-825EB5A944BF}"/>
          </ac:spMkLst>
        </pc:spChg>
        <pc:spChg chg="mod">
          <ac:chgData name="Pooya Ashtari" userId="a7077071-e59f-4aba-954e-8a9f852b7b60" providerId="ADAL" clId="{B20B3C68-5835-CA41-9551-DD1725707CC8}" dt="2023-12-12T12:02:10.132" v="239" actId="164"/>
          <ac:spMkLst>
            <pc:docMk/>
            <pc:sldMk cId="1275851896" sldId="285"/>
            <ac:spMk id="9" creationId="{685103CE-3662-2035-CF33-71A77E4C0FCF}"/>
          </ac:spMkLst>
        </pc:spChg>
        <pc:spChg chg="mod">
          <ac:chgData name="Pooya Ashtari" userId="a7077071-e59f-4aba-954e-8a9f852b7b60" providerId="ADAL" clId="{B20B3C68-5835-CA41-9551-DD1725707CC8}" dt="2023-12-12T12:02:10.132" v="239" actId="164"/>
          <ac:spMkLst>
            <pc:docMk/>
            <pc:sldMk cId="1275851896" sldId="285"/>
            <ac:spMk id="12" creationId="{3B3F5A0E-1F3E-123F-4D6D-E89F2078BA08}"/>
          </ac:spMkLst>
        </pc:spChg>
        <pc:spChg chg="mod">
          <ac:chgData name="Pooya Ashtari" userId="a7077071-e59f-4aba-954e-8a9f852b7b60" providerId="ADAL" clId="{B20B3C68-5835-CA41-9551-DD1725707CC8}" dt="2023-12-12T12:02:10.132" v="239" actId="164"/>
          <ac:spMkLst>
            <pc:docMk/>
            <pc:sldMk cId="1275851896" sldId="285"/>
            <ac:spMk id="18" creationId="{74A3889A-6868-A2E6-1F26-4C208CCBE0E9}"/>
          </ac:spMkLst>
        </pc:spChg>
        <pc:spChg chg="mod">
          <ac:chgData name="Pooya Ashtari" userId="a7077071-e59f-4aba-954e-8a9f852b7b60" providerId="ADAL" clId="{B20B3C68-5835-CA41-9551-DD1725707CC8}" dt="2023-12-12T12:02:10.132" v="239" actId="164"/>
          <ac:spMkLst>
            <pc:docMk/>
            <pc:sldMk cId="1275851896" sldId="285"/>
            <ac:spMk id="21" creationId="{DDEEDCE9-6F2F-64E1-D574-89F1E691D2A2}"/>
          </ac:spMkLst>
        </pc:spChg>
        <pc:spChg chg="mod">
          <ac:chgData name="Pooya Ashtari" userId="a7077071-e59f-4aba-954e-8a9f852b7b60" providerId="ADAL" clId="{B20B3C68-5835-CA41-9551-DD1725707CC8}" dt="2023-12-12T12:02:10.132" v="239" actId="164"/>
          <ac:spMkLst>
            <pc:docMk/>
            <pc:sldMk cId="1275851896" sldId="285"/>
            <ac:spMk id="22" creationId="{29ED7F79-D873-4CDC-7B8B-C3613CAADC73}"/>
          </ac:spMkLst>
        </pc:spChg>
        <pc:spChg chg="mod">
          <ac:chgData name="Pooya Ashtari" userId="a7077071-e59f-4aba-954e-8a9f852b7b60" providerId="ADAL" clId="{B20B3C68-5835-CA41-9551-DD1725707CC8}" dt="2023-12-12T12:02:10.132" v="239" actId="164"/>
          <ac:spMkLst>
            <pc:docMk/>
            <pc:sldMk cId="1275851896" sldId="285"/>
            <ac:spMk id="23" creationId="{FABEDE7E-BE88-E3DD-9636-18CA87124BEA}"/>
          </ac:spMkLst>
        </pc:spChg>
        <pc:spChg chg="mod">
          <ac:chgData name="Pooya Ashtari" userId="a7077071-e59f-4aba-954e-8a9f852b7b60" providerId="ADAL" clId="{B20B3C68-5835-CA41-9551-DD1725707CC8}" dt="2023-12-12T12:02:10.132" v="239" actId="164"/>
          <ac:spMkLst>
            <pc:docMk/>
            <pc:sldMk cId="1275851896" sldId="285"/>
            <ac:spMk id="24" creationId="{80DF1CC8-1DBB-B2B7-5F20-F6CC13428F64}"/>
          </ac:spMkLst>
        </pc:spChg>
        <pc:spChg chg="add mod">
          <ac:chgData name="Pooya Ashtari" userId="a7077071-e59f-4aba-954e-8a9f852b7b60" providerId="ADAL" clId="{B20B3C68-5835-CA41-9551-DD1725707CC8}" dt="2023-12-12T12:04:06.704" v="245" actId="20577"/>
          <ac:spMkLst>
            <pc:docMk/>
            <pc:sldMk cId="1275851896" sldId="285"/>
            <ac:spMk id="26" creationId="{CB2D1093-B304-0480-FF7B-ACCFD171238C}"/>
          </ac:spMkLst>
        </pc:spChg>
        <pc:spChg chg="add mod">
          <ac:chgData name="Pooya Ashtari" userId="a7077071-e59f-4aba-954e-8a9f852b7b60" providerId="ADAL" clId="{B20B3C68-5835-CA41-9551-DD1725707CC8}" dt="2023-12-12T12:02:41.352" v="243" actId="164"/>
          <ac:spMkLst>
            <pc:docMk/>
            <pc:sldMk cId="1275851896" sldId="285"/>
            <ac:spMk id="27" creationId="{6CA200E7-E62A-5C96-0CC6-D762A05936F3}"/>
          </ac:spMkLst>
        </pc:spChg>
        <pc:spChg chg="add mod">
          <ac:chgData name="Pooya Ashtari" userId="a7077071-e59f-4aba-954e-8a9f852b7b60" providerId="ADAL" clId="{B20B3C68-5835-CA41-9551-DD1725707CC8}" dt="2023-12-12T12:02:41.352" v="243" actId="164"/>
          <ac:spMkLst>
            <pc:docMk/>
            <pc:sldMk cId="1275851896" sldId="285"/>
            <ac:spMk id="29" creationId="{9F3B0378-7D96-1522-C078-336E1E1493D2}"/>
          </ac:spMkLst>
        </pc:spChg>
        <pc:spChg chg="add mod">
          <ac:chgData name="Pooya Ashtari" userId="a7077071-e59f-4aba-954e-8a9f852b7b60" providerId="ADAL" clId="{B20B3C68-5835-CA41-9551-DD1725707CC8}" dt="2023-12-12T12:02:41.352" v="243" actId="164"/>
          <ac:spMkLst>
            <pc:docMk/>
            <pc:sldMk cId="1275851896" sldId="285"/>
            <ac:spMk id="30" creationId="{F6C0CFBD-E6C9-8A52-3079-DC7D1334CB24}"/>
          </ac:spMkLst>
        </pc:spChg>
        <pc:spChg chg="add del mod">
          <ac:chgData name="Pooya Ashtari" userId="a7077071-e59f-4aba-954e-8a9f852b7b60" providerId="ADAL" clId="{B20B3C68-5835-CA41-9551-DD1725707CC8}" dt="2023-12-12T12:02:15.388" v="241" actId="478"/>
          <ac:spMkLst>
            <pc:docMk/>
            <pc:sldMk cId="1275851896" sldId="285"/>
            <ac:spMk id="33" creationId="{DDB2EF7D-5D8B-4C3A-FC93-412BA15FD779}"/>
          </ac:spMkLst>
        </pc:spChg>
        <pc:spChg chg="add del mod">
          <ac:chgData name="Pooya Ashtari" userId="a7077071-e59f-4aba-954e-8a9f852b7b60" providerId="ADAL" clId="{B20B3C68-5835-CA41-9551-DD1725707CC8}" dt="2023-12-12T11:51:49" v="220" actId="478"/>
          <ac:spMkLst>
            <pc:docMk/>
            <pc:sldMk cId="1275851896" sldId="285"/>
            <ac:spMk id="34" creationId="{531E19BF-0E6F-C83B-8E87-769B82D2179C}"/>
          </ac:spMkLst>
        </pc:spChg>
        <pc:spChg chg="add mod">
          <ac:chgData name="Pooya Ashtari" userId="a7077071-e59f-4aba-954e-8a9f852b7b60" providerId="ADAL" clId="{B20B3C68-5835-CA41-9551-DD1725707CC8}" dt="2023-12-12T12:02:41.352" v="243" actId="164"/>
          <ac:spMkLst>
            <pc:docMk/>
            <pc:sldMk cId="1275851896" sldId="285"/>
            <ac:spMk id="37" creationId="{AED87495-BB2B-AF1C-F7D9-82F9AB4831D5}"/>
          </ac:spMkLst>
        </pc:spChg>
        <pc:spChg chg="add mod">
          <ac:chgData name="Pooya Ashtari" userId="a7077071-e59f-4aba-954e-8a9f852b7b60" providerId="ADAL" clId="{B20B3C68-5835-CA41-9551-DD1725707CC8}" dt="2023-12-12T12:02:41.352" v="243" actId="164"/>
          <ac:spMkLst>
            <pc:docMk/>
            <pc:sldMk cId="1275851896" sldId="285"/>
            <ac:spMk id="38" creationId="{D5D0207E-C484-C059-307A-BD2A4C6C6019}"/>
          </ac:spMkLst>
        </pc:spChg>
        <pc:spChg chg="add mod">
          <ac:chgData name="Pooya Ashtari" userId="a7077071-e59f-4aba-954e-8a9f852b7b60" providerId="ADAL" clId="{B20B3C68-5835-CA41-9551-DD1725707CC8}" dt="2023-12-12T12:02:41.352" v="243" actId="164"/>
          <ac:spMkLst>
            <pc:docMk/>
            <pc:sldMk cId="1275851896" sldId="285"/>
            <ac:spMk id="39" creationId="{CB1658E3-6435-6B50-3E05-D84B6C50BA38}"/>
          </ac:spMkLst>
        </pc:spChg>
        <pc:spChg chg="add mod">
          <ac:chgData name="Pooya Ashtari" userId="a7077071-e59f-4aba-954e-8a9f852b7b60" providerId="ADAL" clId="{B20B3C68-5835-CA41-9551-DD1725707CC8}" dt="2023-12-12T12:02:41.352" v="243" actId="164"/>
          <ac:spMkLst>
            <pc:docMk/>
            <pc:sldMk cId="1275851896" sldId="285"/>
            <ac:spMk id="41" creationId="{06ACD144-D207-76CF-DE11-7905B0E65404}"/>
          </ac:spMkLst>
        </pc:spChg>
        <pc:spChg chg="mod">
          <ac:chgData name="Pooya Ashtari" userId="a7077071-e59f-4aba-954e-8a9f852b7b60" providerId="ADAL" clId="{B20B3C68-5835-CA41-9551-DD1725707CC8}" dt="2023-12-12T12:02:10.132" v="239" actId="164"/>
          <ac:spMkLst>
            <pc:docMk/>
            <pc:sldMk cId="1275851896" sldId="285"/>
            <ac:spMk id="45" creationId="{06099D60-1E2B-F731-7A8C-7FC0DA109692}"/>
          </ac:spMkLst>
        </pc:spChg>
        <pc:spChg chg="mod">
          <ac:chgData name="Pooya Ashtari" userId="a7077071-e59f-4aba-954e-8a9f852b7b60" providerId="ADAL" clId="{B20B3C68-5835-CA41-9551-DD1725707CC8}" dt="2023-12-12T12:02:10.132" v="239" actId="164"/>
          <ac:spMkLst>
            <pc:docMk/>
            <pc:sldMk cId="1275851896" sldId="285"/>
            <ac:spMk id="52" creationId="{0D2CA5D1-C48E-6772-7831-CB8F080FEA17}"/>
          </ac:spMkLst>
        </pc:spChg>
        <pc:spChg chg="mod">
          <ac:chgData name="Pooya Ashtari" userId="a7077071-e59f-4aba-954e-8a9f852b7b60" providerId="ADAL" clId="{B20B3C68-5835-CA41-9551-DD1725707CC8}" dt="2023-12-12T12:02:10.132" v="239" actId="164"/>
          <ac:spMkLst>
            <pc:docMk/>
            <pc:sldMk cId="1275851896" sldId="285"/>
            <ac:spMk id="57" creationId="{502F97C3-C690-17D0-085C-7DF5F631283F}"/>
          </ac:spMkLst>
        </pc:spChg>
        <pc:grpChg chg="add mod">
          <ac:chgData name="Pooya Ashtari" userId="a7077071-e59f-4aba-954e-8a9f852b7b60" providerId="ADAL" clId="{B20B3C68-5835-CA41-9551-DD1725707CC8}" dt="2023-12-12T12:02:41.352" v="243" actId="164"/>
          <ac:grpSpMkLst>
            <pc:docMk/>
            <pc:sldMk cId="1275851896" sldId="285"/>
            <ac:grpSpMk id="5" creationId="{C2F56B86-E811-41B9-645D-66361F514548}"/>
          </ac:grpSpMkLst>
        </pc:grpChg>
        <pc:grpChg chg="add mod">
          <ac:chgData name="Pooya Ashtari" userId="a7077071-e59f-4aba-954e-8a9f852b7b60" providerId="ADAL" clId="{B20B3C68-5835-CA41-9551-DD1725707CC8}" dt="2023-12-12T12:02:41.352" v="243" actId="164"/>
          <ac:grpSpMkLst>
            <pc:docMk/>
            <pc:sldMk cId="1275851896" sldId="285"/>
            <ac:grpSpMk id="44" creationId="{13F2BCB1-5484-87D3-1880-22EE39EAC6E3}"/>
          </ac:grpSpMkLst>
        </pc:grpChg>
        <pc:grpChg chg="add mod">
          <ac:chgData name="Pooya Ashtari" userId="a7077071-e59f-4aba-954e-8a9f852b7b60" providerId="ADAL" clId="{B20B3C68-5835-CA41-9551-DD1725707CC8}" dt="2023-12-12T12:02:41.352" v="243" actId="164"/>
          <ac:grpSpMkLst>
            <pc:docMk/>
            <pc:sldMk cId="1275851896" sldId="285"/>
            <ac:grpSpMk id="51" creationId="{FB6D6246-1019-9F9C-5AA3-13E213AFF17A}"/>
          </ac:grpSpMkLst>
        </pc:grpChg>
        <pc:grpChg chg="add mod">
          <ac:chgData name="Pooya Ashtari" userId="a7077071-e59f-4aba-954e-8a9f852b7b60" providerId="ADAL" clId="{B20B3C68-5835-CA41-9551-DD1725707CC8}" dt="2023-12-12T12:02:41.352" v="243" actId="164"/>
          <ac:grpSpMkLst>
            <pc:docMk/>
            <pc:sldMk cId="1275851896" sldId="285"/>
            <ac:grpSpMk id="56" creationId="{291087D3-CDD1-3215-F5E8-B161BBEC3127}"/>
          </ac:grpSpMkLst>
        </pc:grpChg>
        <pc:grpChg chg="add mod">
          <ac:chgData name="Pooya Ashtari" userId="a7077071-e59f-4aba-954e-8a9f852b7b60" providerId="ADAL" clId="{B20B3C68-5835-CA41-9551-DD1725707CC8}" dt="2023-12-12T12:02:10.132" v="239" actId="164"/>
          <ac:grpSpMkLst>
            <pc:docMk/>
            <pc:sldMk cId="1275851896" sldId="285"/>
            <ac:grpSpMk id="64" creationId="{A77B8504-D166-AF78-CB74-D991DD39952E}"/>
          </ac:grpSpMkLst>
        </pc:grpChg>
        <pc:grpChg chg="add del mod">
          <ac:chgData name="Pooya Ashtari" userId="a7077071-e59f-4aba-954e-8a9f852b7b60" providerId="ADAL" clId="{B20B3C68-5835-CA41-9551-DD1725707CC8}" dt="2023-12-12T12:04:11.282" v="246" actId="478"/>
          <ac:grpSpMkLst>
            <pc:docMk/>
            <pc:sldMk cId="1275851896" sldId="285"/>
            <ac:grpSpMk id="65" creationId="{0446BDA0-BE8F-2917-15A5-1E2A173BE59D}"/>
          </ac:grpSpMkLst>
        </pc:grpChg>
        <pc:picChg chg="mod">
          <ac:chgData name="Pooya Ashtari" userId="a7077071-e59f-4aba-954e-8a9f852b7b60" providerId="ADAL" clId="{B20B3C68-5835-CA41-9551-DD1725707CC8}" dt="2023-12-12T12:02:10.132" v="239" actId="164"/>
          <ac:picMkLst>
            <pc:docMk/>
            <pc:sldMk cId="1275851896" sldId="285"/>
            <ac:picMk id="46" creationId="{7A1692E9-28B1-EAF6-E44F-1C066148AD32}"/>
          </ac:picMkLst>
        </pc:picChg>
        <pc:picChg chg="mod">
          <ac:chgData name="Pooya Ashtari" userId="a7077071-e59f-4aba-954e-8a9f852b7b60" providerId="ADAL" clId="{B20B3C68-5835-CA41-9551-DD1725707CC8}" dt="2023-12-12T12:02:10.132" v="239" actId="164"/>
          <ac:picMkLst>
            <pc:docMk/>
            <pc:sldMk cId="1275851896" sldId="285"/>
            <ac:picMk id="53" creationId="{6E3104D3-049B-5968-05A3-25A3759D298B}"/>
          </ac:picMkLst>
        </pc:picChg>
        <pc:picChg chg="mod">
          <ac:chgData name="Pooya Ashtari" userId="a7077071-e59f-4aba-954e-8a9f852b7b60" providerId="ADAL" clId="{B20B3C68-5835-CA41-9551-DD1725707CC8}" dt="2023-12-12T12:02:10.132" v="239" actId="164"/>
          <ac:picMkLst>
            <pc:docMk/>
            <pc:sldMk cId="1275851896" sldId="285"/>
            <ac:picMk id="58" creationId="{B671ADF6-DB2A-FF8F-5E66-0DBD9C370FB8}"/>
          </ac:picMkLst>
        </pc:picChg>
        <pc:picChg chg="add del mod">
          <ac:chgData name="Pooya Ashtari" userId="a7077071-e59f-4aba-954e-8a9f852b7b60" providerId="ADAL" clId="{B20B3C68-5835-CA41-9551-DD1725707CC8}" dt="2023-12-12T12:04:14.141" v="247" actId="21"/>
          <ac:picMkLst>
            <pc:docMk/>
            <pc:sldMk cId="1275851896" sldId="285"/>
            <ac:picMk id="67" creationId="{6254B3A6-5A33-91E1-170C-68DCFE1D8E5C}"/>
          </ac:picMkLst>
        </pc:picChg>
        <pc:cxnChg chg="mod">
          <ac:chgData name="Pooya Ashtari" userId="a7077071-e59f-4aba-954e-8a9f852b7b60" providerId="ADAL" clId="{B20B3C68-5835-CA41-9551-DD1725707CC8}" dt="2023-12-12T12:04:11.282" v="246" actId="478"/>
          <ac:cxnSpMkLst>
            <pc:docMk/>
            <pc:sldMk cId="1275851896" sldId="285"/>
            <ac:cxnSpMk id="10" creationId="{E2E03C55-A481-BF61-7ECD-172B42A3937B}"/>
          </ac:cxnSpMkLst>
        </pc:cxnChg>
        <pc:cxnChg chg="mod">
          <ac:chgData name="Pooya Ashtari" userId="a7077071-e59f-4aba-954e-8a9f852b7b60" providerId="ADAL" clId="{B20B3C68-5835-CA41-9551-DD1725707CC8}" dt="2023-12-12T12:04:11.282" v="246" actId="478"/>
          <ac:cxnSpMkLst>
            <pc:docMk/>
            <pc:sldMk cId="1275851896" sldId="285"/>
            <ac:cxnSpMk id="11" creationId="{8C930A19-4AF7-C512-889A-CF97234A16FD}"/>
          </ac:cxnSpMkLst>
        </pc:cxnChg>
        <pc:cxnChg chg="mod">
          <ac:chgData name="Pooya Ashtari" userId="a7077071-e59f-4aba-954e-8a9f852b7b60" providerId="ADAL" clId="{B20B3C68-5835-CA41-9551-DD1725707CC8}" dt="2023-12-12T12:04:11.282" v="246" actId="478"/>
          <ac:cxnSpMkLst>
            <pc:docMk/>
            <pc:sldMk cId="1275851896" sldId="285"/>
            <ac:cxnSpMk id="13" creationId="{EBAE73C6-7834-9381-C848-AA6F6908D1DC}"/>
          </ac:cxnSpMkLst>
        </pc:cxnChg>
        <pc:cxnChg chg="mod">
          <ac:chgData name="Pooya Ashtari" userId="a7077071-e59f-4aba-954e-8a9f852b7b60" providerId="ADAL" clId="{B20B3C68-5835-CA41-9551-DD1725707CC8}" dt="2023-12-12T12:04:11.282" v="246" actId="478"/>
          <ac:cxnSpMkLst>
            <pc:docMk/>
            <pc:sldMk cId="1275851896" sldId="285"/>
            <ac:cxnSpMk id="14" creationId="{AAA33257-A32C-27F8-B853-4C6C8DB6A2AF}"/>
          </ac:cxnSpMkLst>
        </pc:cxnChg>
        <pc:cxnChg chg="mod">
          <ac:chgData name="Pooya Ashtari" userId="a7077071-e59f-4aba-954e-8a9f852b7b60" providerId="ADAL" clId="{B20B3C68-5835-CA41-9551-DD1725707CC8}" dt="2023-12-12T12:04:11.282" v="246" actId="478"/>
          <ac:cxnSpMkLst>
            <pc:docMk/>
            <pc:sldMk cId="1275851896" sldId="285"/>
            <ac:cxnSpMk id="15" creationId="{CA0948C3-A91A-1E71-E1E6-22590A63B638}"/>
          </ac:cxnSpMkLst>
        </pc:cxnChg>
        <pc:cxnChg chg="mod">
          <ac:chgData name="Pooya Ashtari" userId="a7077071-e59f-4aba-954e-8a9f852b7b60" providerId="ADAL" clId="{B20B3C68-5835-CA41-9551-DD1725707CC8}" dt="2023-12-12T12:04:11.282" v="246" actId="478"/>
          <ac:cxnSpMkLst>
            <pc:docMk/>
            <pc:sldMk cId="1275851896" sldId="285"/>
            <ac:cxnSpMk id="16" creationId="{4A4436FD-2901-8FF9-63D6-23CC78EEA3FC}"/>
          </ac:cxnSpMkLst>
        </pc:cxnChg>
        <pc:cxnChg chg="mod">
          <ac:chgData name="Pooya Ashtari" userId="a7077071-e59f-4aba-954e-8a9f852b7b60" providerId="ADAL" clId="{B20B3C68-5835-CA41-9551-DD1725707CC8}" dt="2023-12-12T12:04:11.282" v="246" actId="478"/>
          <ac:cxnSpMkLst>
            <pc:docMk/>
            <pc:sldMk cId="1275851896" sldId="285"/>
            <ac:cxnSpMk id="17" creationId="{35D4D509-5748-1A63-E367-F8903633E752}"/>
          </ac:cxnSpMkLst>
        </pc:cxnChg>
        <pc:cxnChg chg="mod">
          <ac:chgData name="Pooya Ashtari" userId="a7077071-e59f-4aba-954e-8a9f852b7b60" providerId="ADAL" clId="{B20B3C68-5835-CA41-9551-DD1725707CC8}" dt="2023-12-12T12:04:11.282" v="246" actId="478"/>
          <ac:cxnSpMkLst>
            <pc:docMk/>
            <pc:sldMk cId="1275851896" sldId="285"/>
            <ac:cxnSpMk id="19" creationId="{C69AA252-4CBE-CB67-4E35-557B544CA0BB}"/>
          </ac:cxnSpMkLst>
        </pc:cxnChg>
        <pc:cxnChg chg="mod">
          <ac:chgData name="Pooya Ashtari" userId="a7077071-e59f-4aba-954e-8a9f852b7b60" providerId="ADAL" clId="{B20B3C68-5835-CA41-9551-DD1725707CC8}" dt="2023-12-12T12:04:11.282" v="246" actId="478"/>
          <ac:cxnSpMkLst>
            <pc:docMk/>
            <pc:sldMk cId="1275851896" sldId="285"/>
            <ac:cxnSpMk id="20" creationId="{89FD1B4E-0EB9-B4EB-7CCE-ED7C3EEBC1AF}"/>
          </ac:cxnSpMkLst>
        </pc:cxnChg>
        <pc:cxnChg chg="add mod">
          <ac:chgData name="Pooya Ashtari" userId="a7077071-e59f-4aba-954e-8a9f852b7b60" providerId="ADAL" clId="{B20B3C68-5835-CA41-9551-DD1725707CC8}" dt="2023-12-12T12:04:11.282" v="246" actId="478"/>
          <ac:cxnSpMkLst>
            <pc:docMk/>
            <pc:sldMk cId="1275851896" sldId="285"/>
            <ac:cxnSpMk id="25" creationId="{B92B7063-08CF-BE51-7FFE-9370F6D07083}"/>
          </ac:cxnSpMkLst>
        </pc:cxnChg>
        <pc:cxnChg chg="add mod">
          <ac:chgData name="Pooya Ashtari" userId="a7077071-e59f-4aba-954e-8a9f852b7b60" providerId="ADAL" clId="{B20B3C68-5835-CA41-9551-DD1725707CC8}" dt="2023-12-12T12:04:11.282" v="246" actId="478"/>
          <ac:cxnSpMkLst>
            <pc:docMk/>
            <pc:sldMk cId="1275851896" sldId="285"/>
            <ac:cxnSpMk id="28" creationId="{CB64610A-52C4-C962-06B8-5CC83663BE8E}"/>
          </ac:cxnSpMkLst>
        </pc:cxnChg>
        <pc:cxnChg chg="add mod">
          <ac:chgData name="Pooya Ashtari" userId="a7077071-e59f-4aba-954e-8a9f852b7b60" providerId="ADAL" clId="{B20B3C68-5835-CA41-9551-DD1725707CC8}" dt="2023-12-12T12:02:41.352" v="243" actId="164"/>
          <ac:cxnSpMkLst>
            <pc:docMk/>
            <pc:sldMk cId="1275851896" sldId="285"/>
            <ac:cxnSpMk id="31" creationId="{9F4BE18D-1B32-2D78-3E39-29CCDF2C9352}"/>
          </ac:cxnSpMkLst>
        </pc:cxnChg>
        <pc:cxnChg chg="add mod">
          <ac:chgData name="Pooya Ashtari" userId="a7077071-e59f-4aba-954e-8a9f852b7b60" providerId="ADAL" clId="{B20B3C68-5835-CA41-9551-DD1725707CC8}" dt="2023-12-12T12:02:41.352" v="243" actId="164"/>
          <ac:cxnSpMkLst>
            <pc:docMk/>
            <pc:sldMk cId="1275851896" sldId="285"/>
            <ac:cxnSpMk id="32" creationId="{F7816830-17DD-1376-BF9E-237AC77D1110}"/>
          </ac:cxnSpMkLst>
        </pc:cxnChg>
        <pc:cxnChg chg="add mod">
          <ac:chgData name="Pooya Ashtari" userId="a7077071-e59f-4aba-954e-8a9f852b7b60" providerId="ADAL" clId="{B20B3C68-5835-CA41-9551-DD1725707CC8}" dt="2023-12-12T12:04:11.282" v="246" actId="478"/>
          <ac:cxnSpMkLst>
            <pc:docMk/>
            <pc:sldMk cId="1275851896" sldId="285"/>
            <ac:cxnSpMk id="35" creationId="{38A75488-3EDD-AEC1-12E9-61C16F5E3AF0}"/>
          </ac:cxnSpMkLst>
        </pc:cxnChg>
        <pc:cxnChg chg="add mod">
          <ac:chgData name="Pooya Ashtari" userId="a7077071-e59f-4aba-954e-8a9f852b7b60" providerId="ADAL" clId="{B20B3C68-5835-CA41-9551-DD1725707CC8}" dt="2023-12-12T12:04:11.282" v="246" actId="478"/>
          <ac:cxnSpMkLst>
            <pc:docMk/>
            <pc:sldMk cId="1275851896" sldId="285"/>
            <ac:cxnSpMk id="36" creationId="{63615B2D-7241-55FC-3F69-61C366A77BA3}"/>
          </ac:cxnSpMkLst>
        </pc:cxnChg>
        <pc:cxnChg chg="add mod">
          <ac:chgData name="Pooya Ashtari" userId="a7077071-e59f-4aba-954e-8a9f852b7b60" providerId="ADAL" clId="{B20B3C68-5835-CA41-9551-DD1725707CC8}" dt="2023-12-12T12:04:11.282" v="246" actId="478"/>
          <ac:cxnSpMkLst>
            <pc:docMk/>
            <pc:sldMk cId="1275851896" sldId="285"/>
            <ac:cxnSpMk id="40" creationId="{CD2131FA-55BD-48BE-47A1-310357348673}"/>
          </ac:cxnSpMkLst>
        </pc:cxnChg>
        <pc:cxnChg chg="add mod">
          <ac:chgData name="Pooya Ashtari" userId="a7077071-e59f-4aba-954e-8a9f852b7b60" providerId="ADAL" clId="{B20B3C68-5835-CA41-9551-DD1725707CC8}" dt="2023-12-12T12:04:11.282" v="246" actId="478"/>
          <ac:cxnSpMkLst>
            <pc:docMk/>
            <pc:sldMk cId="1275851896" sldId="285"/>
            <ac:cxnSpMk id="42" creationId="{7D48D896-D0D3-B00B-41A7-9EC2AFBFDAE6}"/>
          </ac:cxnSpMkLst>
        </pc:cxnChg>
        <pc:cxnChg chg="add mod">
          <ac:chgData name="Pooya Ashtari" userId="a7077071-e59f-4aba-954e-8a9f852b7b60" providerId="ADAL" clId="{B20B3C68-5835-CA41-9551-DD1725707CC8}" dt="2023-12-12T12:04:11.282" v="246" actId="478"/>
          <ac:cxnSpMkLst>
            <pc:docMk/>
            <pc:sldMk cId="1275851896" sldId="285"/>
            <ac:cxnSpMk id="43" creationId="{81E22935-686B-15D4-C13E-4A4F24A862C5}"/>
          </ac:cxnSpMkLst>
        </pc:cxnChg>
        <pc:cxnChg chg="add mod">
          <ac:chgData name="Pooya Ashtari" userId="a7077071-e59f-4aba-954e-8a9f852b7b60" providerId="ADAL" clId="{B20B3C68-5835-CA41-9551-DD1725707CC8}" dt="2023-12-12T12:02:41.352" v="243" actId="164"/>
          <ac:cxnSpMkLst>
            <pc:docMk/>
            <pc:sldMk cId="1275851896" sldId="285"/>
            <ac:cxnSpMk id="47" creationId="{9261E5E0-A3CE-2B1F-598E-BAEF38371093}"/>
          </ac:cxnSpMkLst>
        </pc:cxnChg>
        <pc:cxnChg chg="add mod">
          <ac:chgData name="Pooya Ashtari" userId="a7077071-e59f-4aba-954e-8a9f852b7b60" providerId="ADAL" clId="{B20B3C68-5835-CA41-9551-DD1725707CC8}" dt="2023-12-12T12:02:41.352" v="243" actId="164"/>
          <ac:cxnSpMkLst>
            <pc:docMk/>
            <pc:sldMk cId="1275851896" sldId="285"/>
            <ac:cxnSpMk id="48" creationId="{69C6B116-4B64-CC1C-A525-288BEA08C10B}"/>
          </ac:cxnSpMkLst>
        </pc:cxnChg>
        <pc:cxnChg chg="add mod">
          <ac:chgData name="Pooya Ashtari" userId="a7077071-e59f-4aba-954e-8a9f852b7b60" providerId="ADAL" clId="{B20B3C68-5835-CA41-9551-DD1725707CC8}" dt="2023-12-12T12:02:41.352" v="243" actId="164"/>
          <ac:cxnSpMkLst>
            <pc:docMk/>
            <pc:sldMk cId="1275851896" sldId="285"/>
            <ac:cxnSpMk id="49" creationId="{AEFFE69C-7A44-731B-50F3-EA58C142B3C1}"/>
          </ac:cxnSpMkLst>
        </pc:cxnChg>
        <pc:cxnChg chg="add mod">
          <ac:chgData name="Pooya Ashtari" userId="a7077071-e59f-4aba-954e-8a9f852b7b60" providerId="ADAL" clId="{B20B3C68-5835-CA41-9551-DD1725707CC8}" dt="2023-12-12T12:02:41.352" v="243" actId="164"/>
          <ac:cxnSpMkLst>
            <pc:docMk/>
            <pc:sldMk cId="1275851896" sldId="285"/>
            <ac:cxnSpMk id="50" creationId="{F715E298-B528-26AD-1121-0B11280744DA}"/>
          </ac:cxnSpMkLst>
        </pc:cxnChg>
        <pc:cxnChg chg="add mod">
          <ac:chgData name="Pooya Ashtari" userId="a7077071-e59f-4aba-954e-8a9f852b7b60" providerId="ADAL" clId="{B20B3C68-5835-CA41-9551-DD1725707CC8}" dt="2023-12-12T12:02:41.352" v="243" actId="164"/>
          <ac:cxnSpMkLst>
            <pc:docMk/>
            <pc:sldMk cId="1275851896" sldId="285"/>
            <ac:cxnSpMk id="54" creationId="{C25EA192-759E-9ADF-AD07-F7B5FE6AB1B5}"/>
          </ac:cxnSpMkLst>
        </pc:cxnChg>
        <pc:cxnChg chg="add mod">
          <ac:chgData name="Pooya Ashtari" userId="a7077071-e59f-4aba-954e-8a9f852b7b60" providerId="ADAL" clId="{B20B3C68-5835-CA41-9551-DD1725707CC8}" dt="2023-12-12T12:02:41.352" v="243" actId="164"/>
          <ac:cxnSpMkLst>
            <pc:docMk/>
            <pc:sldMk cId="1275851896" sldId="285"/>
            <ac:cxnSpMk id="55" creationId="{B4C404E4-FED2-72E2-F054-B8E4A972BD1F}"/>
          </ac:cxnSpMkLst>
        </pc:cxnChg>
      </pc:sldChg>
    </pc:docChg>
  </pc:docChgLst>
  <pc:docChgLst>
    <pc:chgData name="Pooya Ashtari" userId="a7077071-e59f-4aba-954e-8a9f852b7b60" providerId="ADAL" clId="{64DE0BF7-2307-9349-BF6F-685DB7B9D1EF}"/>
    <pc:docChg chg="custSel addSld delSld modSld">
      <pc:chgData name="Pooya Ashtari" userId="a7077071-e59f-4aba-954e-8a9f852b7b60" providerId="ADAL" clId="{64DE0BF7-2307-9349-BF6F-685DB7B9D1EF}" dt="2023-04-13T13:53:55.187" v="33" actId="20577"/>
      <pc:docMkLst>
        <pc:docMk/>
      </pc:docMkLst>
      <pc:sldChg chg="modSp mod">
        <pc:chgData name="Pooya Ashtari" userId="a7077071-e59f-4aba-954e-8a9f852b7b60" providerId="ADAL" clId="{64DE0BF7-2307-9349-BF6F-685DB7B9D1EF}" dt="2023-04-13T13:53:55.187" v="33" actId="20577"/>
        <pc:sldMkLst>
          <pc:docMk/>
          <pc:sldMk cId="2017928917" sldId="260"/>
        </pc:sldMkLst>
        <pc:spChg chg="mod">
          <ac:chgData name="Pooya Ashtari" userId="a7077071-e59f-4aba-954e-8a9f852b7b60" providerId="ADAL" clId="{64DE0BF7-2307-9349-BF6F-685DB7B9D1EF}" dt="2023-04-13T13:53:55.187" v="33" actId="20577"/>
          <ac:spMkLst>
            <pc:docMk/>
            <pc:sldMk cId="2017928917" sldId="260"/>
            <ac:spMk id="2" creationId="{1ED063A9-90A9-5E4D-A2A7-3F100CB86B82}"/>
          </ac:spMkLst>
        </pc:spChg>
      </pc:sldChg>
      <pc:sldChg chg="del">
        <pc:chgData name="Pooya Ashtari" userId="a7077071-e59f-4aba-954e-8a9f852b7b60" providerId="ADAL" clId="{64DE0BF7-2307-9349-BF6F-685DB7B9D1EF}" dt="2023-04-06T16:22:38.681" v="2" actId="2696"/>
        <pc:sldMkLst>
          <pc:docMk/>
          <pc:sldMk cId="3303006" sldId="261"/>
        </pc:sldMkLst>
      </pc:sldChg>
      <pc:sldChg chg="modSp add mod">
        <pc:chgData name="Pooya Ashtari" userId="a7077071-e59f-4aba-954e-8a9f852b7b60" providerId="ADAL" clId="{64DE0BF7-2307-9349-BF6F-685DB7B9D1EF}" dt="2023-04-06T16:22:21.075" v="1" actId="1076"/>
        <pc:sldMkLst>
          <pc:docMk/>
          <pc:sldMk cId="1880763950" sldId="282"/>
        </pc:sldMkLst>
        <pc:grpChg chg="mod">
          <ac:chgData name="Pooya Ashtari" userId="a7077071-e59f-4aba-954e-8a9f852b7b60" providerId="ADAL" clId="{64DE0BF7-2307-9349-BF6F-685DB7B9D1EF}" dt="2023-04-06T16:22:21.075" v="1" actId="1076"/>
          <ac:grpSpMkLst>
            <pc:docMk/>
            <pc:sldMk cId="1880763950" sldId="282"/>
            <ac:grpSpMk id="62" creationId="{1F934C5C-C9EE-9F36-1069-CA8FD9AC4AB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D7F0-98B5-6C46-8483-89C29DF7ABC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47F3E-5B88-1148-B326-28CF0DAC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9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E7D7-7B9C-A243-A281-F73E9CD7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1D1D9-E0EC-2445-91DD-42D444EFA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D04B5-FA79-B044-BE16-16239527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8BAA-56EB-6045-8A9A-738BFC7F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80E6-7051-1D4D-8E17-B1470940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1C6F-186A-5849-86E3-771C1408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F1D7E-F466-CE4A-AFF8-82C4C8B8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AC30D-B56E-C748-8577-11E2D27E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C315-B8FB-F549-BF4A-F6288B34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45F1-9010-D743-AC3E-DFDF01A3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7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58461-79A9-F140-B79B-A36F58B4D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0C413-757F-6D4D-88A4-1B7261C0B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D27EA-C277-FF4B-A2B8-922CBDBB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44F15-37C0-4940-9418-03E8FADA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A198-2FB3-EF4F-BFBA-1EC2C3FA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F9AD-EDA7-D14D-A89E-4F3805FA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6443-3903-7749-AFD0-D7134FE6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0804-AB7A-0448-9853-AED0E32E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86A60-B65C-F442-B903-E6990753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E116-D46C-C542-9C5F-837531AC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9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15DC-15BA-D549-9855-338F9717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78741-4302-3E4D-A510-DF2576E7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6B26-F960-3A4E-BB37-3D0B32BC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253E-40A9-C042-A80A-A0EC40D3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6F7F-29E7-744C-89E7-226BB199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41A3-8403-D544-9FFF-FC1EFB6F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369C-8064-BB4D-AA08-F1091C808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F63C9-F218-CE49-84CD-7756AF244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97133-53BA-C444-962E-50223830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0567A-5146-6B40-A4BC-DC17A7EF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46376-413C-754F-A8A4-55745502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9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21EB-C5FD-B747-B5C0-4456C75C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ACD0D-3D0B-2145-A5F7-0D9E5958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40EDA-57AC-E345-86B6-7BDB4F73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D522B-C3A7-5343-8074-E430C677A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BD25A-2A42-5F44-855A-87FCB482E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427A1-6B08-C34D-9F24-344427A7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E0F2A-3FFE-0A49-AAB5-A5CC6250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7147A-D771-514D-A20E-3ED57FED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8273-8474-2E41-9EAD-D488EA69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F5042-89A0-4549-847A-47EA6670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10BC4-6CCE-A743-A556-5330DA93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5B662-2990-D84F-B71F-56D65EDA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0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27FEB-9551-9B46-B6FE-96124BCA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565AE-0A70-CD4C-A73D-F681C571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4196F-80A3-5249-B0A3-6B85372C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7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336B-ECF9-5F46-B4B7-8DA940A3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DBF8-3960-6C49-AF52-4B57CAAB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AF918-3A98-4647-B88A-C1D557FE2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938F-1083-FB44-A564-24B311D7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1FAA1-E013-1A49-BAE3-A05A44FE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4FBBC-818C-A144-AC95-96C1B993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9D42-D551-A644-9712-DFAE6E66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C3A38-00B2-5D48-9FBF-AC99D548D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D3705-F49B-AF44-A924-1EC2DA7A1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ED4F-4B7A-0642-9C00-A6220332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FA1D0-28E7-544F-B532-A9EFFB18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418E-18BA-E044-A3A4-32B08DC4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1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45775-4975-4245-B485-3E6BC192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78CB1-8EE2-0B43-8983-28C2B354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79C4C-637A-114B-B95B-18C785D0E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6422-6D57-0B4B-BB84-C2804026D95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31C75-32BA-8941-AACA-0345E6008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90B9-030B-D84B-B29E-D8CBA3859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10.emf"/><Relationship Id="rId5" Type="http://schemas.openxmlformats.org/officeDocument/2006/relationships/image" Target="../media/image15.emf"/><Relationship Id="rId10" Type="http://schemas.openxmlformats.org/officeDocument/2006/relationships/image" Target="../media/image9.emf"/><Relationship Id="rId4" Type="http://schemas.openxmlformats.org/officeDocument/2006/relationships/image" Target="../media/image14.emf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26.png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image" Target="../media/image25.png"/><Relationship Id="rId2" Type="http://schemas.openxmlformats.org/officeDocument/2006/relationships/image" Target="../media/image22.emf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24.png"/><Relationship Id="rId5" Type="http://schemas.openxmlformats.org/officeDocument/2006/relationships/image" Target="../media/image7.emf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63A9-90A9-5E4D-A2A7-3F100CB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0"/>
            <a:ext cx="11134195" cy="85090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+mn-lt"/>
              </a:rPr>
              <a:t>Factorizer: An Interpretable Approach to Medical Image Segmentation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DD2579-1828-7D4D-B4A8-EE50D731DF97}"/>
              </a:ext>
            </a:extLst>
          </p:cNvPr>
          <p:cNvSpPr/>
          <p:nvPr/>
        </p:nvSpPr>
        <p:spPr>
          <a:xfrm>
            <a:off x="2422048" y="1375290"/>
            <a:ext cx="1599002" cy="2942130"/>
          </a:xfrm>
          <a:prstGeom prst="roundRect">
            <a:avLst>
              <a:gd name="adj" fmla="val 8673"/>
            </a:avLst>
          </a:prstGeom>
          <a:solidFill>
            <a:srgbClr val="BDDFCE">
              <a:alpha val="40062"/>
            </a:srgbClr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8D59A-1734-D640-BDEF-750CDBC1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0" y="1455480"/>
            <a:ext cx="1309414" cy="278175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5706F9-8F2D-B546-B104-68810AC36EC9}"/>
              </a:ext>
            </a:extLst>
          </p:cNvPr>
          <p:cNvCxnSpPr>
            <a:cxnSpLocks/>
          </p:cNvCxnSpPr>
          <p:nvPr/>
        </p:nvCxnSpPr>
        <p:spPr>
          <a:xfrm flipV="1">
            <a:off x="1901981" y="1455479"/>
            <a:ext cx="520067" cy="182915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3F79A-F29F-2343-9506-C89F329381F9}"/>
              </a:ext>
            </a:extLst>
          </p:cNvPr>
          <p:cNvCxnSpPr>
            <a:cxnSpLocks/>
          </p:cNvCxnSpPr>
          <p:nvPr/>
        </p:nvCxnSpPr>
        <p:spPr>
          <a:xfrm flipH="1" flipV="1">
            <a:off x="1901981" y="3527968"/>
            <a:ext cx="520067" cy="70926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C0A2FB-49A3-1742-9A75-704562526B3A}"/>
              </a:ext>
            </a:extLst>
          </p:cNvPr>
          <p:cNvSpPr/>
          <p:nvPr/>
        </p:nvSpPr>
        <p:spPr>
          <a:xfrm>
            <a:off x="4247053" y="3378650"/>
            <a:ext cx="3135838" cy="365001"/>
          </a:xfrm>
          <a:prstGeom prst="roundRect">
            <a:avLst>
              <a:gd name="adj" fmla="val 8673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B05B02-CFE7-DC43-9854-8C93D0E97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417" y="3438113"/>
            <a:ext cx="3005068" cy="250234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38AC93D-1B8E-D141-A79C-4D4F4B27FD6F}"/>
              </a:ext>
            </a:extLst>
          </p:cNvPr>
          <p:cNvSpPr/>
          <p:nvPr/>
        </p:nvSpPr>
        <p:spPr>
          <a:xfrm>
            <a:off x="4247053" y="1968439"/>
            <a:ext cx="3135838" cy="365001"/>
          </a:xfrm>
          <a:prstGeom prst="roundRect">
            <a:avLst>
              <a:gd name="adj" fmla="val 8673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8EE4DB-14A6-F840-AB68-9DC5BF9A5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437" y="2029272"/>
            <a:ext cx="3005069" cy="241037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28E7362-19B4-004C-B7EA-FD739CFE5C13}"/>
              </a:ext>
            </a:extLst>
          </p:cNvPr>
          <p:cNvSpPr/>
          <p:nvPr/>
        </p:nvSpPr>
        <p:spPr>
          <a:xfrm>
            <a:off x="4247053" y="2487584"/>
            <a:ext cx="1949205" cy="365001"/>
          </a:xfrm>
          <a:prstGeom prst="roundRect">
            <a:avLst>
              <a:gd name="adj" fmla="val 8673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B1046F-8083-3A40-B8C5-32A605B1C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86" y="2549504"/>
            <a:ext cx="1761357" cy="24115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6231C60-7D01-1A4B-80E3-9AA82245A7F3}"/>
              </a:ext>
            </a:extLst>
          </p:cNvPr>
          <p:cNvGrpSpPr/>
          <p:nvPr/>
        </p:nvGrpSpPr>
        <p:grpSpPr>
          <a:xfrm>
            <a:off x="10477341" y="1308359"/>
            <a:ext cx="1303562" cy="1764764"/>
            <a:chOff x="800111" y="910443"/>
            <a:chExt cx="1303562" cy="176476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EF00286-A4CC-9C41-86D7-96A4BD628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892" y="910443"/>
              <a:ext cx="1260000" cy="142621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245633-7F44-5C44-BE7F-FADB0A42F320}"/>
                </a:ext>
              </a:extLst>
            </p:cNvPr>
            <p:cNvSpPr txBox="1"/>
            <p:nvPr/>
          </p:nvSpPr>
          <p:spPr>
            <a:xfrm>
              <a:off x="800111" y="2336653"/>
              <a:ext cx="13035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Ground Truth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6885B0-F72F-0A45-82EC-CB1D65B36174}"/>
              </a:ext>
            </a:extLst>
          </p:cNvPr>
          <p:cNvGrpSpPr/>
          <p:nvPr/>
        </p:nvGrpSpPr>
        <p:grpSpPr>
          <a:xfrm>
            <a:off x="7959013" y="3121236"/>
            <a:ext cx="3821890" cy="1764031"/>
            <a:chOff x="2598384" y="911176"/>
            <a:chExt cx="3821890" cy="176403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48AC4B1-1984-6B4C-A453-39CB9AC2460C}"/>
                </a:ext>
              </a:extLst>
            </p:cNvPr>
            <p:cNvGrpSpPr/>
            <p:nvPr/>
          </p:nvGrpSpPr>
          <p:grpSpPr>
            <a:xfrm>
              <a:off x="2598384" y="911176"/>
              <a:ext cx="3821890" cy="1426210"/>
              <a:chOff x="2765300" y="911176"/>
              <a:chExt cx="3821890" cy="142621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84D02B0-DF9B-C44F-AA6D-67DAD09AA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300" y="911176"/>
                <a:ext cx="1260000" cy="142621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8FCA09F-A10D-3446-A050-C1D71626C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6245" y="911176"/>
                <a:ext cx="1260000" cy="1426210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E3F3E5A-1C69-0648-A0C8-D5C84DA24C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7190" y="911176"/>
                <a:ext cx="1260000" cy="1426210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D47356-6A8C-3F45-A2CD-4C10D8AA079A}"/>
                </a:ext>
              </a:extLst>
            </p:cNvPr>
            <p:cNvSpPr txBox="1"/>
            <p:nvPr/>
          </p:nvSpPr>
          <p:spPr>
            <a:xfrm>
              <a:off x="2943997" y="2336653"/>
              <a:ext cx="31306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Shallowest NMF Layer Components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B00932-91EF-444F-AC88-E6D743B4128A}"/>
              </a:ext>
            </a:extLst>
          </p:cNvPr>
          <p:cNvGrpSpPr/>
          <p:nvPr/>
        </p:nvGrpSpPr>
        <p:grpSpPr>
          <a:xfrm>
            <a:off x="7959013" y="4982822"/>
            <a:ext cx="3821890" cy="1768794"/>
            <a:chOff x="6936767" y="910443"/>
            <a:chExt cx="3821890" cy="17687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6E42DF-716F-4F4A-A144-978445584972}"/>
                </a:ext>
              </a:extLst>
            </p:cNvPr>
            <p:cNvGrpSpPr/>
            <p:nvPr/>
          </p:nvGrpSpPr>
          <p:grpSpPr>
            <a:xfrm>
              <a:off x="6936767" y="910443"/>
              <a:ext cx="3821890" cy="1426943"/>
              <a:chOff x="2765300" y="2388039"/>
              <a:chExt cx="3821890" cy="1426943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29E8A134-C088-AE41-8D9E-C0C64818C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7190" y="2388039"/>
                <a:ext cx="1260000" cy="142621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1B199B3-8B19-904E-A07C-2D7E0F15F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46245" y="2388039"/>
                <a:ext cx="1260000" cy="142621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C60B284F-96BE-764F-A6B8-FA3309976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5300" y="2388772"/>
                <a:ext cx="1260000" cy="1426210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23FF7-E558-B54E-A7CB-1182B78D57BF}"/>
                </a:ext>
              </a:extLst>
            </p:cNvPr>
            <p:cNvSpPr txBox="1"/>
            <p:nvPr/>
          </p:nvSpPr>
          <p:spPr>
            <a:xfrm>
              <a:off x="7386062" y="2340683"/>
              <a:ext cx="2923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Deepest NMF Layer Components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3EB6C3-F81B-4F4D-A720-522349832E46}"/>
              </a:ext>
            </a:extLst>
          </p:cNvPr>
          <p:cNvGrpSpPr/>
          <p:nvPr/>
        </p:nvGrpSpPr>
        <p:grpSpPr>
          <a:xfrm>
            <a:off x="636810" y="4968829"/>
            <a:ext cx="1303562" cy="1764766"/>
            <a:chOff x="936555" y="1542581"/>
            <a:chExt cx="1303562" cy="1764766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C39165F-2B0F-3A4A-A14F-4242B9855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58336" y="1542581"/>
              <a:ext cx="1260000" cy="142621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F22494-2515-1548-93C0-64CB84AB8C41}"/>
                </a:ext>
              </a:extLst>
            </p:cNvPr>
            <p:cNvSpPr txBox="1"/>
            <p:nvPr/>
          </p:nvSpPr>
          <p:spPr>
            <a:xfrm>
              <a:off x="936555" y="2968793"/>
              <a:ext cx="13035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Ground Truth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D8E85B-651D-4B49-BCAB-E2022AEE5ECF}"/>
              </a:ext>
            </a:extLst>
          </p:cNvPr>
          <p:cNvGrpSpPr/>
          <p:nvPr/>
        </p:nvGrpSpPr>
        <p:grpSpPr>
          <a:xfrm>
            <a:off x="2041002" y="4968829"/>
            <a:ext cx="1260000" cy="1764766"/>
            <a:chOff x="2776294" y="1542581"/>
            <a:chExt cx="1260000" cy="1764766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5DC82FC-0A09-B646-B686-BF2CF92F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776294" y="1542581"/>
              <a:ext cx="1260000" cy="1426213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1B03AE-DFF3-E04A-906A-AF2E86738A2A}"/>
                </a:ext>
              </a:extLst>
            </p:cNvPr>
            <p:cNvSpPr txBox="1"/>
            <p:nvPr/>
          </p:nvSpPr>
          <p:spPr>
            <a:xfrm>
              <a:off x="2899998" y="2968793"/>
              <a:ext cx="10045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Factorizer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240270-98F0-FB4A-A0F3-7C770DBEA310}"/>
              </a:ext>
            </a:extLst>
          </p:cNvPr>
          <p:cNvGrpSpPr/>
          <p:nvPr/>
        </p:nvGrpSpPr>
        <p:grpSpPr>
          <a:xfrm>
            <a:off x="6122891" y="4968829"/>
            <a:ext cx="1260000" cy="1764766"/>
            <a:chOff x="6412211" y="1542581"/>
            <a:chExt cx="1260000" cy="176476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C2D7CA2-B6C7-EF46-9C19-9079C079F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412211" y="1542581"/>
              <a:ext cx="1260000" cy="142621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D3BE89-5731-E84E-BAE4-83E045EDFA9C}"/>
                </a:ext>
              </a:extLst>
            </p:cNvPr>
            <p:cNvSpPr txBox="1"/>
            <p:nvPr/>
          </p:nvSpPr>
          <p:spPr>
            <a:xfrm>
              <a:off x="6701156" y="2968793"/>
              <a:ext cx="682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U-Net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79AD13-9C8D-C446-80AD-34DF6F686794}"/>
              </a:ext>
            </a:extLst>
          </p:cNvPr>
          <p:cNvGrpSpPr/>
          <p:nvPr/>
        </p:nvGrpSpPr>
        <p:grpSpPr>
          <a:xfrm>
            <a:off x="4762261" y="4968829"/>
            <a:ext cx="1260000" cy="1764766"/>
            <a:chOff x="8230170" y="1542581"/>
            <a:chExt cx="1260000" cy="176476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58F4C7D-1353-A84F-9D3A-1168A7B32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230170" y="1542581"/>
              <a:ext cx="1260000" cy="142621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3EA973-0445-574B-AC10-3146BB819D6D}"/>
                </a:ext>
              </a:extLst>
            </p:cNvPr>
            <p:cNvSpPr txBox="1"/>
            <p:nvPr/>
          </p:nvSpPr>
          <p:spPr>
            <a:xfrm>
              <a:off x="8342175" y="2968793"/>
              <a:ext cx="1035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Res-U-Net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EE8E27-0E3A-5747-8BD9-996D9118594E}"/>
              </a:ext>
            </a:extLst>
          </p:cNvPr>
          <p:cNvGrpSpPr/>
          <p:nvPr/>
        </p:nvGrpSpPr>
        <p:grpSpPr>
          <a:xfrm>
            <a:off x="3401631" y="4968158"/>
            <a:ext cx="1260001" cy="1766108"/>
            <a:chOff x="4594252" y="1542580"/>
            <a:chExt cx="1260001" cy="1766108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D29B504-4535-B74D-98D4-41346AFAA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594252" y="1542580"/>
              <a:ext cx="1260001" cy="142621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EF5F96-21BC-F341-88A0-9C70ED4A6B63}"/>
                </a:ext>
              </a:extLst>
            </p:cNvPr>
            <p:cNvSpPr txBox="1"/>
            <p:nvPr/>
          </p:nvSpPr>
          <p:spPr>
            <a:xfrm>
              <a:off x="4624119" y="2970134"/>
              <a:ext cx="1200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Transformer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3CDE47C-16F9-5241-A304-BF4ADA81C013}"/>
              </a:ext>
            </a:extLst>
          </p:cNvPr>
          <p:cNvSpPr txBox="1"/>
          <p:nvPr/>
        </p:nvSpPr>
        <p:spPr>
          <a:xfrm>
            <a:off x="571500" y="856968"/>
            <a:ext cx="2049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Factorizer Block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36E57C-0FDC-FE4A-9166-36F394288C8A}"/>
              </a:ext>
            </a:extLst>
          </p:cNvPr>
          <p:cNvSpPr txBox="1"/>
          <p:nvPr/>
        </p:nvSpPr>
        <p:spPr>
          <a:xfrm>
            <a:off x="7952744" y="862530"/>
            <a:ext cx="190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Interpretability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4B78DA-D8C0-9E48-8315-33A2142C03FE}"/>
              </a:ext>
            </a:extLst>
          </p:cNvPr>
          <p:cNvGrpSpPr/>
          <p:nvPr/>
        </p:nvGrpSpPr>
        <p:grpSpPr>
          <a:xfrm>
            <a:off x="7955693" y="1825399"/>
            <a:ext cx="1872000" cy="909170"/>
            <a:chOff x="3434683" y="2319513"/>
            <a:chExt cx="1872000" cy="90917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5F40A80-FFFB-9B43-BC13-3663095E3266}"/>
                </a:ext>
              </a:extLst>
            </p:cNvPr>
            <p:cNvGrpSpPr/>
            <p:nvPr/>
          </p:nvGrpSpPr>
          <p:grpSpPr>
            <a:xfrm>
              <a:off x="3434683" y="2319513"/>
              <a:ext cx="1872000" cy="252000"/>
              <a:chOff x="3434683" y="2319513"/>
              <a:chExt cx="1872000" cy="2520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C7E8345-49FD-C144-BB34-581C787BFAAE}"/>
                  </a:ext>
                </a:extLst>
              </p:cNvPr>
              <p:cNvSpPr/>
              <p:nvPr/>
            </p:nvSpPr>
            <p:spPr>
              <a:xfrm>
                <a:off x="3434683" y="2319513"/>
                <a:ext cx="252000" cy="252000"/>
              </a:xfrm>
              <a:prstGeom prst="rect">
                <a:avLst/>
              </a:prstGeom>
              <a:solidFill>
                <a:srgbClr val="9E212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D6829A3-5A70-FF46-8DDC-B7CF6623E7B2}"/>
                  </a:ext>
                </a:extLst>
              </p:cNvPr>
              <p:cNvSpPr/>
              <p:nvPr/>
            </p:nvSpPr>
            <p:spPr>
              <a:xfrm>
                <a:off x="3686683" y="2319513"/>
                <a:ext cx="1620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rgbClr val="9E2022"/>
                    </a:solidFill>
                  </a:rPr>
                  <a:t>Necrosis</a:t>
                </a:r>
                <a:endParaRPr lang="en-US" dirty="0">
                  <a:solidFill>
                    <a:srgbClr val="9E2022"/>
                  </a:solidFill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B8D4735-0C8B-924E-9E39-E4B1234EA9D3}"/>
                </a:ext>
              </a:extLst>
            </p:cNvPr>
            <p:cNvGrpSpPr/>
            <p:nvPr/>
          </p:nvGrpSpPr>
          <p:grpSpPr>
            <a:xfrm>
              <a:off x="3434683" y="2648098"/>
              <a:ext cx="1872000" cy="252000"/>
              <a:chOff x="3434683" y="2648098"/>
              <a:chExt cx="1872000" cy="252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22C383B-0B1B-E84F-B36A-A46841863EDE}"/>
                  </a:ext>
                </a:extLst>
              </p:cNvPr>
              <p:cNvSpPr/>
              <p:nvPr/>
            </p:nvSpPr>
            <p:spPr>
              <a:xfrm>
                <a:off x="3434683" y="2648098"/>
                <a:ext cx="252000" cy="252000"/>
              </a:xfrm>
              <a:prstGeom prst="rect">
                <a:avLst/>
              </a:prstGeom>
              <a:solidFill>
                <a:srgbClr val="C7C84B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ECE52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7342C3F-3AB0-9145-AC5A-129922459BE2}"/>
                  </a:ext>
                </a:extLst>
              </p:cNvPr>
              <p:cNvSpPr/>
              <p:nvPr/>
            </p:nvSpPr>
            <p:spPr>
              <a:xfrm>
                <a:off x="3686683" y="2648098"/>
                <a:ext cx="1620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rgbClr val="ACAD42"/>
                    </a:solidFill>
                  </a:rPr>
                  <a:t>Enhancing Tumor</a:t>
                </a:r>
                <a:endParaRPr lang="en-US" dirty="0">
                  <a:solidFill>
                    <a:srgbClr val="ACAD42"/>
                  </a:solidFill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6A0AF60-4B2C-854C-96FB-2AFDB7EBC21F}"/>
                </a:ext>
              </a:extLst>
            </p:cNvPr>
            <p:cNvGrpSpPr/>
            <p:nvPr/>
          </p:nvGrpSpPr>
          <p:grpSpPr>
            <a:xfrm>
              <a:off x="3434683" y="2976683"/>
              <a:ext cx="1872000" cy="252000"/>
              <a:chOff x="3434683" y="2976683"/>
              <a:chExt cx="1872000" cy="2520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E007C68-0EB7-7545-8F0D-D778D25A1BEA}"/>
                  </a:ext>
                </a:extLst>
              </p:cNvPr>
              <p:cNvSpPr/>
              <p:nvPr/>
            </p:nvSpPr>
            <p:spPr>
              <a:xfrm>
                <a:off x="3434683" y="2976683"/>
                <a:ext cx="252000" cy="252000"/>
              </a:xfrm>
              <a:prstGeom prst="rect">
                <a:avLst/>
              </a:prstGeom>
              <a:solidFill>
                <a:srgbClr val="5B995B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8500E38-C8D7-C847-99FC-93A54EE46BA5}"/>
                  </a:ext>
                </a:extLst>
              </p:cNvPr>
              <p:cNvSpPr/>
              <p:nvPr/>
            </p:nvSpPr>
            <p:spPr>
              <a:xfrm>
                <a:off x="3686683" y="2976683"/>
                <a:ext cx="1620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rgbClr val="5B995B"/>
                    </a:solidFill>
                  </a:rPr>
                  <a:t>Edema</a:t>
                </a:r>
                <a:endParaRPr lang="en-US" dirty="0">
                  <a:solidFill>
                    <a:srgbClr val="5B995B"/>
                  </a:solidFill>
                </a:endParaRPr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9DFF859-611E-2D49-9F40-C69CB7BE566C}"/>
              </a:ext>
            </a:extLst>
          </p:cNvPr>
          <p:cNvSpPr txBox="1"/>
          <p:nvPr/>
        </p:nvSpPr>
        <p:spPr>
          <a:xfrm>
            <a:off x="566018" y="4425704"/>
            <a:ext cx="2312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Qualitative Results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93CF0F-AA8B-BB45-B43E-46D5335E577D}"/>
              </a:ext>
            </a:extLst>
          </p:cNvPr>
          <p:cNvCxnSpPr>
            <a:cxnSpLocks/>
          </p:cNvCxnSpPr>
          <p:nvPr/>
        </p:nvCxnSpPr>
        <p:spPr>
          <a:xfrm>
            <a:off x="7734300" y="1065564"/>
            <a:ext cx="0" cy="559209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1A841F-6642-6648-A6F6-A81B48F6FC7E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2621420" y="1072412"/>
            <a:ext cx="5125580" cy="153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0A13F6E-AF52-6444-8EEB-9C10D761B529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2878511" y="4641148"/>
            <a:ext cx="4868489" cy="1538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BF8A192-4FFB-2B4F-B604-196CA9BB11D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9860744" y="1077974"/>
            <a:ext cx="192015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44570E3F-8B57-4F6A-06ED-7A2F524A4B0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49297" y="1485811"/>
            <a:ext cx="1331931" cy="27468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20FAA7-D5E9-E047-AC6F-FBCB62E7CAF4}"/>
              </a:ext>
            </a:extLst>
          </p:cNvPr>
          <p:cNvCxnSpPr>
            <a:cxnSpLocks/>
          </p:cNvCxnSpPr>
          <p:nvPr/>
        </p:nvCxnSpPr>
        <p:spPr>
          <a:xfrm>
            <a:off x="3834978" y="3333999"/>
            <a:ext cx="430293" cy="6151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CA51F-0F4A-1E41-818E-025F88124C3E}"/>
              </a:ext>
            </a:extLst>
          </p:cNvPr>
          <p:cNvCxnSpPr>
            <a:cxnSpLocks/>
          </p:cNvCxnSpPr>
          <p:nvPr/>
        </p:nvCxnSpPr>
        <p:spPr>
          <a:xfrm>
            <a:off x="3821362" y="3623655"/>
            <a:ext cx="425691" cy="11999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C926E-3E65-BD4F-BEA7-2501330AE8DD}"/>
              </a:ext>
            </a:extLst>
          </p:cNvPr>
          <p:cNvCxnSpPr>
            <a:cxnSpLocks/>
          </p:cNvCxnSpPr>
          <p:nvPr/>
        </p:nvCxnSpPr>
        <p:spPr>
          <a:xfrm flipV="1">
            <a:off x="3819767" y="2329292"/>
            <a:ext cx="399782" cy="4774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ADC7D-404F-784D-843C-E095B339F92A}"/>
              </a:ext>
            </a:extLst>
          </p:cNvPr>
          <p:cNvCxnSpPr>
            <a:cxnSpLocks/>
          </p:cNvCxnSpPr>
          <p:nvPr/>
        </p:nvCxnSpPr>
        <p:spPr>
          <a:xfrm flipV="1">
            <a:off x="3834978" y="2487584"/>
            <a:ext cx="422205" cy="2911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44E1CD-0A43-1445-9A11-88642D8E9E79}"/>
              </a:ext>
            </a:extLst>
          </p:cNvPr>
          <p:cNvCxnSpPr>
            <a:cxnSpLocks/>
          </p:cNvCxnSpPr>
          <p:nvPr/>
        </p:nvCxnSpPr>
        <p:spPr>
          <a:xfrm>
            <a:off x="3802472" y="2784309"/>
            <a:ext cx="462799" cy="561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2CCAD-0FCB-8641-BB16-26802BFBC2DF}"/>
              </a:ext>
            </a:extLst>
          </p:cNvPr>
          <p:cNvCxnSpPr>
            <a:cxnSpLocks/>
          </p:cNvCxnSpPr>
          <p:nvPr/>
        </p:nvCxnSpPr>
        <p:spPr>
          <a:xfrm flipV="1">
            <a:off x="3809189" y="1966419"/>
            <a:ext cx="456082" cy="13265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2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1F934C5C-C9EE-9F36-1069-CA8FD9AC4ABF}"/>
              </a:ext>
            </a:extLst>
          </p:cNvPr>
          <p:cNvGrpSpPr/>
          <p:nvPr/>
        </p:nvGrpSpPr>
        <p:grpSpPr>
          <a:xfrm>
            <a:off x="3283052" y="685824"/>
            <a:ext cx="5625895" cy="5486352"/>
            <a:chOff x="10877868" y="921228"/>
            <a:chExt cx="20672558" cy="20159805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7E8EEB4-3213-91F2-D24B-C96717C6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3618" y="14351329"/>
              <a:ext cx="2761300" cy="57600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7D4661D-DAE1-8160-0EF9-04A9567F7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73618" y="921228"/>
              <a:ext cx="20246181" cy="1207040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EF7CDBC-A907-A44F-DB4D-5D3C844CB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05181" y="14531329"/>
              <a:ext cx="13945245" cy="54000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0011DCE-1F21-D19D-3DF5-9B0DF591B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99863" y="14351329"/>
              <a:ext cx="2540373" cy="57600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3A57828-7DBE-EDD8-B53F-3C43B4660014}"/>
                </a:ext>
              </a:extLst>
            </p:cNvPr>
            <p:cNvSpPr/>
            <p:nvPr/>
          </p:nvSpPr>
          <p:spPr>
            <a:xfrm>
              <a:off x="10877868" y="20325316"/>
              <a:ext cx="3352800" cy="7557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71" b="1" dirty="0" err="1">
                  <a:solidFill>
                    <a:schemeClr val="tx1"/>
                  </a:solidFill>
                </a:rPr>
                <a:t>Factorizer</a:t>
              </a:r>
              <a:r>
                <a:rPr lang="en-US" sz="871" b="1" dirty="0">
                  <a:solidFill>
                    <a:schemeClr val="tx1"/>
                  </a:solidFill>
                </a:rPr>
                <a:t> Block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25F2F9-6605-FDB6-5D6C-83EA77D12E8D}"/>
                </a:ext>
              </a:extLst>
            </p:cNvPr>
            <p:cNvSpPr/>
            <p:nvPr/>
          </p:nvSpPr>
          <p:spPr>
            <a:xfrm>
              <a:off x="19121690" y="13024294"/>
              <a:ext cx="4350035" cy="9838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71" b="1" dirty="0">
                  <a:solidFill>
                    <a:schemeClr val="tx1"/>
                  </a:solidFill>
                </a:rPr>
                <a:t>Overall Architecture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C25E23C-B938-BC29-095B-F16751501EEA}"/>
                </a:ext>
              </a:extLst>
            </p:cNvPr>
            <p:cNvSpPr/>
            <p:nvPr/>
          </p:nvSpPr>
          <p:spPr>
            <a:xfrm>
              <a:off x="14093649" y="20325316"/>
              <a:ext cx="3352800" cy="7557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71" b="1" dirty="0">
                  <a:solidFill>
                    <a:schemeClr val="tx1"/>
                  </a:solidFill>
                </a:rPr>
                <a:t>Wrapped NMF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ECEE3EE-E9FC-4EC4-7C21-BCB9CCFB3FD2}"/>
                </a:ext>
              </a:extLst>
            </p:cNvPr>
            <p:cNvSpPr/>
            <p:nvPr/>
          </p:nvSpPr>
          <p:spPr>
            <a:xfrm>
              <a:off x="22901403" y="20325315"/>
              <a:ext cx="3352800" cy="7557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71" b="1" dirty="0">
                  <a:solidFill>
                    <a:schemeClr val="tx1"/>
                  </a:solidFill>
                </a:rPr>
                <a:t>SW </a:t>
              </a:r>
              <a:r>
                <a:rPr lang="en-US" sz="871" b="1" dirty="0" err="1">
                  <a:solidFill>
                    <a:schemeClr val="tx1"/>
                  </a:solidFill>
                </a:rPr>
                <a:t>Matricize</a:t>
              </a:r>
              <a:endParaRPr lang="en-US" sz="871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76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3CCDFF1-95A8-8237-19D9-8B992717B06D}"/>
              </a:ext>
            </a:extLst>
          </p:cNvPr>
          <p:cNvGrpSpPr/>
          <p:nvPr/>
        </p:nvGrpSpPr>
        <p:grpSpPr>
          <a:xfrm>
            <a:off x="1343201" y="1227052"/>
            <a:ext cx="9505597" cy="4403896"/>
            <a:chOff x="685801" y="763076"/>
            <a:chExt cx="9505597" cy="4403896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EED8C92-DC6E-A11D-6D90-90781EBC11BE}"/>
                </a:ext>
              </a:extLst>
            </p:cNvPr>
            <p:cNvGrpSpPr/>
            <p:nvPr/>
          </p:nvGrpSpPr>
          <p:grpSpPr>
            <a:xfrm>
              <a:off x="685801" y="763076"/>
              <a:ext cx="4707488" cy="4403896"/>
              <a:chOff x="2562226" y="894435"/>
              <a:chExt cx="4707488" cy="4403896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2241945-B087-D313-765F-6E512307C1D5}"/>
                  </a:ext>
                </a:extLst>
              </p:cNvPr>
              <p:cNvGrpSpPr/>
              <p:nvPr/>
            </p:nvGrpSpPr>
            <p:grpSpPr>
              <a:xfrm>
                <a:off x="2778846" y="1559669"/>
                <a:ext cx="4274249" cy="3620588"/>
                <a:chOff x="2818382" y="1505165"/>
                <a:chExt cx="4274249" cy="362058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E3EB6C3-F81B-4F4D-A720-522349832E46}"/>
                    </a:ext>
                  </a:extLst>
                </p:cNvPr>
                <p:cNvGrpSpPr/>
                <p:nvPr/>
              </p:nvGrpSpPr>
              <p:grpSpPr>
                <a:xfrm>
                  <a:off x="2823766" y="1505165"/>
                  <a:ext cx="1260000" cy="1733989"/>
                  <a:chOff x="947445" y="1542581"/>
                  <a:chExt cx="1260000" cy="1733989"/>
                </a:xfrm>
              </p:grpSpPr>
              <p:pic>
                <p:nvPicPr>
                  <p:cNvPr id="38" name="Picture 37">
                    <a:extLst>
                      <a:ext uri="{FF2B5EF4-FFF2-40B4-BE49-F238E27FC236}">
                        <a16:creationId xmlns:a16="http://schemas.microsoft.com/office/drawing/2014/main" id="{2C39165F-2B0F-3A4A-A14F-4242B9855B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947445" y="1542581"/>
                    <a:ext cx="1260000" cy="1426212"/>
                  </a:xfrm>
                  <a:prstGeom prst="rect">
                    <a:avLst/>
                  </a:prstGeom>
                </p:spPr>
              </p:pic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7F22494-2515-1548-93C0-64CB84AB8C41}"/>
                      </a:ext>
                    </a:extLst>
                  </p:cNvPr>
                  <p:cNvSpPr txBox="1"/>
                  <p:nvPr/>
                </p:nvSpPr>
                <p:spPr>
                  <a:xfrm>
                    <a:off x="994401" y="2968793"/>
                    <a:ext cx="11660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Ground Truth</a:t>
                    </a:r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827FB2D1-9AD6-477B-C814-89743E2E9E88}"/>
                    </a:ext>
                  </a:extLst>
                </p:cNvPr>
                <p:cNvGrpSpPr/>
                <p:nvPr/>
              </p:nvGrpSpPr>
              <p:grpSpPr>
                <a:xfrm>
                  <a:off x="5724179" y="3391093"/>
                  <a:ext cx="1368452" cy="1733989"/>
                  <a:chOff x="741955" y="3418282"/>
                  <a:chExt cx="1368452" cy="1733989"/>
                </a:xfrm>
              </p:grpSpPr>
              <p:pic>
                <p:nvPicPr>
                  <p:cNvPr id="41" name="Picture 40">
                    <a:extLst>
                      <a:ext uri="{FF2B5EF4-FFF2-40B4-BE49-F238E27FC236}">
                        <a16:creationId xmlns:a16="http://schemas.microsoft.com/office/drawing/2014/main" id="{25DC82FC-0A09-B646-B686-BF2CF92F05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96181" y="3418282"/>
                    <a:ext cx="1260000" cy="1426213"/>
                  </a:xfrm>
                  <a:prstGeom prst="rect">
                    <a:avLst/>
                  </a:prstGeom>
                </p:spPr>
              </p:pic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61B03AE-DFF3-E04A-906A-AF2E86738A2A}"/>
                      </a:ext>
                    </a:extLst>
                  </p:cNvPr>
                  <p:cNvSpPr txBox="1"/>
                  <p:nvPr/>
                </p:nvSpPr>
                <p:spPr>
                  <a:xfrm>
                    <a:off x="741955" y="4844494"/>
                    <a:ext cx="13684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err="1"/>
                      <a:t>Factorizer</a:t>
                    </a:r>
                    <a:r>
                      <a:rPr lang="en-US" sz="1400" dirty="0"/>
                      <a:t> (ours)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B240270-98F0-FB4A-A0F3-7C770DBEA310}"/>
                    </a:ext>
                  </a:extLst>
                </p:cNvPr>
                <p:cNvGrpSpPr/>
                <p:nvPr/>
              </p:nvGrpSpPr>
              <p:grpSpPr>
                <a:xfrm>
                  <a:off x="5778405" y="1505165"/>
                  <a:ext cx="1260000" cy="1733989"/>
                  <a:chOff x="6412211" y="1542581"/>
                  <a:chExt cx="1260000" cy="1733989"/>
                </a:xfrm>
              </p:grpSpPr>
              <p:pic>
                <p:nvPicPr>
                  <p:cNvPr id="44" name="Picture 43">
                    <a:extLst>
                      <a:ext uri="{FF2B5EF4-FFF2-40B4-BE49-F238E27FC236}">
                        <a16:creationId xmlns:a16="http://schemas.microsoft.com/office/drawing/2014/main" id="{FC2D7CA2-B6C7-EF46-9C19-9079C079FB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12211" y="1542581"/>
                    <a:ext cx="1260000" cy="1426213"/>
                  </a:xfrm>
                  <a:prstGeom prst="rect">
                    <a:avLst/>
                  </a:prstGeom>
                </p:spPr>
              </p:pic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1D3BE89-5731-E84E-BAE4-83E045EDFA9C}"/>
                      </a:ext>
                    </a:extLst>
                  </p:cNvPr>
                  <p:cNvSpPr txBox="1"/>
                  <p:nvPr/>
                </p:nvSpPr>
                <p:spPr>
                  <a:xfrm>
                    <a:off x="6637773" y="2968793"/>
                    <a:ext cx="80887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err="1"/>
                      <a:t>nnU</a:t>
                    </a:r>
                    <a:r>
                      <a:rPr lang="en-US" sz="1400" dirty="0"/>
                      <a:t>-Net</a:t>
                    </a: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7479AD13-9C8D-C446-80AD-34DF6F686794}"/>
                    </a:ext>
                  </a:extLst>
                </p:cNvPr>
                <p:cNvGrpSpPr/>
                <p:nvPr/>
              </p:nvGrpSpPr>
              <p:grpSpPr>
                <a:xfrm>
                  <a:off x="4497033" y="1505165"/>
                  <a:ext cx="1260000" cy="1733989"/>
                  <a:chOff x="8230170" y="1542581"/>
                  <a:chExt cx="1260000" cy="1733989"/>
                </a:xfrm>
              </p:grpSpPr>
              <p:pic>
                <p:nvPicPr>
                  <p:cNvPr id="47" name="Picture 46">
                    <a:extLst>
                      <a:ext uri="{FF2B5EF4-FFF2-40B4-BE49-F238E27FC236}">
                        <a16:creationId xmlns:a16="http://schemas.microsoft.com/office/drawing/2014/main" id="{A58F4C7D-1353-A84F-9D3A-1168A7B32F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230170" y="1542581"/>
                    <a:ext cx="1260000" cy="1426213"/>
                  </a:xfrm>
                  <a:prstGeom prst="rect">
                    <a:avLst/>
                  </a:prstGeom>
                </p:spPr>
              </p:pic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03EA973-0445-574B-AC10-3146BB819D6D}"/>
                      </a:ext>
                    </a:extLst>
                  </p:cNvPr>
                  <p:cNvSpPr txBox="1"/>
                  <p:nvPr/>
                </p:nvSpPr>
                <p:spPr>
                  <a:xfrm>
                    <a:off x="8395588" y="2968793"/>
                    <a:ext cx="9291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Res-U-Net</a:t>
                    </a:r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00EE8E27-0E3A-5747-8BD9-996D9118594E}"/>
                    </a:ext>
                  </a:extLst>
                </p:cNvPr>
                <p:cNvGrpSpPr/>
                <p:nvPr/>
              </p:nvGrpSpPr>
              <p:grpSpPr>
                <a:xfrm>
                  <a:off x="4497032" y="3390422"/>
                  <a:ext cx="1260001" cy="1735331"/>
                  <a:chOff x="4594252" y="1542580"/>
                  <a:chExt cx="1260001" cy="1735331"/>
                </a:xfrm>
              </p:grpSpPr>
              <p:pic>
                <p:nvPicPr>
                  <p:cNvPr id="50" name="Picture 49">
                    <a:extLst>
                      <a:ext uri="{FF2B5EF4-FFF2-40B4-BE49-F238E27FC236}">
                        <a16:creationId xmlns:a16="http://schemas.microsoft.com/office/drawing/2014/main" id="{DD29B504-4535-B74D-98D4-41346AFAA9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594252" y="1542580"/>
                    <a:ext cx="1260001" cy="1426214"/>
                  </a:xfrm>
                  <a:prstGeom prst="rect">
                    <a:avLst/>
                  </a:prstGeom>
                </p:spPr>
              </p:pic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4AEF5F96-21BC-F341-88A0-9C70ED4A6B63}"/>
                      </a:ext>
                    </a:extLst>
                  </p:cNvPr>
                  <p:cNvSpPr txBox="1"/>
                  <p:nvPr/>
                </p:nvSpPr>
                <p:spPr>
                  <a:xfrm>
                    <a:off x="4687599" y="2970134"/>
                    <a:ext cx="107330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Transformer</a:t>
                    </a:r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4488D5A-CA97-4815-4A83-95B177CCEA64}"/>
                    </a:ext>
                  </a:extLst>
                </p:cNvPr>
                <p:cNvGrpSpPr/>
                <p:nvPr/>
              </p:nvGrpSpPr>
              <p:grpSpPr>
                <a:xfrm>
                  <a:off x="2818382" y="3803502"/>
                  <a:ext cx="1800000" cy="909170"/>
                  <a:chOff x="2792238" y="3897604"/>
                  <a:chExt cx="1800000" cy="909170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85F40A80-FFFB-9B43-BC13-3663095E3266}"/>
                      </a:ext>
                    </a:extLst>
                  </p:cNvPr>
                  <p:cNvGrpSpPr/>
                  <p:nvPr/>
                </p:nvGrpSpPr>
                <p:grpSpPr>
                  <a:xfrm>
                    <a:off x="2792238" y="3897604"/>
                    <a:ext cx="1777560" cy="252000"/>
                    <a:chOff x="3434683" y="2283513"/>
                    <a:chExt cx="1777560" cy="252000"/>
                  </a:xfrm>
                </p:grpSpPr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4C7E8345-49FD-C144-BB34-581C787BFA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34683" y="2319513"/>
                      <a:ext cx="180000" cy="180000"/>
                    </a:xfrm>
                    <a:prstGeom prst="rect">
                      <a:avLst/>
                    </a:prstGeom>
                    <a:solidFill>
                      <a:srgbClr val="9E2122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/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0D6829A3-5A70-FF46-8DDC-B7CF6623E7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2243" y="2283513"/>
                      <a:ext cx="1620000" cy="252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400" dirty="0">
                          <a:solidFill>
                            <a:srgbClr val="9E2022"/>
                          </a:solidFill>
                        </a:rPr>
                        <a:t>Necrosis</a:t>
                      </a:r>
                    </a:p>
                  </p:txBody>
                </p:sp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7B8D4735-0C8B-924E-9E39-E4B1234EA9D3}"/>
                      </a:ext>
                    </a:extLst>
                  </p:cNvPr>
                  <p:cNvGrpSpPr/>
                  <p:nvPr/>
                </p:nvGrpSpPr>
                <p:grpSpPr>
                  <a:xfrm>
                    <a:off x="2792238" y="4226189"/>
                    <a:ext cx="1607295" cy="252000"/>
                    <a:chOff x="3434683" y="2612098"/>
                    <a:chExt cx="1607295" cy="252000"/>
                  </a:xfrm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122C383B-0B1B-E84F-B36A-A46841863ED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34683" y="2648098"/>
                      <a:ext cx="180000" cy="180000"/>
                    </a:xfrm>
                    <a:prstGeom prst="rect">
                      <a:avLst/>
                    </a:prstGeom>
                    <a:solidFill>
                      <a:srgbClr val="C7C84B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rgbClr val="CECE52"/>
                        </a:solidFill>
                      </a:endParaRP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7342C3F-3AB0-9145-AC5A-129922459B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8337" y="2612098"/>
                      <a:ext cx="1453641" cy="252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400" dirty="0">
                          <a:solidFill>
                            <a:srgbClr val="ACAD42"/>
                          </a:solidFill>
                        </a:rPr>
                        <a:t>Enhancing Tumor</a:t>
                      </a:r>
                    </a:p>
                  </p:txBody>
                </p: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76A0AF60-4B2C-854C-96FB-2AFDB7EBC21F}"/>
                      </a:ext>
                    </a:extLst>
                  </p:cNvPr>
                  <p:cNvGrpSpPr/>
                  <p:nvPr/>
                </p:nvGrpSpPr>
                <p:grpSpPr>
                  <a:xfrm>
                    <a:off x="2792238" y="4554774"/>
                    <a:ext cx="1800000" cy="252000"/>
                    <a:chOff x="3434683" y="2940683"/>
                    <a:chExt cx="1800000" cy="252000"/>
                  </a:xfrm>
                </p:grpSpPr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2E007C68-0EB7-7545-8F0D-D778D25A1B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34683" y="2976683"/>
                      <a:ext cx="180000" cy="180000"/>
                    </a:xfrm>
                    <a:prstGeom prst="rect">
                      <a:avLst/>
                    </a:prstGeom>
                    <a:solidFill>
                      <a:srgbClr val="5B995B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/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B8500E38-C8D7-C847-99FC-93A54EE46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4683" y="2940683"/>
                      <a:ext cx="1620000" cy="252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400" dirty="0">
                          <a:solidFill>
                            <a:srgbClr val="5B995B"/>
                          </a:solidFill>
                        </a:rPr>
                        <a:t>Edema</a:t>
                      </a:r>
                    </a:p>
                  </p:txBody>
                </p:sp>
              </p:grpSp>
            </p:grpSp>
          </p:grp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7ADE8F1-4C1B-AF7B-CA52-5A6B6844306F}"/>
                  </a:ext>
                </a:extLst>
              </p:cNvPr>
              <p:cNvSpPr/>
              <p:nvPr/>
            </p:nvSpPr>
            <p:spPr>
              <a:xfrm>
                <a:off x="2562226" y="1063712"/>
                <a:ext cx="4707488" cy="4234619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9DFF859-611E-2D49-9F40-C69CB7BE566C}"/>
                  </a:ext>
                </a:extLst>
              </p:cNvPr>
              <p:cNvSpPr txBox="1"/>
              <p:nvPr/>
            </p:nvSpPr>
            <p:spPr>
              <a:xfrm>
                <a:off x="4026560" y="894435"/>
                <a:ext cx="177882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Qualitative Results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D7F3136-59E8-9C87-C97B-AA67D0906038}"/>
                </a:ext>
              </a:extLst>
            </p:cNvPr>
            <p:cNvGrpSpPr/>
            <p:nvPr/>
          </p:nvGrpSpPr>
          <p:grpSpPr>
            <a:xfrm>
              <a:off x="5744722" y="763076"/>
              <a:ext cx="4446676" cy="4403896"/>
              <a:chOff x="6477000" y="763075"/>
              <a:chExt cx="4446676" cy="4403896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E29CDC5-A5B7-C3FE-42BD-51A82FBBD423}"/>
                  </a:ext>
                </a:extLst>
              </p:cNvPr>
              <p:cNvGrpSpPr/>
              <p:nvPr/>
            </p:nvGrpSpPr>
            <p:grpSpPr>
              <a:xfrm>
                <a:off x="6789393" y="1424026"/>
                <a:ext cx="3821890" cy="3624201"/>
                <a:chOff x="8014088" y="1505165"/>
                <a:chExt cx="3821890" cy="3624201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6C074E22-6784-5052-9277-3418143AB95A}"/>
                    </a:ext>
                  </a:extLst>
                </p:cNvPr>
                <p:cNvGrpSpPr/>
                <p:nvPr/>
              </p:nvGrpSpPr>
              <p:grpSpPr>
                <a:xfrm>
                  <a:off x="8014088" y="1505165"/>
                  <a:ext cx="3821890" cy="1733254"/>
                  <a:chOff x="8014088" y="1505165"/>
                  <a:chExt cx="3821890" cy="1733254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E48AC4B1-1984-6B4C-A453-39CB9AC2460C}"/>
                      </a:ext>
                    </a:extLst>
                  </p:cNvPr>
                  <p:cNvGrpSpPr/>
                  <p:nvPr/>
                </p:nvGrpSpPr>
                <p:grpSpPr>
                  <a:xfrm>
                    <a:off x="8014088" y="1505165"/>
                    <a:ext cx="3821890" cy="1426210"/>
                    <a:chOff x="2765300" y="911176"/>
                    <a:chExt cx="3821890" cy="1426210"/>
                  </a:xfrm>
                </p:grpSpPr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A84D02B0-DF9B-C44F-AA6D-67DAD09AA5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765300" y="911176"/>
                      <a:ext cx="1260000" cy="14262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18FCA09F-A10D-3446-A050-C1D71626C5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046245" y="911176"/>
                      <a:ext cx="1260000" cy="14262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>
                      <a:extLst>
                        <a:ext uri="{FF2B5EF4-FFF2-40B4-BE49-F238E27FC236}">
                          <a16:creationId xmlns:a16="http://schemas.microsoft.com/office/drawing/2014/main" id="{9E3F3E5A-1C69-0648-A0C8-D5C84DA24C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327190" y="911176"/>
                      <a:ext cx="1260000" cy="142621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3D47356-6A8C-3F45-A2CD-4C10D8AA079A}"/>
                      </a:ext>
                    </a:extLst>
                  </p:cNvPr>
                  <p:cNvSpPr txBox="1"/>
                  <p:nvPr/>
                </p:nvSpPr>
                <p:spPr>
                  <a:xfrm>
                    <a:off x="8758464" y="2930642"/>
                    <a:ext cx="23331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Shallowest NMF Components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CD65008D-4396-BE86-D259-16CD2B83BF65}"/>
                    </a:ext>
                  </a:extLst>
                </p:cNvPr>
                <p:cNvGrpSpPr/>
                <p:nvPr/>
              </p:nvGrpSpPr>
              <p:grpSpPr>
                <a:xfrm>
                  <a:off x="8014088" y="3391349"/>
                  <a:ext cx="3821890" cy="1738017"/>
                  <a:chOff x="8014088" y="3390422"/>
                  <a:chExt cx="3821890" cy="1738017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F66E42DF-716F-4F4A-A144-978445584972}"/>
                      </a:ext>
                    </a:extLst>
                  </p:cNvPr>
                  <p:cNvGrpSpPr/>
                  <p:nvPr/>
                </p:nvGrpSpPr>
                <p:grpSpPr>
                  <a:xfrm>
                    <a:off x="8014088" y="3390422"/>
                    <a:ext cx="3821890" cy="1426943"/>
                    <a:chOff x="2765300" y="2388039"/>
                    <a:chExt cx="3821890" cy="1426943"/>
                  </a:xfrm>
                </p:grpSpPr>
                <p:pic>
                  <p:nvPicPr>
                    <p:cNvPr id="34" name="Picture 33">
                      <a:extLst>
                        <a:ext uri="{FF2B5EF4-FFF2-40B4-BE49-F238E27FC236}">
                          <a16:creationId xmlns:a16="http://schemas.microsoft.com/office/drawing/2014/main" id="{29E8A134-C088-AE41-8D9E-C0C64818CE7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5327190" y="2388039"/>
                      <a:ext cx="1260000" cy="14262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5" name="Picture 34">
                      <a:extLst>
                        <a:ext uri="{FF2B5EF4-FFF2-40B4-BE49-F238E27FC236}">
                          <a16:creationId xmlns:a16="http://schemas.microsoft.com/office/drawing/2014/main" id="{C1B199B3-8B19-904E-A07C-2D7E0F15F7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4046245" y="2388039"/>
                      <a:ext cx="1260000" cy="14262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>
                      <a:extLst>
                        <a:ext uri="{FF2B5EF4-FFF2-40B4-BE49-F238E27FC236}">
                          <a16:creationId xmlns:a16="http://schemas.microsoft.com/office/drawing/2014/main" id="{C60B284F-96BE-764F-A6B8-FA3309976D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2765300" y="2388772"/>
                      <a:ext cx="1260000" cy="142621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B323FF7-E558-B54E-A7CB-1182B78D57BF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482" y="4820662"/>
                    <a:ext cx="21511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Deepest NMF Components</a:t>
                    </a:r>
                  </a:p>
                </p:txBody>
              </p:sp>
            </p:grpSp>
          </p:grp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9CECD1D-5064-1853-E43E-9638E2897433}"/>
                  </a:ext>
                </a:extLst>
              </p:cNvPr>
              <p:cNvSpPr/>
              <p:nvPr/>
            </p:nvSpPr>
            <p:spPr>
              <a:xfrm>
                <a:off x="6477000" y="932352"/>
                <a:ext cx="4446676" cy="4234619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A36E57C-0FDC-FE4A-9166-36F394288C8A}"/>
                  </a:ext>
                </a:extLst>
              </p:cNvPr>
              <p:cNvSpPr txBox="1"/>
              <p:nvPr/>
            </p:nvSpPr>
            <p:spPr>
              <a:xfrm>
                <a:off x="7958020" y="763075"/>
                <a:ext cx="148463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Interpretability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76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77B5693-39D7-3058-E81E-A963FA432DC1}"/>
              </a:ext>
            </a:extLst>
          </p:cNvPr>
          <p:cNvGrpSpPr/>
          <p:nvPr/>
        </p:nvGrpSpPr>
        <p:grpSpPr>
          <a:xfrm>
            <a:off x="1487745" y="708623"/>
            <a:ext cx="9472529" cy="5615164"/>
            <a:chOff x="1487745" y="708623"/>
            <a:chExt cx="9472529" cy="5615164"/>
          </a:xfrm>
        </p:grpSpPr>
        <p:sp>
          <p:nvSpPr>
            <p:cNvPr id="253" name="Rounded Rectangle 252">
              <a:extLst>
                <a:ext uri="{FF2B5EF4-FFF2-40B4-BE49-F238E27FC236}">
                  <a16:creationId xmlns:a16="http://schemas.microsoft.com/office/drawing/2014/main" id="{1F4ED8F4-502C-138F-F033-25DA761FAC80}"/>
                </a:ext>
              </a:extLst>
            </p:cNvPr>
            <p:cNvSpPr/>
            <p:nvPr/>
          </p:nvSpPr>
          <p:spPr>
            <a:xfrm>
              <a:off x="1487745" y="892411"/>
              <a:ext cx="5525550" cy="3548493"/>
            </a:xfrm>
            <a:prstGeom prst="roundRect">
              <a:avLst>
                <a:gd name="adj" fmla="val 2490"/>
              </a:avLst>
            </a:prstGeom>
            <a:gradFill rotWithShape="1">
              <a:gsLst>
                <a:gs pos="50000">
                  <a:srgbClr val="F79646">
                    <a:tint val="50000"/>
                    <a:satMod val="300000"/>
                  </a:srgbClr>
                </a:gs>
                <a:gs pos="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12700" cap="flat" cmpd="sng" algn="ctr">
              <a:solidFill>
                <a:schemeClr val="tx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Rounded Rectangle 250">
              <a:extLst>
                <a:ext uri="{FF2B5EF4-FFF2-40B4-BE49-F238E27FC236}">
                  <a16:creationId xmlns:a16="http://schemas.microsoft.com/office/drawing/2014/main" id="{885C513F-920C-0C49-E81C-8BCABC1A72D7}"/>
                </a:ext>
              </a:extLst>
            </p:cNvPr>
            <p:cNvSpPr/>
            <p:nvPr/>
          </p:nvSpPr>
          <p:spPr>
            <a:xfrm>
              <a:off x="7167319" y="892411"/>
              <a:ext cx="3792955" cy="2536589"/>
            </a:xfrm>
            <a:prstGeom prst="roundRect">
              <a:avLst>
                <a:gd name="adj" fmla="val 3304"/>
              </a:avLst>
            </a:prstGeom>
            <a:gradFill rotWithShape="1">
              <a:gsLst>
                <a:gs pos="50000">
                  <a:srgbClr val="F79646">
                    <a:tint val="50000"/>
                    <a:satMod val="300000"/>
                  </a:srgbClr>
                </a:gs>
                <a:gs pos="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12700" cap="flat" cmpd="sng" algn="ctr">
              <a:solidFill>
                <a:schemeClr val="tx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" name="Rounded Rectangle 251">
              <a:extLst>
                <a:ext uri="{FF2B5EF4-FFF2-40B4-BE49-F238E27FC236}">
                  <a16:creationId xmlns:a16="http://schemas.microsoft.com/office/drawing/2014/main" id="{23EE4B67-2ED9-E082-B46D-B21CC31197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6502" y="710454"/>
              <a:ext cx="1728000" cy="31417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Quantitative Results</a:t>
              </a:r>
              <a:endParaRPr lang="en-US" sz="1400" dirty="0"/>
            </a:p>
          </p:txBody>
        </p:sp>
        <p:grpSp>
          <p:nvGrpSpPr>
            <p:cNvPr id="183" name="Group 4143">
              <a:extLst>
                <a:ext uri="{FF2B5EF4-FFF2-40B4-BE49-F238E27FC236}">
                  <a16:creationId xmlns:a16="http://schemas.microsoft.com/office/drawing/2014/main" id="{E96D0153-C693-7B61-C59A-21227D0983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546071" y="1103530"/>
              <a:ext cx="3066475" cy="2209445"/>
              <a:chOff x="1375631" y="6196214"/>
              <a:chExt cx="1877433" cy="1352329"/>
            </a:xfrm>
          </p:grpSpPr>
          <p:pic>
            <p:nvPicPr>
              <p:cNvPr id="184" name="Content Placeholder 6">
                <a:extLst>
                  <a:ext uri="{FF2B5EF4-FFF2-40B4-BE49-F238E27FC236}">
                    <a16:creationId xmlns:a16="http://schemas.microsoft.com/office/drawing/2014/main" id="{F96B523E-8010-4834-9CD9-DCF506EDA3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5631" y="6196214"/>
                <a:ext cx="1877433" cy="1352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" name="Rounded Rectangle 184">
                <a:extLst>
                  <a:ext uri="{FF2B5EF4-FFF2-40B4-BE49-F238E27FC236}">
                    <a16:creationId xmlns:a16="http://schemas.microsoft.com/office/drawing/2014/main" id="{53603526-3B56-1969-EA60-F252069D3947}"/>
                  </a:ext>
                </a:extLst>
              </p:cNvPr>
              <p:cNvSpPr/>
              <p:nvPr/>
            </p:nvSpPr>
            <p:spPr>
              <a:xfrm>
                <a:off x="1633951" y="6284986"/>
                <a:ext cx="409391" cy="214436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2813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29BCC588-BA0E-C990-2DFE-0AA6A95B4185}"/>
                </a:ext>
              </a:extLst>
            </p:cNvPr>
            <p:cNvSpPr/>
            <p:nvPr/>
          </p:nvSpPr>
          <p:spPr>
            <a:xfrm>
              <a:off x="7167319" y="3693351"/>
              <a:ext cx="3792955" cy="2630436"/>
            </a:xfrm>
            <a:prstGeom prst="roundRect">
              <a:avLst>
                <a:gd name="adj" fmla="val 3304"/>
              </a:avLst>
            </a:prstGeom>
            <a:gradFill rotWithShape="1">
              <a:gsLst>
                <a:gs pos="50000">
                  <a:srgbClr val="F79646">
                    <a:tint val="50000"/>
                    <a:satMod val="300000"/>
                  </a:srgbClr>
                </a:gs>
                <a:gs pos="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12700" cap="flat" cmpd="sng" algn="ctr">
              <a:solidFill>
                <a:schemeClr val="tx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ker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8" name="Group 4186">
              <a:extLst>
                <a:ext uri="{FF2B5EF4-FFF2-40B4-BE49-F238E27FC236}">
                  <a16:creationId xmlns:a16="http://schemas.microsoft.com/office/drawing/2014/main" id="{2C86EEA1-F575-3729-A0C1-907796FF144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59435" y="3906480"/>
              <a:ext cx="3440768" cy="2321320"/>
              <a:chOff x="3525152" y="7579118"/>
              <a:chExt cx="2956032" cy="1993822"/>
            </a:xfrm>
          </p:grpSpPr>
          <p:pic>
            <p:nvPicPr>
              <p:cNvPr id="189" name="Picture 4167">
                <a:extLst>
                  <a:ext uri="{FF2B5EF4-FFF2-40B4-BE49-F238E27FC236}">
                    <a16:creationId xmlns:a16="http://schemas.microsoft.com/office/drawing/2014/main" id="{487D3AB8-0A6D-D4F4-9AD7-009B9BEF4E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5589" y="7579626"/>
                <a:ext cx="684000" cy="774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0" name="TextBox 4168">
                <a:extLst>
                  <a:ext uri="{FF2B5EF4-FFF2-40B4-BE49-F238E27FC236}">
                    <a16:creationId xmlns:a16="http://schemas.microsoft.com/office/drawing/2014/main" id="{F572B1E7-B18B-24FE-2265-68E36FE78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5152" y="8352054"/>
                <a:ext cx="764873" cy="211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2813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BE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Ground Truth</a:t>
                </a:r>
              </a:p>
            </p:txBody>
          </p:sp>
          <p:pic>
            <p:nvPicPr>
              <p:cNvPr id="191" name="Picture 4169">
                <a:extLst>
                  <a:ext uri="{FF2B5EF4-FFF2-40B4-BE49-F238E27FC236}">
                    <a16:creationId xmlns:a16="http://schemas.microsoft.com/office/drawing/2014/main" id="{0D61FADF-AB75-493A-40A9-A52BE7CC7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2676" y="7579118"/>
                <a:ext cx="684000" cy="774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2" name="Picture 4170">
                <a:extLst>
                  <a:ext uri="{FF2B5EF4-FFF2-40B4-BE49-F238E27FC236}">
                    <a16:creationId xmlns:a16="http://schemas.microsoft.com/office/drawing/2014/main" id="{CE9FFA4A-D426-CD61-E934-9448FE3DA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4930" y="7579118"/>
                <a:ext cx="684000" cy="774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3" name="Picture 4171">
                <a:extLst>
                  <a:ext uri="{FF2B5EF4-FFF2-40B4-BE49-F238E27FC236}">
                    <a16:creationId xmlns:a16="http://schemas.microsoft.com/office/drawing/2014/main" id="{A34A7B13-9D26-BE83-E928-31950B4395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7184" y="7579118"/>
                <a:ext cx="684000" cy="774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" name="TextBox 4172">
                <a:extLst>
                  <a:ext uri="{FF2B5EF4-FFF2-40B4-BE49-F238E27FC236}">
                    <a16:creationId xmlns:a16="http://schemas.microsoft.com/office/drawing/2014/main" id="{458AC6AD-BEAE-9747-297B-BBA5DCADB0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6952" y="8353344"/>
                <a:ext cx="1745152" cy="211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2813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BE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Shallowest NMF Layer Components</a:t>
                </a:r>
              </a:p>
            </p:txBody>
          </p:sp>
          <p:pic>
            <p:nvPicPr>
              <p:cNvPr id="195" name="Picture 4173">
                <a:extLst>
                  <a:ext uri="{FF2B5EF4-FFF2-40B4-BE49-F238E27FC236}">
                    <a16:creationId xmlns:a16="http://schemas.microsoft.com/office/drawing/2014/main" id="{4226C73D-174D-43AF-1F95-271CC0550D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7184" y="8587230"/>
                <a:ext cx="684000" cy="774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6" name="Picture 4174">
                <a:extLst>
                  <a:ext uri="{FF2B5EF4-FFF2-40B4-BE49-F238E27FC236}">
                    <a16:creationId xmlns:a16="http://schemas.microsoft.com/office/drawing/2014/main" id="{FDE32086-84AE-9857-7217-96DAE008A9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4930" y="8587230"/>
                <a:ext cx="684000" cy="774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7" name="Picture 4175">
                <a:extLst>
                  <a:ext uri="{FF2B5EF4-FFF2-40B4-BE49-F238E27FC236}">
                    <a16:creationId xmlns:a16="http://schemas.microsoft.com/office/drawing/2014/main" id="{E486C922-4DD1-CD07-EAFA-67804478E3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2676" y="8587230"/>
                <a:ext cx="684000" cy="774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8" name="TextBox 4176">
                <a:extLst>
                  <a:ext uri="{FF2B5EF4-FFF2-40B4-BE49-F238E27FC236}">
                    <a16:creationId xmlns:a16="http://schemas.microsoft.com/office/drawing/2014/main" id="{28770D20-1A84-40D1-287D-0266C6BDDE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0741" y="9361456"/>
                <a:ext cx="1633602" cy="211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2813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BE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Deepest NMF Layer Components</a:t>
                </a:r>
              </a:p>
            </p:txBody>
          </p:sp>
          <p:grpSp>
            <p:nvGrpSpPr>
              <p:cNvPr id="199" name="Group 4177">
                <a:extLst>
                  <a:ext uri="{FF2B5EF4-FFF2-40B4-BE49-F238E27FC236}">
                    <a16:creationId xmlns:a16="http://schemas.microsoft.com/office/drawing/2014/main" id="{E0DE5405-B6AF-0625-07A2-209050EE65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9614" y="8646836"/>
                <a:ext cx="776695" cy="655013"/>
                <a:chOff x="740249" y="4525299"/>
                <a:chExt cx="776695" cy="655013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28B9A786-9595-489E-8BB5-17382BAD16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0713" y="4570197"/>
                  <a:ext cx="125417" cy="126975"/>
                </a:xfrm>
                <a:prstGeom prst="rect">
                  <a:avLst/>
                </a:prstGeom>
                <a:solidFill>
                  <a:srgbClr val="9E2122"/>
                </a:solidFill>
                <a:ln w="190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2813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E3DD3962-A67C-0F71-E9FD-A4E98C534B28}"/>
                    </a:ext>
                  </a:extLst>
                </p:cNvPr>
                <p:cNvSpPr/>
                <p:nvPr/>
              </p:nvSpPr>
              <p:spPr>
                <a:xfrm>
                  <a:off x="832791" y="4525756"/>
                  <a:ext cx="684237" cy="215857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2813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9E2022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Necrosis</a:t>
                  </a: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28E52830-029E-D27B-1ECF-11B5ED089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0713" y="4800338"/>
                  <a:ext cx="125417" cy="125388"/>
                </a:xfrm>
                <a:prstGeom prst="rect">
                  <a:avLst/>
                </a:prstGeom>
                <a:solidFill>
                  <a:srgbClr val="C7C84B"/>
                </a:solidFill>
                <a:ln w="190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2813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ECE5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CC0FC2E5-F035-5656-16E4-FC08BBE5EAA7}"/>
                    </a:ext>
                  </a:extLst>
                </p:cNvPr>
                <p:cNvSpPr/>
                <p:nvPr/>
              </p:nvSpPr>
              <p:spPr>
                <a:xfrm>
                  <a:off x="832791" y="4751136"/>
                  <a:ext cx="684237" cy="21426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2813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ACAD42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Enhancing</a:t>
                  </a: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E4A8905E-FAAE-579F-3332-81A4C7DED3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0713" y="5027306"/>
                  <a:ext cx="125417" cy="125387"/>
                </a:xfrm>
                <a:prstGeom prst="rect">
                  <a:avLst/>
                </a:prstGeom>
                <a:solidFill>
                  <a:srgbClr val="5B995B"/>
                </a:solidFill>
                <a:ln w="190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2813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3C80FBCD-7DE6-156B-9BFB-73AB1A2C7AF3}"/>
                    </a:ext>
                  </a:extLst>
                </p:cNvPr>
                <p:cNvSpPr/>
                <p:nvPr/>
              </p:nvSpPr>
              <p:spPr>
                <a:xfrm>
                  <a:off x="832791" y="5000323"/>
                  <a:ext cx="684237" cy="179352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defTabSz="912813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B995B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Edema</a:t>
                  </a:r>
                </a:p>
              </p:txBody>
            </p:sp>
          </p:grpSp>
        </p:grp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6242A0ED-7F2C-D860-CC07-503857A4F1B0}"/>
                </a:ext>
              </a:extLst>
            </p:cNvPr>
            <p:cNvSpPr/>
            <p:nvPr/>
          </p:nvSpPr>
          <p:spPr>
            <a:xfrm>
              <a:off x="1487745" y="4702940"/>
              <a:ext cx="5566694" cy="1620847"/>
            </a:xfrm>
            <a:prstGeom prst="roundRect">
              <a:avLst>
                <a:gd name="adj" fmla="val 5603"/>
              </a:avLst>
            </a:prstGeom>
            <a:gradFill rotWithShape="1">
              <a:gsLst>
                <a:gs pos="50000">
                  <a:srgbClr val="F79646">
                    <a:tint val="50000"/>
                    <a:satMod val="300000"/>
                  </a:srgbClr>
                </a:gs>
                <a:gs pos="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12700" cap="flat" cmpd="sng" algn="ctr">
              <a:solidFill>
                <a:schemeClr val="tx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08" name="Picture 4163">
              <a:extLst>
                <a:ext uri="{FF2B5EF4-FFF2-40B4-BE49-F238E27FC236}">
                  <a16:creationId xmlns:a16="http://schemas.microsoft.com/office/drawing/2014/main" id="{DDBFC011-BBAB-D3E5-E01D-C70B7C767C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832" y="5052598"/>
              <a:ext cx="844864" cy="95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" name="TextBox 4164">
              <a:extLst>
                <a:ext uri="{FF2B5EF4-FFF2-40B4-BE49-F238E27FC236}">
                  <a16:creationId xmlns:a16="http://schemas.microsoft.com/office/drawing/2014/main" id="{FAB0E89E-1FB4-7DA3-CFAA-4E1B0E63A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7505" y="6005637"/>
              <a:ext cx="84486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BE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Factorizer</a:t>
              </a:r>
              <a:endParaRPr kumimoji="0" lang="en-US" altLang="en-BE" sz="10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0" name="TextBox 4161">
              <a:extLst>
                <a:ext uri="{FF2B5EF4-FFF2-40B4-BE49-F238E27FC236}">
                  <a16:creationId xmlns:a16="http://schemas.microsoft.com/office/drawing/2014/main" id="{5F3F1CAE-0D19-D72D-271B-FAD3DD6B2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5378" y="6005637"/>
              <a:ext cx="89029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BE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Ground Truth</a:t>
              </a:r>
            </a:p>
          </p:txBody>
        </p:sp>
        <p:pic>
          <p:nvPicPr>
            <p:cNvPr id="211" name="Picture 4162">
              <a:extLst>
                <a:ext uri="{FF2B5EF4-FFF2-40B4-BE49-F238E27FC236}">
                  <a16:creationId xmlns:a16="http://schemas.microsoft.com/office/drawing/2014/main" id="{C80067F9-0B09-AAF1-0EE8-1A0E71930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421" y="5052598"/>
              <a:ext cx="846730" cy="95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2" name="Picture 4159">
              <a:extLst>
                <a:ext uri="{FF2B5EF4-FFF2-40B4-BE49-F238E27FC236}">
                  <a16:creationId xmlns:a16="http://schemas.microsoft.com/office/drawing/2014/main" id="{E3DC7349-AEBA-FBC6-1291-0AC59BF27C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1377" y="5052598"/>
              <a:ext cx="846730" cy="95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3" name="TextBox 4160">
              <a:extLst>
                <a:ext uri="{FF2B5EF4-FFF2-40B4-BE49-F238E27FC236}">
                  <a16:creationId xmlns:a16="http://schemas.microsoft.com/office/drawing/2014/main" id="{28B48432-4C54-DBD3-8E8E-2DC2D173B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197" y="6005637"/>
              <a:ext cx="8467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BE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UNETR</a:t>
              </a:r>
            </a:p>
          </p:txBody>
        </p:sp>
        <p:pic>
          <p:nvPicPr>
            <p:cNvPr id="214" name="Picture 4157">
              <a:extLst>
                <a:ext uri="{FF2B5EF4-FFF2-40B4-BE49-F238E27FC236}">
                  <a16:creationId xmlns:a16="http://schemas.microsoft.com/office/drawing/2014/main" id="{B672D3DB-7A01-7B56-D5E8-5619FE492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889" y="5052598"/>
              <a:ext cx="844866" cy="95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TextBox 4158">
              <a:extLst>
                <a:ext uri="{FF2B5EF4-FFF2-40B4-BE49-F238E27FC236}">
                  <a16:creationId xmlns:a16="http://schemas.microsoft.com/office/drawing/2014/main" id="{6455B211-1CE2-260E-2BEB-040263715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9448" y="6005637"/>
              <a:ext cx="8448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BE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nnU</a:t>
              </a:r>
              <a:r>
                <a:rPr kumimoji="0" lang="en-US" altLang="en-BE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-Net</a:t>
              </a:r>
            </a:p>
          </p:txBody>
        </p:sp>
        <p:sp>
          <p:nvSpPr>
            <p:cNvPr id="249" name="Rounded Rectangle 248">
              <a:extLst>
                <a:ext uri="{FF2B5EF4-FFF2-40B4-BE49-F238E27FC236}">
                  <a16:creationId xmlns:a16="http://schemas.microsoft.com/office/drawing/2014/main" id="{8F5A9618-0195-F91B-3480-9C7C92C4E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4207" y="4543304"/>
              <a:ext cx="1728000" cy="31417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Qualitative Results</a:t>
              </a:r>
              <a:endParaRPr lang="en-US" sz="1400" dirty="0"/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E6AF5601-BAF3-8EE2-9D9B-6021BB573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6502" y="3522094"/>
              <a:ext cx="1728000" cy="31417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Interpretability</a:t>
              </a:r>
              <a:endParaRPr lang="en-US" sz="1400" dirty="0"/>
            </a:p>
          </p:txBody>
        </p:sp>
        <p:sp>
          <p:nvSpPr>
            <p:cNvPr id="254" name="Rounded Rectangle 253">
              <a:extLst>
                <a:ext uri="{FF2B5EF4-FFF2-40B4-BE49-F238E27FC236}">
                  <a16:creationId xmlns:a16="http://schemas.microsoft.com/office/drawing/2014/main" id="{5E1793C5-98D0-5267-BBBC-A5137EC7F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4207" y="708623"/>
              <a:ext cx="1728000" cy="31417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Method: </a:t>
              </a:r>
              <a:r>
                <a:rPr lang="en-US" sz="1400" dirty="0" err="1">
                  <a:solidFill>
                    <a:schemeClr val="tx2"/>
                  </a:solidFill>
                </a:rPr>
                <a:t>Factorizer</a:t>
              </a:r>
              <a:endParaRPr lang="en-US" sz="1400" dirty="0"/>
            </a:p>
          </p:txBody>
        </p:sp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8B09321F-D421-A578-FC01-268D3F62F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03220" y="1124576"/>
              <a:ext cx="5192535" cy="2272984"/>
            </a:xfrm>
            <a:prstGeom prst="rect">
              <a:avLst/>
            </a:prstGeom>
          </p:spPr>
        </p:pic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5BF729D6-8305-1408-0BA7-DCE97706A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64788" y="5050382"/>
              <a:ext cx="849420" cy="961200"/>
            </a:xfrm>
            <a:prstGeom prst="rect">
              <a:avLst/>
            </a:prstGeom>
          </p:spPr>
        </p:pic>
        <p:sp>
          <p:nvSpPr>
            <p:cNvPr id="260" name="TextBox 4158">
              <a:extLst>
                <a:ext uri="{FF2B5EF4-FFF2-40B4-BE49-F238E27FC236}">
                  <a16:creationId xmlns:a16="http://schemas.microsoft.com/office/drawing/2014/main" id="{19DF9698-FB9E-0119-BAC1-D5533D2BF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2755" y="6005637"/>
              <a:ext cx="8448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BE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nnFormer</a:t>
              </a:r>
              <a:endParaRPr kumimoji="0" lang="en-US" altLang="en-BE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71911CE-3CDE-3D90-1577-6B4084077987}"/>
                </a:ext>
              </a:extLst>
            </p:cNvPr>
            <p:cNvSpPr txBox="1"/>
            <p:nvPr/>
          </p:nvSpPr>
          <p:spPr>
            <a:xfrm>
              <a:off x="1603864" y="3368353"/>
              <a:ext cx="1314700" cy="261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Factorizer</a:t>
              </a:r>
              <a:r>
                <a:rPr lang="en-US" sz="1100" dirty="0"/>
                <a:t> Block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44A3D2A8-96CF-EE93-8A92-53CC230FE4D7}"/>
                </a:ext>
              </a:extLst>
            </p:cNvPr>
            <p:cNvSpPr txBox="1"/>
            <p:nvPr/>
          </p:nvSpPr>
          <p:spPr>
            <a:xfrm>
              <a:off x="1703220" y="3704731"/>
              <a:ext cx="394091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eaLnBrk="1" hangingPunct="1">
                <a:spcAft>
                  <a:spcPts val="300"/>
                </a:spcAft>
                <a:buClr>
                  <a:srgbClr val="1D8DB0"/>
                </a:buClr>
                <a:buFont typeface="Wingdings" pitchFamily="2" charset="2"/>
                <a:buChar char="ü"/>
              </a:pPr>
              <a:r>
                <a:rPr lang="en-US" altLang="en-US" sz="1100" dirty="0"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U-shaped architecture</a:t>
              </a:r>
            </a:p>
            <a:p>
              <a:pPr marL="171450" indent="-171450" eaLnBrk="1" hangingPunct="1">
                <a:spcAft>
                  <a:spcPts val="300"/>
                </a:spcAft>
                <a:buClr>
                  <a:srgbClr val="1D8DB0"/>
                </a:buClr>
                <a:buFont typeface="Wingdings" pitchFamily="2" charset="2"/>
                <a:buChar char="ü"/>
              </a:pPr>
              <a:r>
                <a:rPr lang="en-GB" altLang="en-BE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Convolution-free blocks</a:t>
              </a:r>
            </a:p>
            <a:p>
              <a:pPr marL="171450" indent="-171450" eaLnBrk="1" hangingPunct="1">
                <a:spcAft>
                  <a:spcPts val="300"/>
                </a:spcAft>
                <a:buClr>
                  <a:srgbClr val="1D8DB0"/>
                </a:buClr>
                <a:buFont typeface="Wingdings" pitchFamily="2" charset="2"/>
                <a:buChar char="ü"/>
              </a:pPr>
              <a:r>
                <a:rPr lang="en-US" altLang="en-US" sz="1100" i="1" dirty="0"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Nonnegative matrix factorization (NMF)</a:t>
              </a:r>
              <a:r>
                <a:rPr lang="en-US" altLang="en-US" sz="1100" dirty="0"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 at the heart</a:t>
              </a:r>
            </a:p>
          </p:txBody>
        </p:sp>
        <p:pic>
          <p:nvPicPr>
            <p:cNvPr id="271" name="Picture 270">
              <a:extLst>
                <a:ext uri="{FF2B5EF4-FFF2-40B4-BE49-F238E27FC236}">
                  <a16:creationId xmlns:a16="http://schemas.microsoft.com/office/drawing/2014/main" id="{A3024B47-5F95-4BE0-838E-BF6CB741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958658" y="3239629"/>
              <a:ext cx="937097" cy="1092106"/>
            </a:xfrm>
            <a:prstGeom prst="rect">
              <a:avLst/>
            </a:prstGeom>
          </p:spPr>
        </p:pic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3D4839E9-D400-519F-65DD-A2CF722581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4824" y="5193648"/>
              <a:ext cx="145983" cy="147831"/>
            </a:xfrm>
            <a:prstGeom prst="rect">
              <a:avLst/>
            </a:prstGeom>
            <a:solidFill>
              <a:srgbClr val="9E2122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4C750AD4-542B-595F-F64A-A06C07E333DB}"/>
                </a:ext>
              </a:extLst>
            </p:cNvPr>
            <p:cNvSpPr/>
            <p:nvPr/>
          </p:nvSpPr>
          <p:spPr bwMode="auto">
            <a:xfrm>
              <a:off x="1782001" y="5141907"/>
              <a:ext cx="796440" cy="251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9E202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Necrosis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CDA27DC-2455-0DD0-E2D9-934B9980AB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4824" y="5461591"/>
              <a:ext cx="145983" cy="145984"/>
            </a:xfrm>
            <a:prstGeom prst="rect">
              <a:avLst/>
            </a:prstGeom>
            <a:solidFill>
              <a:srgbClr val="C7C84B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CECE5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45FF21B8-D565-DFDE-0759-CA3F0CF30BEC}"/>
                </a:ext>
              </a:extLst>
            </p:cNvPr>
            <p:cNvSpPr/>
            <p:nvPr/>
          </p:nvSpPr>
          <p:spPr bwMode="auto">
            <a:xfrm>
              <a:off x="1782001" y="5404307"/>
              <a:ext cx="796440" cy="24946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ACAD4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Enhancing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B6B86A7D-C608-435D-34DF-2935ED0263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4824" y="5725840"/>
              <a:ext cx="145983" cy="145983"/>
            </a:xfrm>
            <a:prstGeom prst="rect">
              <a:avLst/>
            </a:prstGeom>
            <a:solidFill>
              <a:srgbClr val="5B995B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9D8DAF26-3A4F-4D9A-A978-581C3FA34BE7}"/>
                </a:ext>
              </a:extLst>
            </p:cNvPr>
            <p:cNvSpPr/>
            <p:nvPr/>
          </p:nvSpPr>
          <p:spPr bwMode="auto">
            <a:xfrm>
              <a:off x="1782001" y="5694425"/>
              <a:ext cx="796440" cy="2088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281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5B995B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Edema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109</Words>
  <Application>Microsoft Macintosh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Factorizer: An Interpretable Approach to Medical Image Segmentation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Ashtari</dc:creator>
  <cp:lastModifiedBy>Pooya Ashtari</cp:lastModifiedBy>
  <cp:revision>15</cp:revision>
  <dcterms:created xsi:type="dcterms:W3CDTF">2022-04-05T08:34:01Z</dcterms:created>
  <dcterms:modified xsi:type="dcterms:W3CDTF">2023-12-13T14:16:59Z</dcterms:modified>
</cp:coreProperties>
</file>