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0"/>
  </p:notesMasterIdLst>
  <p:sldIdLst>
    <p:sldId id="256" r:id="rId2"/>
    <p:sldId id="259" r:id="rId3"/>
    <p:sldId id="301" r:id="rId4"/>
    <p:sldId id="277" r:id="rId5"/>
    <p:sldId id="270" r:id="rId6"/>
    <p:sldId id="257" r:id="rId7"/>
    <p:sldId id="258" r:id="rId8"/>
    <p:sldId id="264" r:id="rId9"/>
    <p:sldId id="266" r:id="rId10"/>
    <p:sldId id="267" r:id="rId11"/>
    <p:sldId id="268" r:id="rId12"/>
    <p:sldId id="269" r:id="rId13"/>
    <p:sldId id="271" r:id="rId14"/>
    <p:sldId id="272" r:id="rId15"/>
    <p:sldId id="273" r:id="rId16"/>
    <p:sldId id="274" r:id="rId17"/>
    <p:sldId id="275" r:id="rId18"/>
    <p:sldId id="276" r:id="rId19"/>
    <p:sldId id="278" r:id="rId20"/>
    <p:sldId id="279" r:id="rId21"/>
    <p:sldId id="303" r:id="rId22"/>
    <p:sldId id="304" r:id="rId23"/>
    <p:sldId id="305"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2" r:id="rId45"/>
    <p:sldId id="306" r:id="rId46"/>
    <p:sldId id="307" r:id="rId47"/>
    <p:sldId id="308" r:id="rId48"/>
    <p:sldId id="309" r:id="rId49"/>
    <p:sldId id="310" r:id="rId50"/>
    <p:sldId id="314" r:id="rId51"/>
    <p:sldId id="311" r:id="rId52"/>
    <p:sldId id="312" r:id="rId53"/>
    <p:sldId id="313" r:id="rId54"/>
    <p:sldId id="315" r:id="rId55"/>
    <p:sldId id="323" r:id="rId56"/>
    <p:sldId id="322" r:id="rId57"/>
    <p:sldId id="316" r:id="rId58"/>
    <p:sldId id="317" r:id="rId59"/>
    <p:sldId id="318" r:id="rId60"/>
    <p:sldId id="319" r:id="rId61"/>
    <p:sldId id="320" r:id="rId62"/>
    <p:sldId id="321" r:id="rId63"/>
    <p:sldId id="328" r:id="rId64"/>
    <p:sldId id="324" r:id="rId65"/>
    <p:sldId id="325" r:id="rId66"/>
    <p:sldId id="326" r:id="rId67"/>
    <p:sldId id="327"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2" r:id="rId81"/>
    <p:sldId id="343" r:id="rId82"/>
    <p:sldId id="344" r:id="rId83"/>
    <p:sldId id="345" r:id="rId84"/>
    <p:sldId id="346" r:id="rId85"/>
    <p:sldId id="347" r:id="rId86"/>
    <p:sldId id="348" r:id="rId87"/>
    <p:sldId id="350" r:id="rId88"/>
    <p:sldId id="349" r:id="rId8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4621D2-5BCD-4826-9F8B-CA93D5A3D0AA}">
          <p14:sldIdLst>
            <p14:sldId id="256"/>
            <p14:sldId id="259"/>
            <p14:sldId id="301"/>
            <p14:sldId id="277"/>
            <p14:sldId id="270"/>
            <p14:sldId id="257"/>
            <p14:sldId id="258"/>
            <p14:sldId id="264"/>
            <p14:sldId id="266"/>
            <p14:sldId id="267"/>
            <p14:sldId id="268"/>
            <p14:sldId id="269"/>
            <p14:sldId id="271"/>
            <p14:sldId id="272"/>
            <p14:sldId id="273"/>
            <p14:sldId id="274"/>
            <p14:sldId id="275"/>
            <p14:sldId id="276"/>
            <p14:sldId id="278"/>
            <p14:sldId id="279"/>
            <p14:sldId id="303"/>
            <p14:sldId id="304"/>
            <p14:sldId id="305"/>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2"/>
            <p14:sldId id="306"/>
            <p14:sldId id="307"/>
            <p14:sldId id="308"/>
            <p14:sldId id="309"/>
            <p14:sldId id="310"/>
            <p14:sldId id="314"/>
            <p14:sldId id="311"/>
            <p14:sldId id="312"/>
            <p14:sldId id="313"/>
            <p14:sldId id="315"/>
            <p14:sldId id="323"/>
            <p14:sldId id="322"/>
            <p14:sldId id="316"/>
            <p14:sldId id="317"/>
            <p14:sldId id="318"/>
            <p14:sldId id="319"/>
            <p14:sldId id="320"/>
            <p14:sldId id="321"/>
            <p14:sldId id="328"/>
            <p14:sldId id="324"/>
            <p14:sldId id="325"/>
            <p14:sldId id="326"/>
            <p14:sldId id="327"/>
            <p14:sldId id="329"/>
            <p14:sldId id="330"/>
            <p14:sldId id="331"/>
            <p14:sldId id="332"/>
            <p14:sldId id="333"/>
            <p14:sldId id="334"/>
            <p14:sldId id="335"/>
            <p14:sldId id="336"/>
            <p14:sldId id="337"/>
            <p14:sldId id="338"/>
            <p14:sldId id="339"/>
            <p14:sldId id="340"/>
            <p14:sldId id="342"/>
            <p14:sldId id="343"/>
            <p14:sldId id="344"/>
            <p14:sldId id="345"/>
            <p14:sldId id="346"/>
            <p14:sldId id="347"/>
            <p14:sldId id="348"/>
            <p14:sldId id="350"/>
            <p14:sldId id="34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70061" autoAdjust="0"/>
  </p:normalViewPr>
  <p:slideViewPr>
    <p:cSldViewPr snapToGrid="0">
      <p:cViewPr varScale="1">
        <p:scale>
          <a:sx n="62" d="100"/>
          <a:sy n="62" d="100"/>
        </p:scale>
        <p:origin x="1493" y="5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326875-EC49-4DA7-89EB-B800730CD156}" type="datetimeFigureOut">
              <a:rPr lang="en-IN" smtClean="0"/>
              <a:t>22-08-2023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7D39CC-00E0-4903-AD5D-902E38E25623}" type="slidenum">
              <a:rPr lang="en-IN" smtClean="0"/>
              <a:t>‹#›</a:t>
            </a:fld>
            <a:endParaRPr lang="en-IN"/>
          </a:p>
        </p:txBody>
      </p:sp>
    </p:spTree>
    <p:extLst>
      <p:ext uri="{BB962C8B-B14F-4D97-AF65-F5344CB8AC3E}">
        <p14:creationId xmlns:p14="http://schemas.microsoft.com/office/powerpoint/2010/main" val="1412560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7030A0"/>
                </a:solidFill>
              </a:rPr>
              <a:t>Hello Friends </a:t>
            </a:r>
            <a:r>
              <a:rPr lang="en-US" dirty="0" err="1" smtClean="0">
                <a:solidFill>
                  <a:srgbClr val="7030A0"/>
                </a:solidFill>
              </a:rPr>
              <a:t>i</a:t>
            </a:r>
            <a:r>
              <a:rPr lang="en-US" dirty="0" smtClean="0">
                <a:solidFill>
                  <a:srgbClr val="7030A0"/>
                </a:solidFill>
              </a:rPr>
              <a:t> am SAHIL</a:t>
            </a:r>
            <a:r>
              <a:rPr lang="en-US" baseline="0" dirty="0" smtClean="0">
                <a:solidFill>
                  <a:srgbClr val="7030A0"/>
                </a:solidFill>
              </a:rPr>
              <a:t> KUMAR NAYAK</a:t>
            </a:r>
            <a:r>
              <a:rPr lang="en-US" dirty="0" smtClean="0">
                <a:solidFill>
                  <a:srgbClr val="7030A0"/>
                </a:solidFill>
              </a:rPr>
              <a:t> and in this presentation  </a:t>
            </a:r>
            <a:r>
              <a:rPr lang="en-US" dirty="0" err="1" smtClean="0">
                <a:solidFill>
                  <a:srgbClr val="7030A0"/>
                </a:solidFill>
              </a:rPr>
              <a:t>i</a:t>
            </a:r>
            <a:r>
              <a:rPr lang="en-US" dirty="0" smtClean="0">
                <a:solidFill>
                  <a:srgbClr val="7030A0"/>
                </a:solidFill>
              </a:rPr>
              <a:t> will present a java project name EVENT MANAGEMENT SYSTEM</a:t>
            </a:r>
            <a:endParaRPr lang="en-IN" dirty="0">
              <a:solidFill>
                <a:srgbClr val="7030A0"/>
              </a:solidFill>
            </a:endParaRPr>
          </a:p>
        </p:txBody>
      </p:sp>
      <p:sp>
        <p:nvSpPr>
          <p:cNvPr id="4" name="Slide Number Placeholder 3"/>
          <p:cNvSpPr>
            <a:spLocks noGrp="1"/>
          </p:cNvSpPr>
          <p:nvPr>
            <p:ph type="sldNum" sz="quarter" idx="10"/>
          </p:nvPr>
        </p:nvSpPr>
        <p:spPr/>
        <p:txBody>
          <a:bodyPr/>
          <a:lstStyle/>
          <a:p>
            <a:fld id="{417D39CC-00E0-4903-AD5D-902E38E25623}" type="slidenum">
              <a:rPr lang="en-IN" smtClean="0"/>
              <a:t>1</a:t>
            </a:fld>
            <a:endParaRPr lang="en-IN"/>
          </a:p>
        </p:txBody>
      </p:sp>
    </p:spTree>
    <p:extLst>
      <p:ext uri="{BB962C8B-B14F-4D97-AF65-F5344CB8AC3E}">
        <p14:creationId xmlns:p14="http://schemas.microsoft.com/office/powerpoint/2010/main" val="790975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and </a:t>
            </a:r>
            <a:r>
              <a:rPr lang="en-IN" dirty="0" err="1" smtClean="0"/>
              <a:t>css</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10</a:t>
            </a:fld>
            <a:endParaRPr lang="en-IN"/>
          </a:p>
        </p:txBody>
      </p:sp>
    </p:spTree>
    <p:extLst>
      <p:ext uri="{BB962C8B-B14F-4D97-AF65-F5344CB8AC3E}">
        <p14:creationId xmlns:p14="http://schemas.microsoft.com/office/powerpoint/2010/main" val="2966473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for back end </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11</a:t>
            </a:fld>
            <a:endParaRPr lang="en-IN"/>
          </a:p>
        </p:txBody>
      </p:sp>
    </p:spTree>
    <p:extLst>
      <p:ext uri="{BB962C8B-B14F-4D97-AF65-F5344CB8AC3E}">
        <p14:creationId xmlns:p14="http://schemas.microsoft.com/office/powerpoint/2010/main" val="3544332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i</a:t>
            </a:r>
            <a:r>
              <a:rPr lang="en-US" dirty="0" smtClean="0"/>
              <a:t> have used</a:t>
            </a:r>
            <a:endParaRPr lang="en-IN" dirty="0" smtClean="0"/>
          </a:p>
          <a:p>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12</a:t>
            </a:fld>
            <a:endParaRPr lang="en-IN"/>
          </a:p>
        </p:txBody>
      </p:sp>
    </p:spTree>
    <p:extLst>
      <p:ext uri="{BB962C8B-B14F-4D97-AF65-F5344CB8AC3E}">
        <p14:creationId xmlns:p14="http://schemas.microsoft.com/office/powerpoint/2010/main" val="2093383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spring boot,</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13</a:t>
            </a:fld>
            <a:endParaRPr lang="en-IN"/>
          </a:p>
        </p:txBody>
      </p:sp>
    </p:spTree>
    <p:extLst>
      <p:ext uri="{BB962C8B-B14F-4D97-AF65-F5344CB8AC3E}">
        <p14:creationId xmlns:p14="http://schemas.microsoft.com/office/powerpoint/2010/main" val="3588554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spring </a:t>
            </a:r>
            <a:r>
              <a:rPr lang="en-IN" dirty="0" err="1" smtClean="0"/>
              <a:t>jpa</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14</a:t>
            </a:fld>
            <a:endParaRPr lang="en-IN"/>
          </a:p>
        </p:txBody>
      </p:sp>
    </p:spTree>
    <p:extLst>
      <p:ext uri="{BB962C8B-B14F-4D97-AF65-F5344CB8AC3E}">
        <p14:creationId xmlns:p14="http://schemas.microsoft.com/office/powerpoint/2010/main" val="3332338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and java</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15</a:t>
            </a:fld>
            <a:endParaRPr lang="en-IN"/>
          </a:p>
        </p:txBody>
      </p:sp>
    </p:spTree>
    <p:extLst>
      <p:ext uri="{BB962C8B-B14F-4D97-AF65-F5344CB8AC3E}">
        <p14:creationId xmlns:p14="http://schemas.microsoft.com/office/powerpoint/2010/main" val="2819208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and</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16</a:t>
            </a:fld>
            <a:endParaRPr lang="en-IN"/>
          </a:p>
        </p:txBody>
      </p:sp>
    </p:spTree>
    <p:extLst>
      <p:ext uri="{BB962C8B-B14F-4D97-AF65-F5344CB8AC3E}">
        <p14:creationId xmlns:p14="http://schemas.microsoft.com/office/powerpoint/2010/main" val="2997325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mysql</a:t>
            </a:r>
            <a:r>
              <a:rPr lang="en-US" dirty="0" smtClean="0"/>
              <a:t> is used as a database</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17</a:t>
            </a:fld>
            <a:endParaRPr lang="en-IN"/>
          </a:p>
        </p:txBody>
      </p:sp>
    </p:spTree>
    <p:extLst>
      <p:ext uri="{BB962C8B-B14F-4D97-AF65-F5344CB8AC3E}">
        <p14:creationId xmlns:p14="http://schemas.microsoft.com/office/powerpoint/2010/main" val="2324036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mysql</a:t>
            </a:r>
            <a:r>
              <a:rPr lang="en-US" dirty="0" smtClean="0"/>
              <a:t> is used as a database</a:t>
            </a:r>
            <a:endParaRPr lang="en-IN" dirty="0" smtClean="0"/>
          </a:p>
          <a:p>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18</a:t>
            </a:fld>
            <a:endParaRPr lang="en-IN"/>
          </a:p>
        </p:txBody>
      </p:sp>
    </p:spTree>
    <p:extLst>
      <p:ext uri="{BB962C8B-B14F-4D97-AF65-F5344CB8AC3E}">
        <p14:creationId xmlns:p14="http://schemas.microsoft.com/office/powerpoint/2010/main" val="16521465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take an overview of a project</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19</a:t>
            </a:fld>
            <a:endParaRPr lang="en-IN"/>
          </a:p>
        </p:txBody>
      </p:sp>
    </p:spTree>
    <p:extLst>
      <p:ext uri="{BB962C8B-B14F-4D97-AF65-F5344CB8AC3E}">
        <p14:creationId xmlns:p14="http://schemas.microsoft.com/office/powerpoint/2010/main" val="2637673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a:t>
            </a:r>
            <a:r>
              <a:rPr lang="en-US" dirty="0" smtClean="0"/>
              <a:t> will discuss about technologies used for this project  an overview of the project and all the functions one by one </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2</a:t>
            </a:fld>
            <a:endParaRPr lang="en-IN"/>
          </a:p>
        </p:txBody>
      </p:sp>
    </p:spTree>
    <p:extLst>
      <p:ext uri="{BB962C8B-B14F-4D97-AF65-F5344CB8AC3E}">
        <p14:creationId xmlns:p14="http://schemas.microsoft.com/office/powerpoint/2010/main" val="5601449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here in this project  we have mainly three roles first one is </a:t>
            </a:r>
            <a:r>
              <a:rPr lang="en-US" baseline="0" dirty="0" smtClean="0"/>
              <a:t> </a:t>
            </a:r>
            <a:r>
              <a:rPr lang="en-US" dirty="0" smtClean="0"/>
              <a:t>user</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p:txBody>
      </p:sp>
      <p:sp>
        <p:nvSpPr>
          <p:cNvPr id="4" name="Slide Number Placeholder 3"/>
          <p:cNvSpPr>
            <a:spLocks noGrp="1"/>
          </p:cNvSpPr>
          <p:nvPr>
            <p:ph type="sldNum" sz="quarter" idx="10"/>
          </p:nvPr>
        </p:nvSpPr>
        <p:spPr/>
        <p:txBody>
          <a:bodyPr/>
          <a:lstStyle/>
          <a:p>
            <a:fld id="{417D39CC-00E0-4903-AD5D-902E38E25623}" type="slidenum">
              <a:rPr lang="en-IN" smtClean="0"/>
              <a:t>20</a:t>
            </a:fld>
            <a:endParaRPr lang="en-IN"/>
          </a:p>
        </p:txBody>
      </p:sp>
    </p:spTree>
    <p:extLst>
      <p:ext uri="{BB962C8B-B14F-4D97-AF65-F5344CB8AC3E}">
        <p14:creationId xmlns:p14="http://schemas.microsoft.com/office/powerpoint/2010/main" val="1813939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second is organizer</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21</a:t>
            </a:fld>
            <a:endParaRPr lang="en-IN"/>
          </a:p>
        </p:txBody>
      </p:sp>
    </p:spTree>
    <p:extLst>
      <p:ext uri="{BB962C8B-B14F-4D97-AF65-F5344CB8AC3E}">
        <p14:creationId xmlns:p14="http://schemas.microsoft.com/office/powerpoint/2010/main" val="8734067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and at last admin</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22</a:t>
            </a:fld>
            <a:endParaRPr lang="en-IN"/>
          </a:p>
        </p:txBody>
      </p:sp>
    </p:spTree>
    <p:extLst>
      <p:ext uri="{BB962C8B-B14F-4D97-AF65-F5344CB8AC3E}">
        <p14:creationId xmlns:p14="http://schemas.microsoft.com/office/powerpoint/2010/main" val="28080683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let me talk about</a:t>
            </a:r>
            <a:r>
              <a:rPr lang="en-US" baseline="0" dirty="0" smtClean="0"/>
              <a:t> </a:t>
            </a:r>
            <a:r>
              <a:rPr lang="en-US" dirty="0" smtClean="0"/>
              <a:t>the various  Functionalities which are developed  according to these roles</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23</a:t>
            </a:fld>
            <a:endParaRPr lang="en-IN"/>
          </a:p>
        </p:txBody>
      </p:sp>
    </p:spTree>
    <p:extLst>
      <p:ext uri="{BB962C8B-B14F-4D97-AF65-F5344CB8AC3E}">
        <p14:creationId xmlns:p14="http://schemas.microsoft.com/office/powerpoint/2010/main" val="6788665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will able to book event online on various menus</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24</a:t>
            </a:fld>
            <a:endParaRPr lang="en-IN"/>
          </a:p>
        </p:txBody>
      </p:sp>
    </p:spTree>
    <p:extLst>
      <p:ext uri="{BB962C8B-B14F-4D97-AF65-F5344CB8AC3E}">
        <p14:creationId xmlns:p14="http://schemas.microsoft.com/office/powerpoint/2010/main" val="35616093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that he will be</a:t>
            </a:r>
            <a:r>
              <a:rPr lang="en-US" baseline="0" dirty="0" smtClean="0"/>
              <a:t> </a:t>
            </a:r>
            <a:r>
              <a:rPr lang="en-US" dirty="0" smtClean="0"/>
              <a:t>able to see all the venues available on the portal</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25</a:t>
            </a:fld>
            <a:endParaRPr lang="en-IN"/>
          </a:p>
        </p:txBody>
      </p:sp>
    </p:spTree>
    <p:extLst>
      <p:ext uri="{BB962C8B-B14F-4D97-AF65-F5344CB8AC3E}">
        <p14:creationId xmlns:p14="http://schemas.microsoft.com/office/powerpoint/2010/main" val="19064038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can see </a:t>
            </a:r>
            <a:r>
              <a:rPr lang="en-US" dirty="0" smtClean="0"/>
              <a:t>new </a:t>
            </a:r>
            <a:r>
              <a:rPr lang="en-US" dirty="0" smtClean="0"/>
              <a:t>details which consist of equipment food items and various events</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26</a:t>
            </a:fld>
            <a:endParaRPr lang="en-IN"/>
          </a:p>
        </p:txBody>
      </p:sp>
    </p:spTree>
    <p:extLst>
      <p:ext uri="{BB962C8B-B14F-4D97-AF65-F5344CB8AC3E}">
        <p14:creationId xmlns:p14="http://schemas.microsoft.com/office/powerpoint/2010/main" val="32835121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a:t>
            </a:r>
            <a:r>
              <a:rPr lang="en-US" dirty="0" smtClean="0"/>
              <a:t>will also be able </a:t>
            </a:r>
            <a:r>
              <a:rPr lang="en-US" dirty="0" smtClean="0"/>
              <a:t>to see his or her booking history</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27</a:t>
            </a:fld>
            <a:endParaRPr lang="en-IN"/>
          </a:p>
        </p:txBody>
      </p:sp>
    </p:spTree>
    <p:extLst>
      <p:ext uri="{BB962C8B-B14F-4D97-AF65-F5344CB8AC3E}">
        <p14:creationId xmlns:p14="http://schemas.microsoft.com/office/powerpoint/2010/main" val="2917031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Notifications</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28</a:t>
            </a:fld>
            <a:endParaRPr lang="en-IN"/>
          </a:p>
        </p:txBody>
      </p:sp>
    </p:spTree>
    <p:extLst>
      <p:ext uri="{BB962C8B-B14F-4D97-AF65-F5344CB8AC3E}">
        <p14:creationId xmlns:p14="http://schemas.microsoft.com/office/powerpoint/2010/main" val="34951623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and profile </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29</a:t>
            </a:fld>
            <a:endParaRPr lang="en-IN"/>
          </a:p>
        </p:txBody>
      </p:sp>
    </p:spTree>
    <p:extLst>
      <p:ext uri="{BB962C8B-B14F-4D97-AF65-F5344CB8AC3E}">
        <p14:creationId xmlns:p14="http://schemas.microsoft.com/office/powerpoint/2010/main" val="145032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of all </a:t>
            </a:r>
            <a:r>
              <a:rPr lang="en-US" dirty="0" err="1" smtClean="0"/>
              <a:t>i</a:t>
            </a:r>
            <a:r>
              <a:rPr lang="en-US" dirty="0" smtClean="0"/>
              <a:t> will discuss about the technologies used to developed this project</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3</a:t>
            </a:fld>
            <a:endParaRPr lang="en-IN"/>
          </a:p>
        </p:txBody>
      </p:sp>
    </p:spTree>
    <p:extLst>
      <p:ext uri="{BB962C8B-B14F-4D97-AF65-F5344CB8AC3E}">
        <p14:creationId xmlns:p14="http://schemas.microsoft.com/office/powerpoint/2010/main" val="29090011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user our second role is organizer</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30</a:t>
            </a:fld>
            <a:endParaRPr lang="en-IN"/>
          </a:p>
        </p:txBody>
      </p:sp>
    </p:spTree>
    <p:extLst>
      <p:ext uri="{BB962C8B-B14F-4D97-AF65-F5344CB8AC3E}">
        <p14:creationId xmlns:p14="http://schemas.microsoft.com/office/powerpoint/2010/main" val="14590995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user our second role is organizer</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31</a:t>
            </a:fld>
            <a:endParaRPr lang="en-IN"/>
          </a:p>
        </p:txBody>
      </p:sp>
    </p:spTree>
    <p:extLst>
      <p:ext uri="{BB962C8B-B14F-4D97-AF65-F5344CB8AC3E}">
        <p14:creationId xmlns:p14="http://schemas.microsoft.com/office/powerpoint/2010/main" val="3159055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organizer can add new venue to the </a:t>
            </a:r>
            <a:r>
              <a:rPr lang="en-US" dirty="0" smtClean="0"/>
              <a:t>portal</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32</a:t>
            </a:fld>
            <a:endParaRPr lang="en-IN"/>
          </a:p>
        </p:txBody>
      </p:sp>
    </p:spTree>
    <p:extLst>
      <p:ext uri="{BB962C8B-B14F-4D97-AF65-F5344CB8AC3E}">
        <p14:creationId xmlns:p14="http://schemas.microsoft.com/office/powerpoint/2010/main" val="37535111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Manage all </a:t>
            </a:r>
            <a:r>
              <a:rPr lang="en-US" dirty="0" smtClean="0"/>
              <a:t>venues that means update or delete present menus</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33</a:t>
            </a:fld>
            <a:endParaRPr lang="en-IN"/>
          </a:p>
        </p:txBody>
      </p:sp>
    </p:spTree>
    <p:extLst>
      <p:ext uri="{BB962C8B-B14F-4D97-AF65-F5344CB8AC3E}">
        <p14:creationId xmlns:p14="http://schemas.microsoft.com/office/powerpoint/2010/main" val="21860031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organizer can see upcoming and paid bookings</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34</a:t>
            </a:fld>
            <a:endParaRPr lang="en-IN"/>
          </a:p>
        </p:txBody>
      </p:sp>
    </p:spTree>
    <p:extLst>
      <p:ext uri="{BB962C8B-B14F-4D97-AF65-F5344CB8AC3E}">
        <p14:creationId xmlns:p14="http://schemas.microsoft.com/office/powerpoint/2010/main" val="31572537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made on his or her respective venue also can </a:t>
            </a:r>
            <a:r>
              <a:rPr lang="en-US" dirty="0" smtClean="0"/>
              <a:t>be able </a:t>
            </a:r>
            <a:r>
              <a:rPr lang="en-US" dirty="0" smtClean="0"/>
              <a:t>to see  booking history similar to the user</a:t>
            </a:r>
            <a:endParaRPr lang="en-IN" dirty="0" smtClean="0"/>
          </a:p>
          <a:p>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35</a:t>
            </a:fld>
            <a:endParaRPr lang="en-IN"/>
          </a:p>
        </p:txBody>
      </p:sp>
    </p:spTree>
    <p:extLst>
      <p:ext uri="{BB962C8B-B14F-4D97-AF65-F5344CB8AC3E}">
        <p14:creationId xmlns:p14="http://schemas.microsoft.com/office/powerpoint/2010/main" val="30005974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Organizer will </a:t>
            </a:r>
            <a:r>
              <a:rPr lang="en-US" dirty="0" smtClean="0"/>
              <a:t>also </a:t>
            </a:r>
            <a:r>
              <a:rPr lang="en-US" dirty="0" smtClean="0"/>
              <a:t>be able </a:t>
            </a:r>
            <a:r>
              <a:rPr lang="en-US" dirty="0" smtClean="0"/>
              <a:t>to see notifications</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36</a:t>
            </a:fld>
            <a:endParaRPr lang="en-IN"/>
          </a:p>
        </p:txBody>
      </p:sp>
    </p:spTree>
    <p:extLst>
      <p:ext uri="{BB962C8B-B14F-4D97-AF65-F5344CB8AC3E}">
        <p14:creationId xmlns:p14="http://schemas.microsoft.com/office/powerpoint/2010/main" val="33344276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and profile</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37</a:t>
            </a:fld>
            <a:endParaRPr lang="en-IN"/>
          </a:p>
        </p:txBody>
      </p:sp>
    </p:spTree>
    <p:extLst>
      <p:ext uri="{BB962C8B-B14F-4D97-AF65-F5344CB8AC3E}">
        <p14:creationId xmlns:p14="http://schemas.microsoft.com/office/powerpoint/2010/main" val="41306564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the third role is admin</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38</a:t>
            </a:fld>
            <a:endParaRPr lang="en-IN"/>
          </a:p>
        </p:txBody>
      </p:sp>
    </p:spTree>
    <p:extLst>
      <p:ext uri="{BB962C8B-B14F-4D97-AF65-F5344CB8AC3E}">
        <p14:creationId xmlns:p14="http://schemas.microsoft.com/office/powerpoint/2010/main" val="2020597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admin is considered as the owner of this application </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39</a:t>
            </a:fld>
            <a:endParaRPr lang="en-IN"/>
          </a:p>
        </p:txBody>
      </p:sp>
    </p:spTree>
    <p:extLst>
      <p:ext uri="{BB962C8B-B14F-4D97-AF65-F5344CB8AC3E}">
        <p14:creationId xmlns:p14="http://schemas.microsoft.com/office/powerpoint/2010/main" val="384760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so to develop</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4</a:t>
            </a:fld>
            <a:endParaRPr lang="en-IN"/>
          </a:p>
        </p:txBody>
      </p:sp>
    </p:spTree>
    <p:extLst>
      <p:ext uri="{BB962C8B-B14F-4D97-AF65-F5344CB8AC3E}">
        <p14:creationId xmlns:p14="http://schemas.microsoft.com/office/powerpoint/2010/main" val="14395910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will able to perform some functions such as</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40</a:t>
            </a:fld>
            <a:endParaRPr lang="en-IN"/>
          </a:p>
        </p:txBody>
      </p:sp>
    </p:spTree>
    <p:extLst>
      <p:ext uri="{BB962C8B-B14F-4D97-AF65-F5344CB8AC3E}">
        <p14:creationId xmlns:p14="http://schemas.microsoft.com/office/powerpoint/2010/main" val="40115510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 can view all bookings when news user</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41</a:t>
            </a:fld>
            <a:endParaRPr lang="en-IN"/>
          </a:p>
        </p:txBody>
      </p:sp>
    </p:spTree>
    <p:extLst>
      <p:ext uri="{BB962C8B-B14F-4D97-AF65-F5344CB8AC3E}">
        <p14:creationId xmlns:p14="http://schemas.microsoft.com/office/powerpoint/2010/main" val="40771816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organizers registered on the portal</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42</a:t>
            </a:fld>
            <a:endParaRPr lang="en-IN"/>
          </a:p>
        </p:txBody>
      </p:sp>
    </p:spTree>
    <p:extLst>
      <p:ext uri="{BB962C8B-B14F-4D97-AF65-F5344CB8AC3E}">
        <p14:creationId xmlns:p14="http://schemas.microsoft.com/office/powerpoint/2010/main" val="14199825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this was the just quick overview of the project</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43</a:t>
            </a:fld>
            <a:endParaRPr lang="en-IN"/>
          </a:p>
        </p:txBody>
      </p:sp>
    </p:spTree>
    <p:extLst>
      <p:ext uri="{BB962C8B-B14F-4D97-AF65-F5344CB8AC3E}">
        <p14:creationId xmlns:p14="http://schemas.microsoft.com/office/powerpoint/2010/main" val="29053803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a:t>
            </a:r>
            <a:r>
              <a:rPr lang="en-US" dirty="0" smtClean="0"/>
              <a:t> will move towards our actual project screen</a:t>
            </a:r>
            <a:r>
              <a:rPr lang="en-US" baseline="0" dirty="0" smtClean="0"/>
              <a:t>shot</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44</a:t>
            </a:fld>
            <a:endParaRPr lang="en-IN"/>
          </a:p>
        </p:txBody>
      </p:sp>
    </p:spTree>
    <p:extLst>
      <p:ext uri="{BB962C8B-B14F-4D97-AF65-F5344CB8AC3E}">
        <p14:creationId xmlns:p14="http://schemas.microsoft.com/office/powerpoint/2010/main" val="41135009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this is the home page of the application. The </a:t>
            </a:r>
            <a:r>
              <a:rPr lang="en-US" baseline="0" dirty="0" err="1" smtClean="0"/>
              <a:t>navbar</a:t>
            </a:r>
            <a:r>
              <a:rPr lang="en-US" baseline="0" dirty="0" smtClean="0"/>
              <a:t> is at the top which shows the title of the project – event management system and home button. As you can see the get start button is in the center of the  page. By clicking on it we will be redirected to the login  page .</a:t>
            </a:r>
            <a:endParaRPr lang="en-US" dirty="0" smtClean="0"/>
          </a:p>
        </p:txBody>
      </p:sp>
      <p:sp>
        <p:nvSpPr>
          <p:cNvPr id="4" name="Slide Number Placeholder 3"/>
          <p:cNvSpPr>
            <a:spLocks noGrp="1"/>
          </p:cNvSpPr>
          <p:nvPr>
            <p:ph type="sldNum" sz="quarter" idx="10"/>
          </p:nvPr>
        </p:nvSpPr>
        <p:spPr/>
        <p:txBody>
          <a:bodyPr/>
          <a:lstStyle/>
          <a:p>
            <a:fld id="{417D39CC-00E0-4903-AD5D-902E38E25623}" type="slidenum">
              <a:rPr lang="en-IN" smtClean="0"/>
              <a:t>45</a:t>
            </a:fld>
            <a:endParaRPr lang="en-IN"/>
          </a:p>
        </p:txBody>
      </p:sp>
    </p:spTree>
    <p:extLst>
      <p:ext uri="{BB962C8B-B14F-4D97-AF65-F5344CB8AC3E}">
        <p14:creationId xmlns:p14="http://schemas.microsoft.com/office/powerpoint/2010/main" val="41782996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 we can see two fields the</a:t>
            </a:r>
            <a:r>
              <a:rPr lang="en-US" baseline="0" dirty="0" smtClean="0"/>
              <a:t> username and password. If you are already a registered user you can simply fill up your user details or register by clicking on the register button after which you will be redirected to the registration page . If there is a mistake while filling up the details an error message will be displayed. Also by clicking on the home button on the top right corner you will be redirected back to home page .</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46</a:t>
            </a:fld>
            <a:endParaRPr lang="en-IN"/>
          </a:p>
        </p:txBody>
      </p:sp>
    </p:spTree>
    <p:extLst>
      <p:ext uri="{BB962C8B-B14F-4D97-AF65-F5344CB8AC3E}">
        <p14:creationId xmlns:p14="http://schemas.microsoft.com/office/powerpoint/2010/main" val="20007047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On</a:t>
            </a:r>
            <a:r>
              <a:rPr lang="en-US" baseline="0" dirty="0" smtClean="0"/>
              <a:t> the registration page you have to select your role as an user or organizer, admin can store his or her details manually in the data base. After this you can simply fill up your respective details.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417D39CC-00E0-4903-AD5D-902E38E25623}" type="slidenum">
              <a:rPr lang="en-IN" smtClean="0"/>
              <a:t>47</a:t>
            </a:fld>
            <a:endParaRPr lang="en-IN"/>
          </a:p>
        </p:txBody>
      </p:sp>
    </p:spTree>
    <p:extLst>
      <p:ext uri="{BB962C8B-B14F-4D97-AF65-F5344CB8AC3E}">
        <p14:creationId xmlns:p14="http://schemas.microsoft.com/office/powerpoint/2010/main" val="8737739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If</a:t>
            </a:r>
            <a:r>
              <a:rPr lang="en-IN" baseline="0" dirty="0" smtClean="0"/>
              <a:t> you fill up any wrong details for example if the password and confirm password field do not match or you leave any field empty  an error message will be displayed. Also the register button will be disabled. by the way </a:t>
            </a:r>
            <a:r>
              <a:rPr lang="en-IN" baseline="0" dirty="0" err="1" smtClean="0"/>
              <a:t>i</a:t>
            </a:r>
            <a:r>
              <a:rPr lang="en-IN" baseline="0" dirty="0" smtClean="0"/>
              <a:t> have added one where The phone number can only start from 7 8 9. </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48</a:t>
            </a:fld>
            <a:endParaRPr lang="en-IN"/>
          </a:p>
        </p:txBody>
      </p:sp>
    </p:spTree>
    <p:extLst>
      <p:ext uri="{BB962C8B-B14F-4D97-AF65-F5344CB8AC3E}">
        <p14:creationId xmlns:p14="http://schemas.microsoft.com/office/powerpoint/2010/main" val="32312535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So as </a:t>
            </a:r>
            <a:r>
              <a:rPr lang="en-IN" baseline="0" dirty="0" smtClean="0"/>
              <a:t> I have filled all my details correctly including my password the register button is enabled. </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49</a:t>
            </a:fld>
            <a:endParaRPr lang="en-IN"/>
          </a:p>
        </p:txBody>
      </p:sp>
    </p:spTree>
    <p:extLst>
      <p:ext uri="{BB962C8B-B14F-4D97-AF65-F5344CB8AC3E}">
        <p14:creationId xmlns:p14="http://schemas.microsoft.com/office/powerpoint/2010/main" val="3152737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front end</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5</a:t>
            </a:fld>
            <a:endParaRPr lang="en-IN"/>
          </a:p>
        </p:txBody>
      </p:sp>
    </p:spTree>
    <p:extLst>
      <p:ext uri="{BB962C8B-B14F-4D97-AF65-F5344CB8AC3E}">
        <p14:creationId xmlns:p14="http://schemas.microsoft.com/office/powerpoint/2010/main" val="42871117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and now my registration is successful  and </a:t>
            </a:r>
            <a:r>
              <a:rPr lang="en-US" dirty="0" err="1" smtClean="0"/>
              <a:t>i</a:t>
            </a:r>
            <a:r>
              <a:rPr lang="en-US" dirty="0" smtClean="0"/>
              <a:t> </a:t>
            </a:r>
            <a:r>
              <a:rPr lang="en-US" dirty="0" smtClean="0"/>
              <a:t>am redirected </a:t>
            </a:r>
            <a:r>
              <a:rPr lang="en-US" dirty="0" smtClean="0"/>
              <a:t>to the login page  automatically</a:t>
            </a:r>
            <a:endParaRPr lang="en-IN" dirty="0" smtClean="0"/>
          </a:p>
          <a:p>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50</a:t>
            </a:fld>
            <a:endParaRPr lang="en-IN"/>
          </a:p>
        </p:txBody>
      </p:sp>
    </p:spTree>
    <p:extLst>
      <p:ext uri="{BB962C8B-B14F-4D97-AF65-F5344CB8AC3E}">
        <p14:creationId xmlns:p14="http://schemas.microsoft.com/office/powerpoint/2010/main" val="32747802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a:t>
            </a:r>
            <a:r>
              <a:rPr lang="en-US" baseline="0" dirty="0" smtClean="0"/>
              <a:t> </a:t>
            </a:r>
            <a:r>
              <a:rPr lang="en-US" dirty="0" smtClean="0"/>
              <a:t>what </a:t>
            </a:r>
            <a:r>
              <a:rPr lang="en-US" dirty="0" smtClean="0"/>
              <a:t>if </a:t>
            </a:r>
            <a:r>
              <a:rPr lang="en-US" dirty="0" err="1" smtClean="0"/>
              <a:t>i</a:t>
            </a:r>
            <a:r>
              <a:rPr lang="en-US" dirty="0" smtClean="0"/>
              <a:t> try to click on login  button without entering anything in </a:t>
            </a:r>
            <a:r>
              <a:rPr lang="en-US" dirty="0" smtClean="0"/>
              <a:t>these</a:t>
            </a:r>
            <a:r>
              <a:rPr lang="en-US" baseline="0" dirty="0" smtClean="0"/>
              <a:t> fields or fill up any wrong details</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51</a:t>
            </a:fld>
            <a:endParaRPr lang="en-IN"/>
          </a:p>
        </p:txBody>
      </p:sp>
    </p:spTree>
    <p:extLst>
      <p:ext uri="{BB962C8B-B14F-4D97-AF65-F5344CB8AC3E}">
        <p14:creationId xmlns:p14="http://schemas.microsoft.com/office/powerpoint/2010/main" val="15255080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got a </a:t>
            </a:r>
            <a:r>
              <a:rPr lang="en-US" dirty="0" smtClean="0"/>
              <a:t>pop-up saying </a:t>
            </a:r>
            <a:r>
              <a:rPr lang="en-US" dirty="0" smtClean="0"/>
              <a:t>please enter correct  username and password same thing will happen if </a:t>
            </a:r>
            <a:r>
              <a:rPr lang="en-US" dirty="0" err="1" smtClean="0"/>
              <a:t>i</a:t>
            </a:r>
            <a:r>
              <a:rPr lang="en-US" dirty="0" smtClean="0"/>
              <a:t> enter any wrong username or password  now this time </a:t>
            </a:r>
            <a:r>
              <a:rPr lang="en-US" dirty="0" err="1" smtClean="0"/>
              <a:t>i</a:t>
            </a:r>
            <a:r>
              <a:rPr lang="en-US" dirty="0" smtClean="0"/>
              <a:t> will enter correct password and try to login  and by clicking login button we have  successfully logged into our application  and landed to the organizer dashboard</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52</a:t>
            </a:fld>
            <a:endParaRPr lang="en-IN"/>
          </a:p>
        </p:txBody>
      </p:sp>
    </p:spTree>
    <p:extLst>
      <p:ext uri="{BB962C8B-B14F-4D97-AF65-F5344CB8AC3E}">
        <p14:creationId xmlns:p14="http://schemas.microsoft.com/office/powerpoint/2010/main" val="2324703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t>
            </a:r>
            <a:r>
              <a:rPr lang="en-US" dirty="0" smtClean="0"/>
              <a:t>this is the home page for organizer  on which you can see there are some  numbers which are representing </a:t>
            </a:r>
            <a:r>
              <a:rPr lang="en-US" dirty="0" smtClean="0"/>
              <a:t>some </a:t>
            </a:r>
            <a:r>
              <a:rPr lang="en-US" dirty="0" smtClean="0"/>
              <a:t>data  related to the organizer such as  venues upcoming bookings notifications  and past bookings  this is the sidebar of the dashboard  which is showing option </a:t>
            </a:r>
            <a:r>
              <a:rPr lang="en-US" dirty="0" smtClean="0"/>
              <a:t>for </a:t>
            </a:r>
            <a:r>
              <a:rPr lang="en-US" dirty="0" smtClean="0"/>
              <a:t>home </a:t>
            </a:r>
            <a:r>
              <a:rPr lang="en-US" dirty="0" smtClean="0"/>
              <a:t>,manage</a:t>
            </a:r>
            <a:r>
              <a:rPr lang="en-US" baseline="0" dirty="0" smtClean="0"/>
              <a:t> venue,</a:t>
            </a:r>
            <a:r>
              <a:rPr lang="en-US" dirty="0" smtClean="0"/>
              <a:t> </a:t>
            </a:r>
            <a:r>
              <a:rPr lang="en-US" dirty="0" smtClean="0"/>
              <a:t>viewed bookings </a:t>
            </a:r>
            <a:r>
              <a:rPr lang="en-US" dirty="0" smtClean="0"/>
              <a:t>,</a:t>
            </a:r>
            <a:r>
              <a:rPr lang="en-US" baseline="0" dirty="0" smtClean="0"/>
              <a:t> </a:t>
            </a:r>
            <a:r>
              <a:rPr lang="en-US" dirty="0" smtClean="0"/>
              <a:t>booking </a:t>
            </a:r>
            <a:r>
              <a:rPr lang="en-US" dirty="0" smtClean="0"/>
              <a:t>history </a:t>
            </a:r>
            <a:r>
              <a:rPr lang="en-US" dirty="0" smtClean="0"/>
              <a:t>,notifications </a:t>
            </a:r>
            <a:r>
              <a:rPr lang="en-US" dirty="0" smtClean="0"/>
              <a:t>and  profile at the top we have </a:t>
            </a:r>
            <a:r>
              <a:rPr lang="en-US" dirty="0" err="1" smtClean="0"/>
              <a:t>navbar</a:t>
            </a:r>
            <a:r>
              <a:rPr lang="en-US" dirty="0" smtClean="0"/>
              <a:t> which  is showing title of the project  name and role of organizer and  </a:t>
            </a:r>
            <a:r>
              <a:rPr lang="en-US" dirty="0" smtClean="0"/>
              <a:t>logout </a:t>
            </a:r>
            <a:r>
              <a:rPr lang="en-US" dirty="0" smtClean="0"/>
              <a:t>option now let's go through  each </a:t>
            </a:r>
            <a:r>
              <a:rPr lang="en-US" dirty="0" smtClean="0"/>
              <a:t>option</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53</a:t>
            </a:fld>
            <a:endParaRPr lang="en-IN"/>
          </a:p>
        </p:txBody>
      </p:sp>
    </p:spTree>
    <p:extLst>
      <p:ext uri="{BB962C8B-B14F-4D97-AF65-F5344CB8AC3E}">
        <p14:creationId xmlns:p14="http://schemas.microsoft.com/office/powerpoint/2010/main" val="22340333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a:t>
            </a:r>
            <a:r>
              <a:rPr lang="en-US" dirty="0" smtClean="0"/>
              <a:t>of all </a:t>
            </a:r>
            <a:r>
              <a:rPr lang="en-US" dirty="0" err="1" smtClean="0"/>
              <a:t>i</a:t>
            </a:r>
            <a:r>
              <a:rPr lang="en-US" dirty="0" smtClean="0"/>
              <a:t> will click  on manage menu  so you can see a management section is  open but currently it is blank because we have not added </a:t>
            </a:r>
            <a:r>
              <a:rPr lang="en-US" dirty="0" smtClean="0"/>
              <a:t>anything .</a:t>
            </a:r>
            <a:r>
              <a:rPr lang="en-US" baseline="0" dirty="0" smtClean="0"/>
              <a:t> </a:t>
            </a:r>
            <a:r>
              <a:rPr lang="en-US" dirty="0" smtClean="0"/>
              <a:t>so </a:t>
            </a:r>
            <a:r>
              <a:rPr lang="en-US" dirty="0" smtClean="0"/>
              <a:t>here we can add new menu by clicking  on this add new button </a:t>
            </a:r>
            <a:r>
              <a:rPr lang="en-US" dirty="0" smtClean="0"/>
              <a:t>a</a:t>
            </a:r>
            <a:r>
              <a:rPr lang="en-US" baseline="0" dirty="0" smtClean="0"/>
              <a:t> </a:t>
            </a:r>
            <a:r>
              <a:rPr lang="en-US" dirty="0" smtClean="0"/>
              <a:t>new </a:t>
            </a:r>
            <a:r>
              <a:rPr lang="en-US" dirty="0" smtClean="0"/>
              <a:t>page is open </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54</a:t>
            </a:fld>
            <a:endParaRPr lang="en-IN"/>
          </a:p>
        </p:txBody>
      </p:sp>
    </p:spTree>
    <p:extLst>
      <p:ext uri="{BB962C8B-B14F-4D97-AF65-F5344CB8AC3E}">
        <p14:creationId xmlns:p14="http://schemas.microsoft.com/office/powerpoint/2010/main" val="30244741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If you leave any field blank</a:t>
            </a:r>
            <a:r>
              <a:rPr lang="en-IN" baseline="0" dirty="0" smtClean="0"/>
              <a:t> the add button will be disabled </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55</a:t>
            </a:fld>
            <a:endParaRPr lang="en-IN"/>
          </a:p>
        </p:txBody>
      </p:sp>
    </p:spTree>
    <p:extLst>
      <p:ext uri="{BB962C8B-B14F-4D97-AF65-F5344CB8AC3E}">
        <p14:creationId xmlns:p14="http://schemas.microsoft.com/office/powerpoint/2010/main" val="245150623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Where you have</a:t>
            </a:r>
            <a:r>
              <a:rPr lang="en-IN" baseline="0" dirty="0" smtClean="0"/>
              <a:t> to fill up the venue name, place and contact details and click  on add </a:t>
            </a:r>
            <a:endParaRPr lang="en-IN" dirty="0" smtClean="0"/>
          </a:p>
          <a:p>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56</a:t>
            </a:fld>
            <a:endParaRPr lang="en-IN"/>
          </a:p>
        </p:txBody>
      </p:sp>
    </p:spTree>
    <p:extLst>
      <p:ext uri="{BB962C8B-B14F-4D97-AF65-F5344CB8AC3E}">
        <p14:creationId xmlns:p14="http://schemas.microsoft.com/office/powerpoint/2010/main" val="7617965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After which you have to fill up </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57</a:t>
            </a:fld>
            <a:endParaRPr lang="en-IN"/>
          </a:p>
        </p:txBody>
      </p:sp>
    </p:spTree>
    <p:extLst>
      <p:ext uri="{BB962C8B-B14F-4D97-AF65-F5344CB8AC3E}">
        <p14:creationId xmlns:p14="http://schemas.microsoft.com/office/powerpoint/2010/main" val="2679265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respective event</a:t>
            </a:r>
            <a:r>
              <a:rPr lang="en-IN" baseline="0" dirty="0" smtClean="0"/>
              <a:t> name for example wedding or party and the amount for  each event. Also you can update or delete accordingly.</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58</a:t>
            </a:fld>
            <a:endParaRPr lang="en-IN"/>
          </a:p>
        </p:txBody>
      </p:sp>
    </p:spTree>
    <p:extLst>
      <p:ext uri="{BB962C8B-B14F-4D97-AF65-F5344CB8AC3E}">
        <p14:creationId xmlns:p14="http://schemas.microsoft.com/office/powerpoint/2010/main" val="19726150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Same goes for food items </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59</a:t>
            </a:fld>
            <a:endParaRPr lang="en-IN"/>
          </a:p>
        </p:txBody>
      </p:sp>
    </p:spTree>
    <p:extLst>
      <p:ext uri="{BB962C8B-B14F-4D97-AF65-F5344CB8AC3E}">
        <p14:creationId xmlns:p14="http://schemas.microsoft.com/office/powerpoint/2010/main" val="1927537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a:t>
            </a:r>
            <a:r>
              <a:rPr lang="en-US" dirty="0" smtClean="0"/>
              <a:t> have used</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6</a:t>
            </a:fld>
            <a:endParaRPr lang="en-IN"/>
          </a:p>
        </p:txBody>
      </p:sp>
    </p:spTree>
    <p:extLst>
      <p:ext uri="{BB962C8B-B14F-4D97-AF65-F5344CB8AC3E}">
        <p14:creationId xmlns:p14="http://schemas.microsoft.com/office/powerpoint/2010/main" val="284888993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And </a:t>
            </a:r>
            <a:r>
              <a:rPr lang="en-IN" dirty="0" err="1" smtClean="0"/>
              <a:t>equipments</a:t>
            </a:r>
            <a:r>
              <a:rPr lang="en-IN" dirty="0" smtClean="0"/>
              <a:t>.</a:t>
            </a:r>
            <a:r>
              <a:rPr lang="en-IN" baseline="0" dirty="0" smtClean="0"/>
              <a:t> After that click on the update button on the top</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60</a:t>
            </a:fld>
            <a:endParaRPr lang="en-IN"/>
          </a:p>
        </p:txBody>
      </p:sp>
    </p:spTree>
    <p:extLst>
      <p:ext uri="{BB962C8B-B14F-4D97-AF65-F5344CB8AC3E}">
        <p14:creationId xmlns:p14="http://schemas.microsoft.com/office/powerpoint/2010/main" val="260701985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a:t>
            </a:r>
            <a:r>
              <a:rPr lang="en-IN" baseline="0" dirty="0" smtClean="0"/>
              <a:t> pop up will display asking for confirmation </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61</a:t>
            </a:fld>
            <a:endParaRPr lang="en-IN"/>
          </a:p>
        </p:txBody>
      </p:sp>
    </p:spTree>
    <p:extLst>
      <p:ext uri="{BB962C8B-B14F-4D97-AF65-F5344CB8AC3E}">
        <p14:creationId xmlns:p14="http://schemas.microsoft.com/office/powerpoint/2010/main" val="143954012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After confirmation  automatically the venue details will be added.</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62</a:t>
            </a:fld>
            <a:endParaRPr lang="en-IN"/>
          </a:p>
        </p:txBody>
      </p:sp>
    </p:spTree>
    <p:extLst>
      <p:ext uri="{BB962C8B-B14F-4D97-AF65-F5344CB8AC3E}">
        <p14:creationId xmlns:p14="http://schemas.microsoft.com/office/powerpoint/2010/main" val="42699597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a:t>
            </a:r>
            <a:r>
              <a:rPr lang="en-IN" baseline="0" dirty="0" smtClean="0"/>
              <a:t> home page will also be updated after the addition </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63</a:t>
            </a:fld>
            <a:endParaRPr lang="en-IN"/>
          </a:p>
        </p:txBody>
      </p:sp>
    </p:spTree>
    <p:extLst>
      <p:ext uri="{BB962C8B-B14F-4D97-AF65-F5344CB8AC3E}">
        <p14:creationId xmlns:p14="http://schemas.microsoft.com/office/powerpoint/2010/main" val="107663621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If</a:t>
            </a:r>
            <a:r>
              <a:rPr lang="en-IN" baseline="0" dirty="0" smtClean="0"/>
              <a:t> there is any booking you can view it by clicking on view bookings </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64</a:t>
            </a:fld>
            <a:endParaRPr lang="en-IN"/>
          </a:p>
        </p:txBody>
      </p:sp>
    </p:spTree>
    <p:extLst>
      <p:ext uri="{BB962C8B-B14F-4D97-AF65-F5344CB8AC3E}">
        <p14:creationId xmlns:p14="http://schemas.microsoft.com/office/powerpoint/2010/main" val="403249174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You can also check out your previous bookings </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65</a:t>
            </a:fld>
            <a:endParaRPr lang="en-IN"/>
          </a:p>
        </p:txBody>
      </p:sp>
    </p:spTree>
    <p:extLst>
      <p:ext uri="{BB962C8B-B14F-4D97-AF65-F5344CB8AC3E}">
        <p14:creationId xmlns:p14="http://schemas.microsoft.com/office/powerpoint/2010/main" val="10077354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If</a:t>
            </a:r>
            <a:r>
              <a:rPr lang="en-IN" baseline="0" dirty="0" smtClean="0"/>
              <a:t> there is an update on bookings or reminder you can view it in the notification panel</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66</a:t>
            </a:fld>
            <a:endParaRPr lang="en-IN"/>
          </a:p>
        </p:txBody>
      </p:sp>
    </p:spTree>
    <p:extLst>
      <p:ext uri="{BB962C8B-B14F-4D97-AF65-F5344CB8AC3E}">
        <p14:creationId xmlns:p14="http://schemas.microsoft.com/office/powerpoint/2010/main" val="416392250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organiser’s profile</a:t>
            </a:r>
            <a:r>
              <a:rPr lang="en-IN" baseline="0" dirty="0" smtClean="0"/>
              <a:t> will be visible on the profile panel</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67</a:t>
            </a:fld>
            <a:endParaRPr lang="en-IN"/>
          </a:p>
        </p:txBody>
      </p:sp>
    </p:spTree>
    <p:extLst>
      <p:ext uri="{BB962C8B-B14F-4D97-AF65-F5344CB8AC3E}">
        <p14:creationId xmlns:p14="http://schemas.microsoft.com/office/powerpoint/2010/main" val="130721577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a:t>
            </a:r>
            <a:r>
              <a:rPr lang="en-IN" baseline="0" dirty="0" smtClean="0"/>
              <a:t> UI is same for the user</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68</a:t>
            </a:fld>
            <a:endParaRPr lang="en-IN"/>
          </a:p>
        </p:txBody>
      </p:sp>
    </p:spTree>
    <p:extLst>
      <p:ext uri="{BB962C8B-B14F-4D97-AF65-F5344CB8AC3E}">
        <p14:creationId xmlns:p14="http://schemas.microsoft.com/office/powerpoint/2010/main" val="34009019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While</a:t>
            </a:r>
            <a:r>
              <a:rPr lang="en-IN" baseline="0" dirty="0" smtClean="0"/>
              <a:t> booking for example if you choose Bangalore as the place it will  automatically show you the available venues. Also past dates are not supported .  The cost of food and </a:t>
            </a:r>
            <a:r>
              <a:rPr lang="en-IN" baseline="0" dirty="0" err="1" smtClean="0"/>
              <a:t>equipments</a:t>
            </a:r>
            <a:r>
              <a:rPr lang="en-IN" baseline="0" dirty="0" smtClean="0"/>
              <a:t> are automatically added as per the number of guests. After completing click on book event button</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69</a:t>
            </a:fld>
            <a:endParaRPr lang="en-IN"/>
          </a:p>
        </p:txBody>
      </p:sp>
    </p:spTree>
    <p:extLst>
      <p:ext uri="{BB962C8B-B14F-4D97-AF65-F5344CB8AC3E}">
        <p14:creationId xmlns:p14="http://schemas.microsoft.com/office/powerpoint/2010/main" val="2488265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angular,</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7</a:t>
            </a:fld>
            <a:endParaRPr lang="en-IN"/>
          </a:p>
        </p:txBody>
      </p:sp>
    </p:spTree>
    <p:extLst>
      <p:ext uri="{BB962C8B-B14F-4D97-AF65-F5344CB8AC3E}">
        <p14:creationId xmlns:p14="http://schemas.microsoft.com/office/powerpoint/2010/main" val="26639650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Pop up will ask for confirmation</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70</a:t>
            </a:fld>
            <a:endParaRPr lang="en-IN"/>
          </a:p>
        </p:txBody>
      </p:sp>
    </p:spTree>
    <p:extLst>
      <p:ext uri="{BB962C8B-B14F-4D97-AF65-F5344CB8AC3E}">
        <p14:creationId xmlns:p14="http://schemas.microsoft.com/office/powerpoint/2010/main" val="27790239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Now</a:t>
            </a:r>
            <a:r>
              <a:rPr lang="en-IN" baseline="0" dirty="0" smtClean="0"/>
              <a:t> your booking is successful  but you will see a messaging stating that the booking will not be visible to the organiser until the payment. so after clicking on ok you will be redirected to</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71</a:t>
            </a:fld>
            <a:endParaRPr lang="en-IN"/>
          </a:p>
        </p:txBody>
      </p:sp>
    </p:spTree>
    <p:extLst>
      <p:ext uri="{BB962C8B-B14F-4D97-AF65-F5344CB8AC3E}">
        <p14:creationId xmlns:p14="http://schemas.microsoft.com/office/powerpoint/2010/main" val="300353983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booking</a:t>
            </a:r>
            <a:r>
              <a:rPr lang="en-IN" baseline="0" dirty="0" smtClean="0"/>
              <a:t> history page  .  So now as you can see the payment status is pending so simply click on the details button </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72</a:t>
            </a:fld>
            <a:endParaRPr lang="en-IN"/>
          </a:p>
        </p:txBody>
      </p:sp>
    </p:spTree>
    <p:extLst>
      <p:ext uri="{BB962C8B-B14F-4D97-AF65-F5344CB8AC3E}">
        <p14:creationId xmlns:p14="http://schemas.microsoft.com/office/powerpoint/2010/main" val="393359083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After which</a:t>
            </a:r>
            <a:r>
              <a:rPr lang="en-IN" baseline="0" dirty="0" smtClean="0"/>
              <a:t> you will be redirected to the booking details page where you can see all the booking details.  Now click on pay button for payment</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73</a:t>
            </a:fld>
            <a:endParaRPr lang="en-IN"/>
          </a:p>
        </p:txBody>
      </p:sp>
    </p:spTree>
    <p:extLst>
      <p:ext uri="{BB962C8B-B14F-4D97-AF65-F5344CB8AC3E}">
        <p14:creationId xmlns:p14="http://schemas.microsoft.com/office/powerpoint/2010/main" val="166017032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Here</a:t>
            </a:r>
            <a:r>
              <a:rPr lang="en-IN" baseline="0" dirty="0" smtClean="0"/>
              <a:t> on the payment page the card number field can only support 14-16 digit number also the letters in the name field should be minimum of 6 letters. if there is a mistake the pay button will be disabled </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74</a:t>
            </a:fld>
            <a:endParaRPr lang="en-IN"/>
          </a:p>
        </p:txBody>
      </p:sp>
    </p:spTree>
    <p:extLst>
      <p:ext uri="{BB962C8B-B14F-4D97-AF65-F5344CB8AC3E}">
        <p14:creationId xmlns:p14="http://schemas.microsoft.com/office/powerpoint/2010/main" val="29118798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After correctly filling up the details the pay button will be enabled</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75</a:t>
            </a:fld>
            <a:endParaRPr lang="en-IN"/>
          </a:p>
        </p:txBody>
      </p:sp>
    </p:spTree>
    <p:extLst>
      <p:ext uri="{BB962C8B-B14F-4D97-AF65-F5344CB8AC3E}">
        <p14:creationId xmlns:p14="http://schemas.microsoft.com/office/powerpoint/2010/main" val="283916154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a:t>
            </a:r>
            <a:r>
              <a:rPr lang="en-IN" baseline="0" dirty="0" smtClean="0"/>
              <a:t> pop up for confirmation is displayed</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76</a:t>
            </a:fld>
            <a:endParaRPr lang="en-IN"/>
          </a:p>
        </p:txBody>
      </p:sp>
    </p:spTree>
    <p:extLst>
      <p:ext uri="{BB962C8B-B14F-4D97-AF65-F5344CB8AC3E}">
        <p14:creationId xmlns:p14="http://schemas.microsoft.com/office/powerpoint/2010/main" val="259026152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Second</a:t>
            </a:r>
            <a:r>
              <a:rPr lang="en-IN" baseline="0" dirty="0" smtClean="0"/>
              <a:t> pop up for payment processed will be displayed</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77</a:t>
            </a:fld>
            <a:endParaRPr lang="en-IN"/>
          </a:p>
        </p:txBody>
      </p:sp>
    </p:spTree>
    <p:extLst>
      <p:ext uri="{BB962C8B-B14F-4D97-AF65-F5344CB8AC3E}">
        <p14:creationId xmlns:p14="http://schemas.microsoft.com/office/powerpoint/2010/main" val="178407426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Now on the booking history page the payment status</a:t>
            </a:r>
            <a:r>
              <a:rPr lang="en-IN" baseline="0" dirty="0" smtClean="0"/>
              <a:t> is shown as processed</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78</a:t>
            </a:fld>
            <a:endParaRPr lang="en-IN"/>
          </a:p>
        </p:txBody>
      </p:sp>
    </p:spTree>
    <p:extLst>
      <p:ext uri="{BB962C8B-B14F-4D97-AF65-F5344CB8AC3E}">
        <p14:creationId xmlns:p14="http://schemas.microsoft.com/office/powerpoint/2010/main" val="326780003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All the updates</a:t>
            </a:r>
            <a:r>
              <a:rPr lang="en-IN" baseline="0" dirty="0" smtClean="0"/>
              <a:t> will be visible on the notification panel</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79</a:t>
            </a:fld>
            <a:endParaRPr lang="en-IN"/>
          </a:p>
        </p:txBody>
      </p:sp>
    </p:spTree>
    <p:extLst>
      <p:ext uri="{BB962C8B-B14F-4D97-AF65-F5344CB8AC3E}">
        <p14:creationId xmlns:p14="http://schemas.microsoft.com/office/powerpoint/2010/main" val="1303183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 bootstrap,</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8</a:t>
            </a:fld>
            <a:endParaRPr lang="en-IN"/>
          </a:p>
        </p:txBody>
      </p:sp>
    </p:spTree>
    <p:extLst>
      <p:ext uri="{BB962C8B-B14F-4D97-AF65-F5344CB8AC3E}">
        <p14:creationId xmlns:p14="http://schemas.microsoft.com/office/powerpoint/2010/main" val="81337119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The user’s profile</a:t>
            </a:r>
            <a:r>
              <a:rPr lang="en-IN" baseline="0" dirty="0" smtClean="0"/>
              <a:t> will be visible on the profile panel</a:t>
            </a:r>
            <a:endParaRPr lang="en-IN" dirty="0" smtClean="0"/>
          </a:p>
          <a:p>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80</a:t>
            </a:fld>
            <a:endParaRPr lang="en-IN"/>
          </a:p>
        </p:txBody>
      </p:sp>
    </p:spTree>
    <p:extLst>
      <p:ext uri="{BB962C8B-B14F-4D97-AF65-F5344CB8AC3E}">
        <p14:creationId xmlns:p14="http://schemas.microsoft.com/office/powerpoint/2010/main" val="349206107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Now</a:t>
            </a:r>
            <a:r>
              <a:rPr lang="en-IN" baseline="0" dirty="0" smtClean="0"/>
              <a:t> admin has to login </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81</a:t>
            </a:fld>
            <a:endParaRPr lang="en-IN"/>
          </a:p>
        </p:txBody>
      </p:sp>
    </p:spTree>
    <p:extLst>
      <p:ext uri="{BB962C8B-B14F-4D97-AF65-F5344CB8AC3E}">
        <p14:creationId xmlns:p14="http://schemas.microsoft.com/office/powerpoint/2010/main" val="11512028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Here admin can see the users, organisers, venues and bookings</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82</a:t>
            </a:fld>
            <a:endParaRPr lang="en-IN"/>
          </a:p>
        </p:txBody>
      </p:sp>
    </p:spTree>
    <p:extLst>
      <p:ext uri="{BB962C8B-B14F-4D97-AF65-F5344CB8AC3E}">
        <p14:creationId xmlns:p14="http://schemas.microsoft.com/office/powerpoint/2010/main" val="271279211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Also</a:t>
            </a:r>
            <a:r>
              <a:rPr lang="en-IN" baseline="0" dirty="0" smtClean="0"/>
              <a:t> the payment status can be checked here</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83</a:t>
            </a:fld>
            <a:endParaRPr lang="en-IN"/>
          </a:p>
        </p:txBody>
      </p:sp>
    </p:spTree>
    <p:extLst>
      <p:ext uri="{BB962C8B-B14F-4D97-AF65-F5344CB8AC3E}">
        <p14:creationId xmlns:p14="http://schemas.microsoft.com/office/powerpoint/2010/main" val="272897158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Admin can also check how</a:t>
            </a:r>
            <a:r>
              <a:rPr lang="en-IN" baseline="0" dirty="0" smtClean="0"/>
              <a:t> many venues are available </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84</a:t>
            </a:fld>
            <a:endParaRPr lang="en-IN"/>
          </a:p>
        </p:txBody>
      </p:sp>
    </p:spTree>
    <p:extLst>
      <p:ext uri="{BB962C8B-B14F-4D97-AF65-F5344CB8AC3E}">
        <p14:creationId xmlns:p14="http://schemas.microsoft.com/office/powerpoint/2010/main" val="291930272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Admin</a:t>
            </a:r>
            <a:r>
              <a:rPr lang="en-IN" baseline="0" dirty="0" smtClean="0"/>
              <a:t> can also check the number of organisers available </a:t>
            </a:r>
            <a:r>
              <a:rPr lang="en-IN" dirty="0" smtClean="0"/>
              <a:t> </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85</a:t>
            </a:fld>
            <a:endParaRPr lang="en-IN"/>
          </a:p>
        </p:txBody>
      </p:sp>
    </p:spTree>
    <p:extLst>
      <p:ext uri="{BB962C8B-B14F-4D97-AF65-F5344CB8AC3E}">
        <p14:creationId xmlns:p14="http://schemas.microsoft.com/office/powerpoint/2010/main" val="152476288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Same can be checked for  the number of user available </a:t>
            </a:r>
            <a:r>
              <a:rPr lang="en-IN" dirty="0" smtClean="0"/>
              <a:t> </a:t>
            </a:r>
          </a:p>
          <a:p>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86</a:t>
            </a:fld>
            <a:endParaRPr lang="en-IN"/>
          </a:p>
        </p:txBody>
      </p:sp>
    </p:spTree>
    <p:extLst>
      <p:ext uri="{BB962C8B-B14F-4D97-AF65-F5344CB8AC3E}">
        <p14:creationId xmlns:p14="http://schemas.microsoft.com/office/powerpoint/2010/main" val="150986107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So now we come  to an end of this project.</a:t>
            </a:r>
            <a:r>
              <a:rPr lang="en-IN" baseline="0" dirty="0" smtClean="0"/>
              <a:t> Thankyou you all for taking a look at my project and bearing with me </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87</a:t>
            </a:fld>
            <a:endParaRPr lang="en-IN"/>
          </a:p>
        </p:txBody>
      </p:sp>
    </p:spTree>
    <p:extLst>
      <p:ext uri="{BB962C8B-B14F-4D97-AF65-F5344CB8AC3E}">
        <p14:creationId xmlns:p14="http://schemas.microsoft.com/office/powerpoint/2010/main" val="1824393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html</a:t>
            </a:r>
            <a:endParaRPr lang="en-IN" dirty="0"/>
          </a:p>
        </p:txBody>
      </p:sp>
      <p:sp>
        <p:nvSpPr>
          <p:cNvPr id="4" name="Slide Number Placeholder 3"/>
          <p:cNvSpPr>
            <a:spLocks noGrp="1"/>
          </p:cNvSpPr>
          <p:nvPr>
            <p:ph type="sldNum" sz="quarter" idx="10"/>
          </p:nvPr>
        </p:nvSpPr>
        <p:spPr/>
        <p:txBody>
          <a:bodyPr/>
          <a:lstStyle/>
          <a:p>
            <a:fld id="{417D39CC-00E0-4903-AD5D-902E38E25623}" type="slidenum">
              <a:rPr lang="en-IN" smtClean="0"/>
              <a:t>9</a:t>
            </a:fld>
            <a:endParaRPr lang="en-IN"/>
          </a:p>
        </p:txBody>
      </p:sp>
    </p:spTree>
    <p:extLst>
      <p:ext uri="{BB962C8B-B14F-4D97-AF65-F5344CB8AC3E}">
        <p14:creationId xmlns:p14="http://schemas.microsoft.com/office/powerpoint/2010/main" val="40702473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8/22/2023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8/22/2023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8/22/2023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8/22/2023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8/22/2023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8/22/2023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8/22/2023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8/22/2023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8/22/2023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8/22/2023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8/22/2023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8/22/2023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8/22/2023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8/22/2023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Event Management System </a:t>
            </a:r>
            <a:endParaRPr lang="en-IN" dirty="0"/>
          </a:p>
        </p:txBody>
      </p:sp>
      <p:sp>
        <p:nvSpPr>
          <p:cNvPr id="3" name="Subtitle 2"/>
          <p:cNvSpPr>
            <a:spLocks noGrp="1"/>
          </p:cNvSpPr>
          <p:nvPr>
            <p:ph type="subTitle" idx="1"/>
          </p:nvPr>
        </p:nvSpPr>
        <p:spPr>
          <a:xfrm>
            <a:off x="8289984" y="6490259"/>
            <a:ext cx="3902015" cy="367742"/>
          </a:xfrm>
        </p:spPr>
        <p:txBody>
          <a:bodyPr/>
          <a:lstStyle/>
          <a:p>
            <a:r>
              <a:rPr lang="en-US" dirty="0" smtClean="0">
                <a:solidFill>
                  <a:schemeClr val="bg1"/>
                </a:solidFill>
              </a:rPr>
              <a:t>Director </a:t>
            </a:r>
            <a:r>
              <a:rPr lang="en-US" dirty="0">
                <a:solidFill>
                  <a:schemeClr val="bg1"/>
                </a:solidFill>
              </a:rPr>
              <a:t>by </a:t>
            </a:r>
            <a:r>
              <a:rPr lang="en-US" dirty="0" smtClean="0">
                <a:solidFill>
                  <a:schemeClr val="bg1"/>
                </a:solidFill>
              </a:rPr>
              <a:t>SAHIL KUMAR NAYAK</a:t>
            </a:r>
            <a:endParaRPr lang="en-IN" dirty="0">
              <a:solidFill>
                <a:schemeClr val="bg1"/>
              </a:solidFill>
            </a:endParaRPr>
          </a:p>
        </p:txBody>
      </p:sp>
    </p:spTree>
    <p:extLst>
      <p:ext uri="{BB962C8B-B14F-4D97-AF65-F5344CB8AC3E}">
        <p14:creationId xmlns:p14="http://schemas.microsoft.com/office/powerpoint/2010/main" val="1143626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753228"/>
            <a:ext cx="10412083" cy="1080938"/>
          </a:xfrm>
        </p:spPr>
        <p:txBody>
          <a:bodyPr/>
          <a:lstStyle/>
          <a:p>
            <a:pPr algn="ctr"/>
            <a:r>
              <a:rPr lang="en-IN" dirty="0"/>
              <a:t>TECHNOLOGIES / LANGUAGES</a:t>
            </a:r>
          </a:p>
        </p:txBody>
      </p:sp>
      <p:sp>
        <p:nvSpPr>
          <p:cNvPr id="3" name="Text Placeholder 2"/>
          <p:cNvSpPr>
            <a:spLocks noGrp="1"/>
          </p:cNvSpPr>
          <p:nvPr>
            <p:ph type="body" idx="1"/>
          </p:nvPr>
        </p:nvSpPr>
        <p:spPr>
          <a:solidFill>
            <a:schemeClr val="bg1">
              <a:lumMod val="85000"/>
              <a:lumOff val="15000"/>
            </a:schemeClr>
          </a:solidFill>
        </p:spPr>
        <p:txBody>
          <a:bodyPr/>
          <a:lstStyle/>
          <a:p>
            <a:pPr algn="ctr"/>
            <a:r>
              <a:rPr lang="en-IN" dirty="0" smtClean="0"/>
              <a:t>FRONT END</a:t>
            </a:r>
            <a:endParaRPr lang="en-IN" dirty="0"/>
          </a:p>
        </p:txBody>
      </p:sp>
      <p:sp>
        <p:nvSpPr>
          <p:cNvPr id="4" name="Text Placeholder 3"/>
          <p:cNvSpPr>
            <a:spLocks noGrp="1"/>
          </p:cNvSpPr>
          <p:nvPr>
            <p:ph type="body" sz="half" idx="15"/>
          </p:nvPr>
        </p:nvSpPr>
        <p:spPr>
          <a:solidFill>
            <a:schemeClr val="tx1"/>
          </a:solidFill>
        </p:spPr>
        <p:txBody>
          <a:bodyPr>
            <a:normAutofit/>
          </a:bodyPr>
          <a:lstStyle/>
          <a:p>
            <a:pPr marL="285750" indent="-285750">
              <a:buFont typeface="Arial" panose="020B0604020202020204" pitchFamily="34" charset="0"/>
              <a:buChar char="•"/>
            </a:pPr>
            <a:r>
              <a:rPr lang="en-IN" sz="2800" dirty="0" smtClean="0">
                <a:solidFill>
                  <a:schemeClr val="bg1"/>
                </a:solidFill>
              </a:rPr>
              <a:t>ANGULAR</a:t>
            </a:r>
          </a:p>
          <a:p>
            <a:pPr marL="285750" indent="-285750">
              <a:buFont typeface="Arial" panose="020B0604020202020204" pitchFamily="34" charset="0"/>
              <a:buChar char="•"/>
            </a:pPr>
            <a:r>
              <a:rPr lang="en-IN" sz="2800" dirty="0" smtClean="0">
                <a:solidFill>
                  <a:schemeClr val="bg1"/>
                </a:solidFill>
              </a:rPr>
              <a:t>BOOTSTRAP</a:t>
            </a:r>
          </a:p>
          <a:p>
            <a:pPr marL="285750" indent="-285750">
              <a:buFont typeface="Arial" panose="020B0604020202020204" pitchFamily="34" charset="0"/>
              <a:buChar char="•"/>
            </a:pPr>
            <a:r>
              <a:rPr lang="en-IN" sz="2800" dirty="0" smtClean="0">
                <a:solidFill>
                  <a:schemeClr val="bg1"/>
                </a:solidFill>
              </a:rPr>
              <a:t>HTML</a:t>
            </a:r>
          </a:p>
          <a:p>
            <a:pPr marL="285750" indent="-285750">
              <a:buFont typeface="Arial" panose="020B0604020202020204" pitchFamily="34" charset="0"/>
              <a:buChar char="•"/>
            </a:pPr>
            <a:r>
              <a:rPr lang="en-IN" sz="2800" dirty="0" smtClean="0">
                <a:solidFill>
                  <a:schemeClr val="bg1"/>
                </a:solidFill>
              </a:rPr>
              <a:t>CSS</a:t>
            </a:r>
          </a:p>
        </p:txBody>
      </p:sp>
    </p:spTree>
    <p:extLst>
      <p:ext uri="{BB962C8B-B14F-4D97-AF65-F5344CB8AC3E}">
        <p14:creationId xmlns:p14="http://schemas.microsoft.com/office/powerpoint/2010/main" val="3623785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753228"/>
            <a:ext cx="10412083" cy="1080938"/>
          </a:xfrm>
        </p:spPr>
        <p:txBody>
          <a:bodyPr/>
          <a:lstStyle/>
          <a:p>
            <a:pPr algn="ctr"/>
            <a:r>
              <a:rPr lang="en-IN" dirty="0"/>
              <a:t>TECHNOLOGIES / LANGUAGES</a:t>
            </a:r>
          </a:p>
        </p:txBody>
      </p:sp>
      <p:sp>
        <p:nvSpPr>
          <p:cNvPr id="3" name="Text Placeholder 2"/>
          <p:cNvSpPr>
            <a:spLocks noGrp="1"/>
          </p:cNvSpPr>
          <p:nvPr>
            <p:ph type="body" idx="1"/>
          </p:nvPr>
        </p:nvSpPr>
        <p:spPr>
          <a:solidFill>
            <a:schemeClr val="bg1">
              <a:lumMod val="85000"/>
              <a:lumOff val="15000"/>
            </a:schemeClr>
          </a:solidFill>
        </p:spPr>
        <p:txBody>
          <a:bodyPr/>
          <a:lstStyle/>
          <a:p>
            <a:pPr algn="ctr"/>
            <a:r>
              <a:rPr lang="en-IN" dirty="0" smtClean="0"/>
              <a:t>FRONT END</a:t>
            </a:r>
            <a:endParaRPr lang="en-IN" dirty="0"/>
          </a:p>
        </p:txBody>
      </p:sp>
      <p:sp>
        <p:nvSpPr>
          <p:cNvPr id="4" name="Text Placeholder 3"/>
          <p:cNvSpPr>
            <a:spLocks noGrp="1"/>
          </p:cNvSpPr>
          <p:nvPr>
            <p:ph type="body" sz="half" idx="15"/>
          </p:nvPr>
        </p:nvSpPr>
        <p:spPr>
          <a:solidFill>
            <a:schemeClr val="tx1"/>
          </a:solidFill>
        </p:spPr>
        <p:txBody>
          <a:bodyPr>
            <a:normAutofit/>
          </a:bodyPr>
          <a:lstStyle/>
          <a:p>
            <a:pPr marL="285750" indent="-285750">
              <a:buFont typeface="Arial" panose="020B0604020202020204" pitchFamily="34" charset="0"/>
              <a:buChar char="•"/>
            </a:pPr>
            <a:r>
              <a:rPr lang="en-IN" sz="2800" dirty="0" smtClean="0">
                <a:solidFill>
                  <a:schemeClr val="bg1"/>
                </a:solidFill>
              </a:rPr>
              <a:t>ANGULAR</a:t>
            </a:r>
          </a:p>
          <a:p>
            <a:pPr marL="285750" indent="-285750">
              <a:buFont typeface="Arial" panose="020B0604020202020204" pitchFamily="34" charset="0"/>
              <a:buChar char="•"/>
            </a:pPr>
            <a:r>
              <a:rPr lang="en-IN" sz="2800" dirty="0" smtClean="0">
                <a:solidFill>
                  <a:schemeClr val="bg1"/>
                </a:solidFill>
              </a:rPr>
              <a:t>BOOTSTRAP</a:t>
            </a:r>
          </a:p>
          <a:p>
            <a:pPr marL="285750" indent="-285750">
              <a:buFont typeface="Arial" panose="020B0604020202020204" pitchFamily="34" charset="0"/>
              <a:buChar char="•"/>
            </a:pPr>
            <a:r>
              <a:rPr lang="en-IN" sz="2800" dirty="0" smtClean="0">
                <a:solidFill>
                  <a:schemeClr val="bg1"/>
                </a:solidFill>
              </a:rPr>
              <a:t>HTML</a:t>
            </a:r>
          </a:p>
          <a:p>
            <a:pPr marL="285750" indent="-285750">
              <a:buFont typeface="Arial" panose="020B0604020202020204" pitchFamily="34" charset="0"/>
              <a:buChar char="•"/>
            </a:pPr>
            <a:r>
              <a:rPr lang="en-IN" sz="2800" dirty="0" smtClean="0">
                <a:solidFill>
                  <a:schemeClr val="bg1"/>
                </a:solidFill>
              </a:rPr>
              <a:t>CSS</a:t>
            </a:r>
          </a:p>
        </p:txBody>
      </p:sp>
      <p:sp>
        <p:nvSpPr>
          <p:cNvPr id="5" name="Text Placeholder 4"/>
          <p:cNvSpPr>
            <a:spLocks noGrp="1"/>
          </p:cNvSpPr>
          <p:nvPr>
            <p:ph type="body" sz="quarter" idx="3"/>
          </p:nvPr>
        </p:nvSpPr>
        <p:spPr>
          <a:solidFill>
            <a:schemeClr val="bg1">
              <a:lumMod val="85000"/>
              <a:lumOff val="15000"/>
            </a:schemeClr>
          </a:solidFill>
        </p:spPr>
        <p:txBody>
          <a:bodyPr/>
          <a:lstStyle/>
          <a:p>
            <a:pPr algn="ctr"/>
            <a:r>
              <a:rPr lang="en-IN" dirty="0" smtClean="0"/>
              <a:t>BACK END</a:t>
            </a:r>
            <a:endParaRPr lang="en-IN" dirty="0"/>
          </a:p>
        </p:txBody>
      </p:sp>
    </p:spTree>
    <p:extLst>
      <p:ext uri="{BB962C8B-B14F-4D97-AF65-F5344CB8AC3E}">
        <p14:creationId xmlns:p14="http://schemas.microsoft.com/office/powerpoint/2010/main" val="2555479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753228"/>
            <a:ext cx="10412083" cy="1080938"/>
          </a:xfrm>
        </p:spPr>
        <p:txBody>
          <a:bodyPr/>
          <a:lstStyle/>
          <a:p>
            <a:pPr algn="ctr"/>
            <a:r>
              <a:rPr lang="en-IN" dirty="0"/>
              <a:t>TECHNOLOGIES / LANGUAGES</a:t>
            </a:r>
          </a:p>
        </p:txBody>
      </p:sp>
      <p:sp>
        <p:nvSpPr>
          <p:cNvPr id="3" name="Text Placeholder 2"/>
          <p:cNvSpPr>
            <a:spLocks noGrp="1"/>
          </p:cNvSpPr>
          <p:nvPr>
            <p:ph type="body" idx="1"/>
          </p:nvPr>
        </p:nvSpPr>
        <p:spPr>
          <a:solidFill>
            <a:schemeClr val="bg1">
              <a:lumMod val="85000"/>
              <a:lumOff val="15000"/>
            </a:schemeClr>
          </a:solidFill>
        </p:spPr>
        <p:txBody>
          <a:bodyPr/>
          <a:lstStyle/>
          <a:p>
            <a:pPr algn="ctr"/>
            <a:r>
              <a:rPr lang="en-IN" dirty="0" smtClean="0"/>
              <a:t>FRONT END</a:t>
            </a:r>
            <a:endParaRPr lang="en-IN" dirty="0"/>
          </a:p>
        </p:txBody>
      </p:sp>
      <p:sp>
        <p:nvSpPr>
          <p:cNvPr id="4" name="Text Placeholder 3"/>
          <p:cNvSpPr>
            <a:spLocks noGrp="1"/>
          </p:cNvSpPr>
          <p:nvPr>
            <p:ph type="body" sz="half" idx="15"/>
          </p:nvPr>
        </p:nvSpPr>
        <p:spPr>
          <a:solidFill>
            <a:schemeClr val="tx1"/>
          </a:solidFill>
        </p:spPr>
        <p:txBody>
          <a:bodyPr>
            <a:normAutofit/>
          </a:bodyPr>
          <a:lstStyle/>
          <a:p>
            <a:pPr marL="285750" indent="-285750">
              <a:buFont typeface="Arial" panose="020B0604020202020204" pitchFamily="34" charset="0"/>
              <a:buChar char="•"/>
            </a:pPr>
            <a:r>
              <a:rPr lang="en-IN" sz="2800" dirty="0" smtClean="0">
                <a:solidFill>
                  <a:schemeClr val="bg1"/>
                </a:solidFill>
              </a:rPr>
              <a:t>ANGULAR</a:t>
            </a:r>
          </a:p>
          <a:p>
            <a:pPr marL="285750" indent="-285750">
              <a:buFont typeface="Arial" panose="020B0604020202020204" pitchFamily="34" charset="0"/>
              <a:buChar char="•"/>
            </a:pPr>
            <a:r>
              <a:rPr lang="en-IN" sz="2800" dirty="0" smtClean="0">
                <a:solidFill>
                  <a:schemeClr val="bg1"/>
                </a:solidFill>
              </a:rPr>
              <a:t>BOOTSTRAP</a:t>
            </a:r>
          </a:p>
          <a:p>
            <a:pPr marL="285750" indent="-285750">
              <a:buFont typeface="Arial" panose="020B0604020202020204" pitchFamily="34" charset="0"/>
              <a:buChar char="•"/>
            </a:pPr>
            <a:r>
              <a:rPr lang="en-IN" sz="2800" dirty="0" smtClean="0">
                <a:solidFill>
                  <a:schemeClr val="bg1"/>
                </a:solidFill>
              </a:rPr>
              <a:t>HTML</a:t>
            </a:r>
          </a:p>
          <a:p>
            <a:pPr marL="285750" indent="-285750">
              <a:buFont typeface="Arial" panose="020B0604020202020204" pitchFamily="34" charset="0"/>
              <a:buChar char="•"/>
            </a:pPr>
            <a:r>
              <a:rPr lang="en-IN" sz="2800" dirty="0" smtClean="0">
                <a:solidFill>
                  <a:schemeClr val="bg1"/>
                </a:solidFill>
              </a:rPr>
              <a:t>CSS</a:t>
            </a:r>
          </a:p>
        </p:txBody>
      </p:sp>
      <p:sp>
        <p:nvSpPr>
          <p:cNvPr id="5" name="Text Placeholder 4"/>
          <p:cNvSpPr>
            <a:spLocks noGrp="1"/>
          </p:cNvSpPr>
          <p:nvPr>
            <p:ph type="body" sz="quarter" idx="3"/>
          </p:nvPr>
        </p:nvSpPr>
        <p:spPr>
          <a:solidFill>
            <a:schemeClr val="bg1">
              <a:lumMod val="85000"/>
              <a:lumOff val="15000"/>
            </a:schemeClr>
          </a:solidFill>
        </p:spPr>
        <p:txBody>
          <a:bodyPr/>
          <a:lstStyle/>
          <a:p>
            <a:pPr algn="ctr"/>
            <a:r>
              <a:rPr lang="en-IN" dirty="0" smtClean="0"/>
              <a:t>BACK END</a:t>
            </a:r>
            <a:endParaRPr lang="en-IN" dirty="0"/>
          </a:p>
        </p:txBody>
      </p:sp>
      <p:sp>
        <p:nvSpPr>
          <p:cNvPr id="6" name="Text Placeholder 5"/>
          <p:cNvSpPr>
            <a:spLocks noGrp="1"/>
          </p:cNvSpPr>
          <p:nvPr>
            <p:ph type="body" sz="half" idx="16"/>
          </p:nvPr>
        </p:nvSpPr>
        <p:spPr>
          <a:solidFill>
            <a:schemeClr val="tx1"/>
          </a:solidFill>
        </p:spPr>
        <p:txBody>
          <a:bodyPr/>
          <a:lstStyle/>
          <a:p>
            <a:endParaRPr lang="en-IN" dirty="0"/>
          </a:p>
        </p:txBody>
      </p:sp>
    </p:spTree>
    <p:extLst>
      <p:ext uri="{BB962C8B-B14F-4D97-AF65-F5344CB8AC3E}">
        <p14:creationId xmlns:p14="http://schemas.microsoft.com/office/powerpoint/2010/main" val="1602321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753228"/>
            <a:ext cx="10412083" cy="1080938"/>
          </a:xfrm>
        </p:spPr>
        <p:txBody>
          <a:bodyPr/>
          <a:lstStyle/>
          <a:p>
            <a:pPr algn="ctr"/>
            <a:r>
              <a:rPr lang="en-IN" dirty="0"/>
              <a:t>TECHNOLOGIES / LANGUAGES</a:t>
            </a:r>
          </a:p>
        </p:txBody>
      </p:sp>
      <p:sp>
        <p:nvSpPr>
          <p:cNvPr id="3" name="Text Placeholder 2"/>
          <p:cNvSpPr>
            <a:spLocks noGrp="1"/>
          </p:cNvSpPr>
          <p:nvPr>
            <p:ph type="body" idx="1"/>
          </p:nvPr>
        </p:nvSpPr>
        <p:spPr>
          <a:solidFill>
            <a:schemeClr val="bg1">
              <a:lumMod val="85000"/>
              <a:lumOff val="15000"/>
            </a:schemeClr>
          </a:solidFill>
        </p:spPr>
        <p:txBody>
          <a:bodyPr/>
          <a:lstStyle/>
          <a:p>
            <a:pPr algn="ctr"/>
            <a:r>
              <a:rPr lang="en-IN" dirty="0" smtClean="0"/>
              <a:t>FRONT END</a:t>
            </a:r>
            <a:endParaRPr lang="en-IN" dirty="0"/>
          </a:p>
        </p:txBody>
      </p:sp>
      <p:sp>
        <p:nvSpPr>
          <p:cNvPr id="4" name="Text Placeholder 3"/>
          <p:cNvSpPr>
            <a:spLocks noGrp="1"/>
          </p:cNvSpPr>
          <p:nvPr>
            <p:ph type="body" sz="half" idx="15"/>
          </p:nvPr>
        </p:nvSpPr>
        <p:spPr>
          <a:solidFill>
            <a:schemeClr val="tx1"/>
          </a:solidFill>
        </p:spPr>
        <p:txBody>
          <a:bodyPr>
            <a:normAutofit/>
          </a:bodyPr>
          <a:lstStyle/>
          <a:p>
            <a:pPr marL="285750" indent="-285750">
              <a:buFont typeface="Arial" panose="020B0604020202020204" pitchFamily="34" charset="0"/>
              <a:buChar char="•"/>
            </a:pPr>
            <a:r>
              <a:rPr lang="en-IN" sz="2800" dirty="0" smtClean="0">
                <a:solidFill>
                  <a:schemeClr val="bg1"/>
                </a:solidFill>
              </a:rPr>
              <a:t>ANGULAR</a:t>
            </a:r>
          </a:p>
          <a:p>
            <a:pPr marL="285750" indent="-285750">
              <a:buFont typeface="Arial" panose="020B0604020202020204" pitchFamily="34" charset="0"/>
              <a:buChar char="•"/>
            </a:pPr>
            <a:r>
              <a:rPr lang="en-IN" sz="2800" dirty="0" smtClean="0">
                <a:solidFill>
                  <a:schemeClr val="bg1"/>
                </a:solidFill>
              </a:rPr>
              <a:t>BOOTSTRAP</a:t>
            </a:r>
          </a:p>
          <a:p>
            <a:pPr marL="285750" indent="-285750">
              <a:buFont typeface="Arial" panose="020B0604020202020204" pitchFamily="34" charset="0"/>
              <a:buChar char="•"/>
            </a:pPr>
            <a:r>
              <a:rPr lang="en-IN" sz="2800" dirty="0" smtClean="0">
                <a:solidFill>
                  <a:schemeClr val="bg1"/>
                </a:solidFill>
              </a:rPr>
              <a:t>HTML</a:t>
            </a:r>
          </a:p>
          <a:p>
            <a:pPr marL="285750" indent="-285750">
              <a:buFont typeface="Arial" panose="020B0604020202020204" pitchFamily="34" charset="0"/>
              <a:buChar char="•"/>
            </a:pPr>
            <a:r>
              <a:rPr lang="en-IN" sz="2800" dirty="0" smtClean="0">
                <a:solidFill>
                  <a:schemeClr val="bg1"/>
                </a:solidFill>
              </a:rPr>
              <a:t>CSS</a:t>
            </a:r>
          </a:p>
        </p:txBody>
      </p:sp>
      <p:sp>
        <p:nvSpPr>
          <p:cNvPr id="5" name="Text Placeholder 4"/>
          <p:cNvSpPr>
            <a:spLocks noGrp="1"/>
          </p:cNvSpPr>
          <p:nvPr>
            <p:ph type="body" sz="quarter" idx="3"/>
          </p:nvPr>
        </p:nvSpPr>
        <p:spPr>
          <a:solidFill>
            <a:schemeClr val="bg1">
              <a:lumMod val="85000"/>
              <a:lumOff val="15000"/>
            </a:schemeClr>
          </a:solidFill>
        </p:spPr>
        <p:txBody>
          <a:bodyPr/>
          <a:lstStyle/>
          <a:p>
            <a:pPr algn="ctr"/>
            <a:r>
              <a:rPr lang="en-IN" dirty="0" smtClean="0"/>
              <a:t>BACK END</a:t>
            </a:r>
            <a:endParaRPr lang="en-IN" dirty="0"/>
          </a:p>
        </p:txBody>
      </p:sp>
      <p:sp>
        <p:nvSpPr>
          <p:cNvPr id="6" name="Text Placeholder 5"/>
          <p:cNvSpPr>
            <a:spLocks noGrp="1"/>
          </p:cNvSpPr>
          <p:nvPr>
            <p:ph type="body" sz="half" idx="16"/>
          </p:nvPr>
        </p:nvSpPr>
        <p:spPr>
          <a:solidFill>
            <a:schemeClr val="tx1"/>
          </a:solidFill>
        </p:spPr>
        <p:txBody>
          <a:bodyPr>
            <a:normAutofit/>
          </a:bodyPr>
          <a:lstStyle/>
          <a:p>
            <a:pPr marL="457200" indent="-457200">
              <a:buFont typeface="Arial" panose="020B0604020202020204" pitchFamily="34" charset="0"/>
              <a:buChar char="•"/>
            </a:pPr>
            <a:r>
              <a:rPr lang="en-IN" sz="2800" dirty="0" smtClean="0">
                <a:solidFill>
                  <a:schemeClr val="bg1"/>
                </a:solidFill>
              </a:rPr>
              <a:t>SPRING BOOT</a:t>
            </a:r>
            <a:endParaRPr lang="en-IN" sz="2800" dirty="0">
              <a:solidFill>
                <a:schemeClr val="bg1"/>
              </a:solidFill>
            </a:endParaRPr>
          </a:p>
        </p:txBody>
      </p:sp>
    </p:spTree>
    <p:extLst>
      <p:ext uri="{BB962C8B-B14F-4D97-AF65-F5344CB8AC3E}">
        <p14:creationId xmlns:p14="http://schemas.microsoft.com/office/powerpoint/2010/main" val="4294295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753228"/>
            <a:ext cx="10412083" cy="1080938"/>
          </a:xfrm>
        </p:spPr>
        <p:txBody>
          <a:bodyPr/>
          <a:lstStyle/>
          <a:p>
            <a:pPr algn="ctr"/>
            <a:r>
              <a:rPr lang="en-IN" dirty="0"/>
              <a:t>TECHNOLOGIES / LANGUAGES</a:t>
            </a:r>
          </a:p>
        </p:txBody>
      </p:sp>
      <p:sp>
        <p:nvSpPr>
          <p:cNvPr id="3" name="Text Placeholder 2"/>
          <p:cNvSpPr>
            <a:spLocks noGrp="1"/>
          </p:cNvSpPr>
          <p:nvPr>
            <p:ph type="body" idx="1"/>
          </p:nvPr>
        </p:nvSpPr>
        <p:spPr>
          <a:solidFill>
            <a:schemeClr val="bg1">
              <a:lumMod val="85000"/>
              <a:lumOff val="15000"/>
            </a:schemeClr>
          </a:solidFill>
        </p:spPr>
        <p:txBody>
          <a:bodyPr/>
          <a:lstStyle/>
          <a:p>
            <a:pPr algn="ctr"/>
            <a:r>
              <a:rPr lang="en-IN" dirty="0" smtClean="0"/>
              <a:t>FRONT END</a:t>
            </a:r>
            <a:endParaRPr lang="en-IN" dirty="0"/>
          </a:p>
        </p:txBody>
      </p:sp>
      <p:sp>
        <p:nvSpPr>
          <p:cNvPr id="4" name="Text Placeholder 3"/>
          <p:cNvSpPr>
            <a:spLocks noGrp="1"/>
          </p:cNvSpPr>
          <p:nvPr>
            <p:ph type="body" sz="half" idx="15"/>
          </p:nvPr>
        </p:nvSpPr>
        <p:spPr>
          <a:solidFill>
            <a:schemeClr val="tx1"/>
          </a:solidFill>
        </p:spPr>
        <p:txBody>
          <a:bodyPr>
            <a:normAutofit/>
          </a:bodyPr>
          <a:lstStyle/>
          <a:p>
            <a:pPr marL="285750" indent="-285750">
              <a:buFont typeface="Arial" panose="020B0604020202020204" pitchFamily="34" charset="0"/>
              <a:buChar char="•"/>
            </a:pPr>
            <a:r>
              <a:rPr lang="en-IN" sz="2800" dirty="0" smtClean="0">
                <a:solidFill>
                  <a:schemeClr val="bg1"/>
                </a:solidFill>
              </a:rPr>
              <a:t>ANGULAR</a:t>
            </a:r>
          </a:p>
          <a:p>
            <a:pPr marL="285750" indent="-285750">
              <a:buFont typeface="Arial" panose="020B0604020202020204" pitchFamily="34" charset="0"/>
              <a:buChar char="•"/>
            </a:pPr>
            <a:r>
              <a:rPr lang="en-IN" sz="2800" dirty="0" smtClean="0">
                <a:solidFill>
                  <a:schemeClr val="bg1"/>
                </a:solidFill>
              </a:rPr>
              <a:t>BOOTSTRAP</a:t>
            </a:r>
          </a:p>
          <a:p>
            <a:pPr marL="285750" indent="-285750">
              <a:buFont typeface="Arial" panose="020B0604020202020204" pitchFamily="34" charset="0"/>
              <a:buChar char="•"/>
            </a:pPr>
            <a:r>
              <a:rPr lang="en-IN" sz="2800" dirty="0" smtClean="0">
                <a:solidFill>
                  <a:schemeClr val="bg1"/>
                </a:solidFill>
              </a:rPr>
              <a:t>HTML</a:t>
            </a:r>
          </a:p>
          <a:p>
            <a:pPr marL="285750" indent="-285750">
              <a:buFont typeface="Arial" panose="020B0604020202020204" pitchFamily="34" charset="0"/>
              <a:buChar char="•"/>
            </a:pPr>
            <a:r>
              <a:rPr lang="en-IN" sz="2800" dirty="0" smtClean="0">
                <a:solidFill>
                  <a:schemeClr val="bg1"/>
                </a:solidFill>
              </a:rPr>
              <a:t>CSS</a:t>
            </a:r>
          </a:p>
        </p:txBody>
      </p:sp>
      <p:sp>
        <p:nvSpPr>
          <p:cNvPr id="5" name="Text Placeholder 4"/>
          <p:cNvSpPr>
            <a:spLocks noGrp="1"/>
          </p:cNvSpPr>
          <p:nvPr>
            <p:ph type="body" sz="quarter" idx="3"/>
          </p:nvPr>
        </p:nvSpPr>
        <p:spPr>
          <a:solidFill>
            <a:schemeClr val="bg1">
              <a:lumMod val="85000"/>
              <a:lumOff val="15000"/>
            </a:schemeClr>
          </a:solidFill>
        </p:spPr>
        <p:txBody>
          <a:bodyPr/>
          <a:lstStyle/>
          <a:p>
            <a:pPr algn="ctr"/>
            <a:r>
              <a:rPr lang="en-IN" dirty="0" smtClean="0"/>
              <a:t>BACK END</a:t>
            </a:r>
            <a:endParaRPr lang="en-IN" dirty="0"/>
          </a:p>
        </p:txBody>
      </p:sp>
      <p:sp>
        <p:nvSpPr>
          <p:cNvPr id="6" name="Text Placeholder 5"/>
          <p:cNvSpPr>
            <a:spLocks noGrp="1"/>
          </p:cNvSpPr>
          <p:nvPr>
            <p:ph type="body" sz="half" idx="16"/>
          </p:nvPr>
        </p:nvSpPr>
        <p:spPr>
          <a:solidFill>
            <a:schemeClr val="tx1"/>
          </a:solidFill>
        </p:spPr>
        <p:txBody>
          <a:bodyPr>
            <a:normAutofit/>
          </a:bodyPr>
          <a:lstStyle/>
          <a:p>
            <a:pPr marL="457200" indent="-457200">
              <a:buFont typeface="Arial" panose="020B0604020202020204" pitchFamily="34" charset="0"/>
              <a:buChar char="•"/>
            </a:pPr>
            <a:r>
              <a:rPr lang="en-IN" sz="2800" dirty="0" smtClean="0">
                <a:solidFill>
                  <a:schemeClr val="bg1"/>
                </a:solidFill>
              </a:rPr>
              <a:t>SPRING BOOT</a:t>
            </a:r>
          </a:p>
          <a:p>
            <a:pPr marL="457200" indent="-457200">
              <a:buFont typeface="Arial" panose="020B0604020202020204" pitchFamily="34" charset="0"/>
              <a:buChar char="•"/>
            </a:pPr>
            <a:r>
              <a:rPr lang="en-IN" sz="2800" dirty="0" smtClean="0">
                <a:solidFill>
                  <a:schemeClr val="bg1"/>
                </a:solidFill>
              </a:rPr>
              <a:t>SPRING JPA</a:t>
            </a:r>
            <a:endParaRPr lang="en-IN" sz="2800" dirty="0">
              <a:solidFill>
                <a:schemeClr val="bg1"/>
              </a:solidFill>
            </a:endParaRPr>
          </a:p>
        </p:txBody>
      </p:sp>
    </p:spTree>
    <p:extLst>
      <p:ext uri="{BB962C8B-B14F-4D97-AF65-F5344CB8AC3E}">
        <p14:creationId xmlns:p14="http://schemas.microsoft.com/office/powerpoint/2010/main" val="4251335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753228"/>
            <a:ext cx="10412083" cy="1080938"/>
          </a:xfrm>
        </p:spPr>
        <p:txBody>
          <a:bodyPr/>
          <a:lstStyle/>
          <a:p>
            <a:pPr algn="ctr"/>
            <a:r>
              <a:rPr lang="en-IN" dirty="0"/>
              <a:t>TECHNOLOGIES / LANGUAGES</a:t>
            </a:r>
          </a:p>
        </p:txBody>
      </p:sp>
      <p:sp>
        <p:nvSpPr>
          <p:cNvPr id="3" name="Text Placeholder 2"/>
          <p:cNvSpPr>
            <a:spLocks noGrp="1"/>
          </p:cNvSpPr>
          <p:nvPr>
            <p:ph type="body" idx="1"/>
          </p:nvPr>
        </p:nvSpPr>
        <p:spPr>
          <a:solidFill>
            <a:schemeClr val="bg1">
              <a:lumMod val="85000"/>
              <a:lumOff val="15000"/>
            </a:schemeClr>
          </a:solidFill>
        </p:spPr>
        <p:txBody>
          <a:bodyPr/>
          <a:lstStyle/>
          <a:p>
            <a:pPr algn="ctr"/>
            <a:r>
              <a:rPr lang="en-IN" dirty="0" smtClean="0"/>
              <a:t>FRONT END</a:t>
            </a:r>
            <a:endParaRPr lang="en-IN" dirty="0"/>
          </a:p>
        </p:txBody>
      </p:sp>
      <p:sp>
        <p:nvSpPr>
          <p:cNvPr id="4" name="Text Placeholder 3"/>
          <p:cNvSpPr>
            <a:spLocks noGrp="1"/>
          </p:cNvSpPr>
          <p:nvPr>
            <p:ph type="body" sz="half" idx="15"/>
          </p:nvPr>
        </p:nvSpPr>
        <p:spPr>
          <a:solidFill>
            <a:schemeClr val="tx1"/>
          </a:solidFill>
        </p:spPr>
        <p:txBody>
          <a:bodyPr>
            <a:normAutofit/>
          </a:bodyPr>
          <a:lstStyle/>
          <a:p>
            <a:pPr marL="285750" indent="-285750">
              <a:buFont typeface="Arial" panose="020B0604020202020204" pitchFamily="34" charset="0"/>
              <a:buChar char="•"/>
            </a:pPr>
            <a:r>
              <a:rPr lang="en-IN" sz="2800" dirty="0" smtClean="0">
                <a:solidFill>
                  <a:schemeClr val="bg1"/>
                </a:solidFill>
              </a:rPr>
              <a:t>ANGULAR</a:t>
            </a:r>
          </a:p>
          <a:p>
            <a:pPr marL="285750" indent="-285750">
              <a:buFont typeface="Arial" panose="020B0604020202020204" pitchFamily="34" charset="0"/>
              <a:buChar char="•"/>
            </a:pPr>
            <a:r>
              <a:rPr lang="en-IN" sz="2800" dirty="0" smtClean="0">
                <a:solidFill>
                  <a:schemeClr val="bg1"/>
                </a:solidFill>
              </a:rPr>
              <a:t>BOOTSTRAP</a:t>
            </a:r>
          </a:p>
          <a:p>
            <a:pPr marL="285750" indent="-285750">
              <a:buFont typeface="Arial" panose="020B0604020202020204" pitchFamily="34" charset="0"/>
              <a:buChar char="•"/>
            </a:pPr>
            <a:r>
              <a:rPr lang="en-IN" sz="2800" dirty="0" smtClean="0">
                <a:solidFill>
                  <a:schemeClr val="bg1"/>
                </a:solidFill>
              </a:rPr>
              <a:t>HTML</a:t>
            </a:r>
          </a:p>
          <a:p>
            <a:pPr marL="285750" indent="-285750">
              <a:buFont typeface="Arial" panose="020B0604020202020204" pitchFamily="34" charset="0"/>
              <a:buChar char="•"/>
            </a:pPr>
            <a:r>
              <a:rPr lang="en-IN" sz="2800" dirty="0" smtClean="0">
                <a:solidFill>
                  <a:schemeClr val="bg1"/>
                </a:solidFill>
              </a:rPr>
              <a:t>CSS</a:t>
            </a:r>
          </a:p>
        </p:txBody>
      </p:sp>
      <p:sp>
        <p:nvSpPr>
          <p:cNvPr id="5" name="Text Placeholder 4"/>
          <p:cNvSpPr>
            <a:spLocks noGrp="1"/>
          </p:cNvSpPr>
          <p:nvPr>
            <p:ph type="body" sz="quarter" idx="3"/>
          </p:nvPr>
        </p:nvSpPr>
        <p:spPr>
          <a:solidFill>
            <a:schemeClr val="bg1">
              <a:lumMod val="85000"/>
              <a:lumOff val="15000"/>
            </a:schemeClr>
          </a:solidFill>
        </p:spPr>
        <p:txBody>
          <a:bodyPr/>
          <a:lstStyle/>
          <a:p>
            <a:pPr algn="ctr"/>
            <a:r>
              <a:rPr lang="en-IN" dirty="0" smtClean="0"/>
              <a:t>BACK END</a:t>
            </a:r>
            <a:endParaRPr lang="en-IN" dirty="0"/>
          </a:p>
        </p:txBody>
      </p:sp>
      <p:sp>
        <p:nvSpPr>
          <p:cNvPr id="6" name="Text Placeholder 5"/>
          <p:cNvSpPr>
            <a:spLocks noGrp="1"/>
          </p:cNvSpPr>
          <p:nvPr>
            <p:ph type="body" sz="half" idx="16"/>
          </p:nvPr>
        </p:nvSpPr>
        <p:spPr>
          <a:solidFill>
            <a:schemeClr val="tx1"/>
          </a:solidFill>
        </p:spPr>
        <p:txBody>
          <a:bodyPr>
            <a:normAutofit/>
          </a:bodyPr>
          <a:lstStyle/>
          <a:p>
            <a:pPr marL="457200" indent="-457200">
              <a:buFont typeface="Arial" panose="020B0604020202020204" pitchFamily="34" charset="0"/>
              <a:buChar char="•"/>
            </a:pPr>
            <a:r>
              <a:rPr lang="en-IN" sz="2800" dirty="0" smtClean="0">
                <a:solidFill>
                  <a:schemeClr val="bg1"/>
                </a:solidFill>
              </a:rPr>
              <a:t>SPRING BOOT</a:t>
            </a:r>
          </a:p>
          <a:p>
            <a:pPr marL="457200" indent="-457200">
              <a:buFont typeface="Arial" panose="020B0604020202020204" pitchFamily="34" charset="0"/>
              <a:buChar char="•"/>
            </a:pPr>
            <a:r>
              <a:rPr lang="en-IN" sz="2800" dirty="0" smtClean="0">
                <a:solidFill>
                  <a:schemeClr val="bg1"/>
                </a:solidFill>
              </a:rPr>
              <a:t>SPRING JPA</a:t>
            </a:r>
          </a:p>
          <a:p>
            <a:pPr marL="457200" indent="-457200">
              <a:buFont typeface="Arial" panose="020B0604020202020204" pitchFamily="34" charset="0"/>
              <a:buChar char="•"/>
            </a:pPr>
            <a:r>
              <a:rPr lang="en-IN" sz="2800" dirty="0" smtClean="0">
                <a:solidFill>
                  <a:schemeClr val="bg1"/>
                </a:solidFill>
              </a:rPr>
              <a:t>JAVA</a:t>
            </a:r>
            <a:endParaRPr lang="en-IN" sz="2800" dirty="0">
              <a:solidFill>
                <a:schemeClr val="bg1"/>
              </a:solidFill>
            </a:endParaRPr>
          </a:p>
        </p:txBody>
      </p:sp>
    </p:spTree>
    <p:extLst>
      <p:ext uri="{BB962C8B-B14F-4D97-AF65-F5344CB8AC3E}">
        <p14:creationId xmlns:p14="http://schemas.microsoft.com/office/powerpoint/2010/main" val="4244403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753228"/>
            <a:ext cx="10412083" cy="1080938"/>
          </a:xfrm>
        </p:spPr>
        <p:txBody>
          <a:bodyPr/>
          <a:lstStyle/>
          <a:p>
            <a:pPr algn="ctr"/>
            <a:r>
              <a:rPr lang="en-IN" dirty="0"/>
              <a:t>TECHNOLOGIES / LANGUAGES</a:t>
            </a:r>
          </a:p>
        </p:txBody>
      </p:sp>
      <p:sp>
        <p:nvSpPr>
          <p:cNvPr id="3" name="Text Placeholder 2"/>
          <p:cNvSpPr>
            <a:spLocks noGrp="1"/>
          </p:cNvSpPr>
          <p:nvPr>
            <p:ph type="body" idx="1"/>
          </p:nvPr>
        </p:nvSpPr>
        <p:spPr>
          <a:solidFill>
            <a:schemeClr val="bg1">
              <a:lumMod val="85000"/>
              <a:lumOff val="15000"/>
            </a:schemeClr>
          </a:solidFill>
        </p:spPr>
        <p:txBody>
          <a:bodyPr/>
          <a:lstStyle/>
          <a:p>
            <a:pPr algn="ctr"/>
            <a:r>
              <a:rPr lang="en-IN" dirty="0" smtClean="0"/>
              <a:t>FRONT END</a:t>
            </a:r>
            <a:endParaRPr lang="en-IN" dirty="0"/>
          </a:p>
        </p:txBody>
      </p:sp>
      <p:sp>
        <p:nvSpPr>
          <p:cNvPr id="4" name="Text Placeholder 3"/>
          <p:cNvSpPr>
            <a:spLocks noGrp="1"/>
          </p:cNvSpPr>
          <p:nvPr>
            <p:ph type="body" sz="half" idx="15"/>
          </p:nvPr>
        </p:nvSpPr>
        <p:spPr>
          <a:solidFill>
            <a:schemeClr val="tx1"/>
          </a:solidFill>
        </p:spPr>
        <p:txBody>
          <a:bodyPr>
            <a:normAutofit/>
          </a:bodyPr>
          <a:lstStyle/>
          <a:p>
            <a:pPr marL="285750" indent="-285750">
              <a:buFont typeface="Arial" panose="020B0604020202020204" pitchFamily="34" charset="0"/>
              <a:buChar char="•"/>
            </a:pPr>
            <a:r>
              <a:rPr lang="en-IN" sz="2800" dirty="0" smtClean="0">
                <a:solidFill>
                  <a:schemeClr val="bg1"/>
                </a:solidFill>
              </a:rPr>
              <a:t>ANGULAR</a:t>
            </a:r>
          </a:p>
          <a:p>
            <a:pPr marL="285750" indent="-285750">
              <a:buFont typeface="Arial" panose="020B0604020202020204" pitchFamily="34" charset="0"/>
              <a:buChar char="•"/>
            </a:pPr>
            <a:r>
              <a:rPr lang="en-IN" sz="2800" dirty="0" smtClean="0">
                <a:solidFill>
                  <a:schemeClr val="bg1"/>
                </a:solidFill>
              </a:rPr>
              <a:t>BOOTSTRAP</a:t>
            </a:r>
          </a:p>
          <a:p>
            <a:pPr marL="285750" indent="-285750">
              <a:buFont typeface="Arial" panose="020B0604020202020204" pitchFamily="34" charset="0"/>
              <a:buChar char="•"/>
            </a:pPr>
            <a:r>
              <a:rPr lang="en-IN" sz="2800" dirty="0" smtClean="0">
                <a:solidFill>
                  <a:schemeClr val="bg1"/>
                </a:solidFill>
              </a:rPr>
              <a:t>HTML</a:t>
            </a:r>
          </a:p>
          <a:p>
            <a:pPr marL="285750" indent="-285750">
              <a:buFont typeface="Arial" panose="020B0604020202020204" pitchFamily="34" charset="0"/>
              <a:buChar char="•"/>
            </a:pPr>
            <a:r>
              <a:rPr lang="en-IN" sz="2800" dirty="0" smtClean="0">
                <a:solidFill>
                  <a:schemeClr val="bg1"/>
                </a:solidFill>
              </a:rPr>
              <a:t>CSS</a:t>
            </a:r>
          </a:p>
        </p:txBody>
      </p:sp>
      <p:sp>
        <p:nvSpPr>
          <p:cNvPr id="5" name="Text Placeholder 4"/>
          <p:cNvSpPr>
            <a:spLocks noGrp="1"/>
          </p:cNvSpPr>
          <p:nvPr>
            <p:ph type="body" sz="quarter" idx="3"/>
          </p:nvPr>
        </p:nvSpPr>
        <p:spPr>
          <a:solidFill>
            <a:schemeClr val="bg1">
              <a:lumMod val="85000"/>
              <a:lumOff val="15000"/>
            </a:schemeClr>
          </a:solidFill>
        </p:spPr>
        <p:txBody>
          <a:bodyPr/>
          <a:lstStyle/>
          <a:p>
            <a:pPr algn="ctr"/>
            <a:r>
              <a:rPr lang="en-IN" dirty="0" smtClean="0"/>
              <a:t>BACK END</a:t>
            </a:r>
            <a:endParaRPr lang="en-IN" dirty="0"/>
          </a:p>
        </p:txBody>
      </p:sp>
      <p:sp>
        <p:nvSpPr>
          <p:cNvPr id="6" name="Text Placeholder 5"/>
          <p:cNvSpPr>
            <a:spLocks noGrp="1"/>
          </p:cNvSpPr>
          <p:nvPr>
            <p:ph type="body" sz="half" idx="16"/>
          </p:nvPr>
        </p:nvSpPr>
        <p:spPr>
          <a:solidFill>
            <a:schemeClr val="tx1"/>
          </a:solidFill>
        </p:spPr>
        <p:txBody>
          <a:bodyPr>
            <a:normAutofit/>
          </a:bodyPr>
          <a:lstStyle/>
          <a:p>
            <a:pPr marL="457200" indent="-457200">
              <a:buFont typeface="Arial" panose="020B0604020202020204" pitchFamily="34" charset="0"/>
              <a:buChar char="•"/>
            </a:pPr>
            <a:r>
              <a:rPr lang="en-IN" sz="2800" dirty="0" smtClean="0">
                <a:solidFill>
                  <a:schemeClr val="bg1"/>
                </a:solidFill>
              </a:rPr>
              <a:t>SPRING BOOT</a:t>
            </a:r>
          </a:p>
          <a:p>
            <a:pPr marL="457200" indent="-457200">
              <a:buFont typeface="Arial" panose="020B0604020202020204" pitchFamily="34" charset="0"/>
              <a:buChar char="•"/>
            </a:pPr>
            <a:r>
              <a:rPr lang="en-IN" sz="2800" dirty="0" smtClean="0">
                <a:solidFill>
                  <a:schemeClr val="bg1"/>
                </a:solidFill>
              </a:rPr>
              <a:t>SPRING JPA</a:t>
            </a:r>
          </a:p>
          <a:p>
            <a:pPr marL="457200" indent="-457200">
              <a:buFont typeface="Arial" panose="020B0604020202020204" pitchFamily="34" charset="0"/>
              <a:buChar char="•"/>
            </a:pPr>
            <a:r>
              <a:rPr lang="en-IN" sz="2800" dirty="0" smtClean="0">
                <a:solidFill>
                  <a:schemeClr val="bg1"/>
                </a:solidFill>
              </a:rPr>
              <a:t>JAVA</a:t>
            </a:r>
            <a:endParaRPr lang="en-IN" sz="2800" dirty="0">
              <a:solidFill>
                <a:schemeClr val="bg1"/>
              </a:solidFill>
            </a:endParaRPr>
          </a:p>
        </p:txBody>
      </p:sp>
      <p:sp>
        <p:nvSpPr>
          <p:cNvPr id="7" name="Text Placeholder 6"/>
          <p:cNvSpPr>
            <a:spLocks noGrp="1"/>
          </p:cNvSpPr>
          <p:nvPr>
            <p:ph type="body" sz="quarter" idx="13"/>
          </p:nvPr>
        </p:nvSpPr>
        <p:spPr>
          <a:solidFill>
            <a:schemeClr val="bg1">
              <a:lumMod val="85000"/>
              <a:lumOff val="15000"/>
            </a:schemeClr>
          </a:solidFill>
        </p:spPr>
        <p:txBody>
          <a:bodyPr/>
          <a:lstStyle/>
          <a:p>
            <a:pPr algn="ctr"/>
            <a:r>
              <a:rPr lang="en-IN" dirty="0" smtClean="0"/>
              <a:t>DATABASE</a:t>
            </a:r>
            <a:endParaRPr lang="en-IN" dirty="0"/>
          </a:p>
        </p:txBody>
      </p:sp>
    </p:spTree>
    <p:extLst>
      <p:ext uri="{BB962C8B-B14F-4D97-AF65-F5344CB8AC3E}">
        <p14:creationId xmlns:p14="http://schemas.microsoft.com/office/powerpoint/2010/main" val="469660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753228"/>
            <a:ext cx="10412083" cy="1080938"/>
          </a:xfrm>
        </p:spPr>
        <p:txBody>
          <a:bodyPr/>
          <a:lstStyle/>
          <a:p>
            <a:pPr algn="ctr"/>
            <a:r>
              <a:rPr lang="en-IN" dirty="0"/>
              <a:t>TECHNOLOGIES / LANGUAGES</a:t>
            </a:r>
          </a:p>
        </p:txBody>
      </p:sp>
      <p:sp>
        <p:nvSpPr>
          <p:cNvPr id="3" name="Text Placeholder 2"/>
          <p:cNvSpPr>
            <a:spLocks noGrp="1"/>
          </p:cNvSpPr>
          <p:nvPr>
            <p:ph type="body" idx="1"/>
          </p:nvPr>
        </p:nvSpPr>
        <p:spPr>
          <a:solidFill>
            <a:schemeClr val="bg1">
              <a:lumMod val="85000"/>
              <a:lumOff val="15000"/>
            </a:schemeClr>
          </a:solidFill>
        </p:spPr>
        <p:txBody>
          <a:bodyPr/>
          <a:lstStyle/>
          <a:p>
            <a:pPr algn="ctr"/>
            <a:r>
              <a:rPr lang="en-IN" dirty="0" smtClean="0"/>
              <a:t>FRONT END</a:t>
            </a:r>
            <a:endParaRPr lang="en-IN" dirty="0"/>
          </a:p>
        </p:txBody>
      </p:sp>
      <p:sp>
        <p:nvSpPr>
          <p:cNvPr id="4" name="Text Placeholder 3"/>
          <p:cNvSpPr>
            <a:spLocks noGrp="1"/>
          </p:cNvSpPr>
          <p:nvPr>
            <p:ph type="body" sz="half" idx="15"/>
          </p:nvPr>
        </p:nvSpPr>
        <p:spPr>
          <a:solidFill>
            <a:schemeClr val="tx1"/>
          </a:solidFill>
        </p:spPr>
        <p:txBody>
          <a:bodyPr>
            <a:normAutofit/>
          </a:bodyPr>
          <a:lstStyle/>
          <a:p>
            <a:pPr marL="285750" indent="-285750">
              <a:buFont typeface="Arial" panose="020B0604020202020204" pitchFamily="34" charset="0"/>
              <a:buChar char="•"/>
            </a:pPr>
            <a:r>
              <a:rPr lang="en-IN" sz="2800" dirty="0" smtClean="0">
                <a:solidFill>
                  <a:schemeClr val="bg1"/>
                </a:solidFill>
              </a:rPr>
              <a:t>ANGULAR</a:t>
            </a:r>
          </a:p>
          <a:p>
            <a:pPr marL="285750" indent="-285750">
              <a:buFont typeface="Arial" panose="020B0604020202020204" pitchFamily="34" charset="0"/>
              <a:buChar char="•"/>
            </a:pPr>
            <a:r>
              <a:rPr lang="en-IN" sz="2800" dirty="0" smtClean="0">
                <a:solidFill>
                  <a:schemeClr val="bg1"/>
                </a:solidFill>
              </a:rPr>
              <a:t>BOOTSTRAP</a:t>
            </a:r>
          </a:p>
          <a:p>
            <a:pPr marL="285750" indent="-285750">
              <a:buFont typeface="Arial" panose="020B0604020202020204" pitchFamily="34" charset="0"/>
              <a:buChar char="•"/>
            </a:pPr>
            <a:r>
              <a:rPr lang="en-IN" sz="2800" dirty="0" smtClean="0">
                <a:solidFill>
                  <a:schemeClr val="bg1"/>
                </a:solidFill>
              </a:rPr>
              <a:t>HTML</a:t>
            </a:r>
          </a:p>
          <a:p>
            <a:pPr marL="285750" indent="-285750">
              <a:buFont typeface="Arial" panose="020B0604020202020204" pitchFamily="34" charset="0"/>
              <a:buChar char="•"/>
            </a:pPr>
            <a:r>
              <a:rPr lang="en-IN" sz="2800" dirty="0" smtClean="0">
                <a:solidFill>
                  <a:schemeClr val="bg1"/>
                </a:solidFill>
              </a:rPr>
              <a:t>CSS</a:t>
            </a:r>
          </a:p>
        </p:txBody>
      </p:sp>
      <p:sp>
        <p:nvSpPr>
          <p:cNvPr id="5" name="Text Placeholder 4"/>
          <p:cNvSpPr>
            <a:spLocks noGrp="1"/>
          </p:cNvSpPr>
          <p:nvPr>
            <p:ph type="body" sz="quarter" idx="3"/>
          </p:nvPr>
        </p:nvSpPr>
        <p:spPr>
          <a:solidFill>
            <a:schemeClr val="bg1">
              <a:lumMod val="85000"/>
              <a:lumOff val="15000"/>
            </a:schemeClr>
          </a:solidFill>
        </p:spPr>
        <p:txBody>
          <a:bodyPr/>
          <a:lstStyle/>
          <a:p>
            <a:pPr algn="ctr"/>
            <a:r>
              <a:rPr lang="en-IN" dirty="0" smtClean="0"/>
              <a:t>BACK END</a:t>
            </a:r>
            <a:endParaRPr lang="en-IN" dirty="0"/>
          </a:p>
        </p:txBody>
      </p:sp>
      <p:sp>
        <p:nvSpPr>
          <p:cNvPr id="6" name="Text Placeholder 5"/>
          <p:cNvSpPr>
            <a:spLocks noGrp="1"/>
          </p:cNvSpPr>
          <p:nvPr>
            <p:ph type="body" sz="half" idx="16"/>
          </p:nvPr>
        </p:nvSpPr>
        <p:spPr>
          <a:solidFill>
            <a:schemeClr val="tx1"/>
          </a:solidFill>
        </p:spPr>
        <p:txBody>
          <a:bodyPr>
            <a:normAutofit/>
          </a:bodyPr>
          <a:lstStyle/>
          <a:p>
            <a:pPr marL="457200" indent="-457200">
              <a:buFont typeface="Arial" panose="020B0604020202020204" pitchFamily="34" charset="0"/>
              <a:buChar char="•"/>
            </a:pPr>
            <a:r>
              <a:rPr lang="en-IN" sz="2800" dirty="0" smtClean="0">
                <a:solidFill>
                  <a:schemeClr val="bg1"/>
                </a:solidFill>
              </a:rPr>
              <a:t>SPRING BOOT</a:t>
            </a:r>
          </a:p>
          <a:p>
            <a:pPr marL="457200" indent="-457200">
              <a:buFont typeface="Arial" panose="020B0604020202020204" pitchFamily="34" charset="0"/>
              <a:buChar char="•"/>
            </a:pPr>
            <a:r>
              <a:rPr lang="en-IN" sz="2800" dirty="0" smtClean="0">
                <a:solidFill>
                  <a:schemeClr val="bg1"/>
                </a:solidFill>
              </a:rPr>
              <a:t>SPRING JPA</a:t>
            </a:r>
          </a:p>
          <a:p>
            <a:pPr marL="457200" indent="-457200">
              <a:buFont typeface="Arial" panose="020B0604020202020204" pitchFamily="34" charset="0"/>
              <a:buChar char="•"/>
            </a:pPr>
            <a:r>
              <a:rPr lang="en-IN" sz="2800" dirty="0" smtClean="0">
                <a:solidFill>
                  <a:schemeClr val="bg1"/>
                </a:solidFill>
              </a:rPr>
              <a:t>JAVA</a:t>
            </a:r>
            <a:endParaRPr lang="en-IN" sz="2800" dirty="0">
              <a:solidFill>
                <a:schemeClr val="bg1"/>
              </a:solidFill>
            </a:endParaRPr>
          </a:p>
        </p:txBody>
      </p:sp>
      <p:sp>
        <p:nvSpPr>
          <p:cNvPr id="7" name="Text Placeholder 6"/>
          <p:cNvSpPr>
            <a:spLocks noGrp="1"/>
          </p:cNvSpPr>
          <p:nvPr>
            <p:ph type="body" sz="quarter" idx="13"/>
          </p:nvPr>
        </p:nvSpPr>
        <p:spPr>
          <a:solidFill>
            <a:schemeClr val="bg1">
              <a:lumMod val="85000"/>
              <a:lumOff val="15000"/>
            </a:schemeClr>
          </a:solidFill>
        </p:spPr>
        <p:txBody>
          <a:bodyPr/>
          <a:lstStyle/>
          <a:p>
            <a:pPr algn="ctr"/>
            <a:r>
              <a:rPr lang="en-IN" dirty="0" smtClean="0"/>
              <a:t>DATABASE</a:t>
            </a:r>
            <a:endParaRPr lang="en-IN" dirty="0"/>
          </a:p>
        </p:txBody>
      </p:sp>
      <p:sp>
        <p:nvSpPr>
          <p:cNvPr id="8" name="Text Placeholder 7"/>
          <p:cNvSpPr>
            <a:spLocks noGrp="1"/>
          </p:cNvSpPr>
          <p:nvPr>
            <p:ph type="body" sz="half" idx="17"/>
          </p:nvPr>
        </p:nvSpPr>
        <p:spPr>
          <a:solidFill>
            <a:schemeClr val="tx1"/>
          </a:solidFill>
        </p:spPr>
        <p:txBody>
          <a:bodyPr/>
          <a:lstStyle/>
          <a:p>
            <a:endParaRPr lang="en-IN" dirty="0"/>
          </a:p>
        </p:txBody>
      </p:sp>
    </p:spTree>
    <p:extLst>
      <p:ext uri="{BB962C8B-B14F-4D97-AF65-F5344CB8AC3E}">
        <p14:creationId xmlns:p14="http://schemas.microsoft.com/office/powerpoint/2010/main" val="4077214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753228"/>
            <a:ext cx="10412083" cy="1080938"/>
          </a:xfrm>
        </p:spPr>
        <p:txBody>
          <a:bodyPr/>
          <a:lstStyle/>
          <a:p>
            <a:pPr algn="ctr"/>
            <a:r>
              <a:rPr lang="en-IN" dirty="0"/>
              <a:t>TECHNOLOGIES / LANGUAGES</a:t>
            </a:r>
          </a:p>
        </p:txBody>
      </p:sp>
      <p:sp>
        <p:nvSpPr>
          <p:cNvPr id="3" name="Text Placeholder 2"/>
          <p:cNvSpPr>
            <a:spLocks noGrp="1"/>
          </p:cNvSpPr>
          <p:nvPr>
            <p:ph type="body" idx="1"/>
          </p:nvPr>
        </p:nvSpPr>
        <p:spPr>
          <a:solidFill>
            <a:schemeClr val="bg1">
              <a:lumMod val="85000"/>
              <a:lumOff val="15000"/>
            </a:schemeClr>
          </a:solidFill>
        </p:spPr>
        <p:txBody>
          <a:bodyPr/>
          <a:lstStyle/>
          <a:p>
            <a:pPr algn="ctr"/>
            <a:r>
              <a:rPr lang="en-IN" dirty="0" smtClean="0"/>
              <a:t>FRONT END</a:t>
            </a:r>
            <a:endParaRPr lang="en-IN" dirty="0"/>
          </a:p>
        </p:txBody>
      </p:sp>
      <p:sp>
        <p:nvSpPr>
          <p:cNvPr id="4" name="Text Placeholder 3"/>
          <p:cNvSpPr>
            <a:spLocks noGrp="1"/>
          </p:cNvSpPr>
          <p:nvPr>
            <p:ph type="body" sz="half" idx="15"/>
          </p:nvPr>
        </p:nvSpPr>
        <p:spPr>
          <a:solidFill>
            <a:schemeClr val="tx1"/>
          </a:solidFill>
        </p:spPr>
        <p:txBody>
          <a:bodyPr>
            <a:normAutofit/>
          </a:bodyPr>
          <a:lstStyle/>
          <a:p>
            <a:pPr marL="285750" indent="-285750">
              <a:buFont typeface="Arial" panose="020B0604020202020204" pitchFamily="34" charset="0"/>
              <a:buChar char="•"/>
            </a:pPr>
            <a:r>
              <a:rPr lang="en-IN" sz="2800" dirty="0" smtClean="0">
                <a:solidFill>
                  <a:schemeClr val="bg1"/>
                </a:solidFill>
              </a:rPr>
              <a:t>ANGULAR</a:t>
            </a:r>
          </a:p>
          <a:p>
            <a:pPr marL="285750" indent="-285750">
              <a:buFont typeface="Arial" panose="020B0604020202020204" pitchFamily="34" charset="0"/>
              <a:buChar char="•"/>
            </a:pPr>
            <a:r>
              <a:rPr lang="en-IN" sz="2800" dirty="0" smtClean="0">
                <a:solidFill>
                  <a:schemeClr val="bg1"/>
                </a:solidFill>
              </a:rPr>
              <a:t>BOOTSTRAP</a:t>
            </a:r>
          </a:p>
          <a:p>
            <a:pPr marL="285750" indent="-285750">
              <a:buFont typeface="Arial" panose="020B0604020202020204" pitchFamily="34" charset="0"/>
              <a:buChar char="•"/>
            </a:pPr>
            <a:r>
              <a:rPr lang="en-IN" sz="2800" dirty="0" smtClean="0">
                <a:solidFill>
                  <a:schemeClr val="bg1"/>
                </a:solidFill>
              </a:rPr>
              <a:t>HTML</a:t>
            </a:r>
          </a:p>
          <a:p>
            <a:pPr marL="285750" indent="-285750">
              <a:buFont typeface="Arial" panose="020B0604020202020204" pitchFamily="34" charset="0"/>
              <a:buChar char="•"/>
            </a:pPr>
            <a:r>
              <a:rPr lang="en-IN" sz="2800" dirty="0" smtClean="0">
                <a:solidFill>
                  <a:schemeClr val="bg1"/>
                </a:solidFill>
              </a:rPr>
              <a:t>CSS</a:t>
            </a:r>
          </a:p>
        </p:txBody>
      </p:sp>
      <p:sp>
        <p:nvSpPr>
          <p:cNvPr id="5" name="Text Placeholder 4"/>
          <p:cNvSpPr>
            <a:spLocks noGrp="1"/>
          </p:cNvSpPr>
          <p:nvPr>
            <p:ph type="body" sz="quarter" idx="3"/>
          </p:nvPr>
        </p:nvSpPr>
        <p:spPr>
          <a:solidFill>
            <a:schemeClr val="bg1">
              <a:lumMod val="85000"/>
              <a:lumOff val="15000"/>
            </a:schemeClr>
          </a:solidFill>
        </p:spPr>
        <p:txBody>
          <a:bodyPr/>
          <a:lstStyle/>
          <a:p>
            <a:pPr algn="ctr"/>
            <a:r>
              <a:rPr lang="en-IN" dirty="0" smtClean="0"/>
              <a:t>BACK END</a:t>
            </a:r>
            <a:endParaRPr lang="en-IN" dirty="0"/>
          </a:p>
        </p:txBody>
      </p:sp>
      <p:sp>
        <p:nvSpPr>
          <p:cNvPr id="6" name="Text Placeholder 5"/>
          <p:cNvSpPr>
            <a:spLocks noGrp="1"/>
          </p:cNvSpPr>
          <p:nvPr>
            <p:ph type="body" sz="half" idx="16"/>
          </p:nvPr>
        </p:nvSpPr>
        <p:spPr>
          <a:solidFill>
            <a:schemeClr val="tx1"/>
          </a:solidFill>
        </p:spPr>
        <p:txBody>
          <a:bodyPr>
            <a:normAutofit/>
          </a:bodyPr>
          <a:lstStyle/>
          <a:p>
            <a:pPr marL="457200" indent="-457200">
              <a:buFont typeface="Arial" panose="020B0604020202020204" pitchFamily="34" charset="0"/>
              <a:buChar char="•"/>
            </a:pPr>
            <a:r>
              <a:rPr lang="en-IN" sz="2800" dirty="0" smtClean="0">
                <a:solidFill>
                  <a:schemeClr val="bg1"/>
                </a:solidFill>
              </a:rPr>
              <a:t>SPRING BOOT</a:t>
            </a:r>
          </a:p>
          <a:p>
            <a:pPr marL="457200" indent="-457200">
              <a:buFont typeface="Arial" panose="020B0604020202020204" pitchFamily="34" charset="0"/>
              <a:buChar char="•"/>
            </a:pPr>
            <a:r>
              <a:rPr lang="en-IN" sz="2800" dirty="0" smtClean="0">
                <a:solidFill>
                  <a:schemeClr val="bg1"/>
                </a:solidFill>
              </a:rPr>
              <a:t>SPRING JPA</a:t>
            </a:r>
          </a:p>
          <a:p>
            <a:pPr marL="457200" indent="-457200">
              <a:buFont typeface="Arial" panose="020B0604020202020204" pitchFamily="34" charset="0"/>
              <a:buChar char="•"/>
            </a:pPr>
            <a:r>
              <a:rPr lang="en-IN" sz="2800" dirty="0" smtClean="0">
                <a:solidFill>
                  <a:schemeClr val="bg1"/>
                </a:solidFill>
              </a:rPr>
              <a:t>JAVA</a:t>
            </a:r>
            <a:endParaRPr lang="en-IN" sz="2800" dirty="0">
              <a:solidFill>
                <a:schemeClr val="bg1"/>
              </a:solidFill>
            </a:endParaRPr>
          </a:p>
        </p:txBody>
      </p:sp>
      <p:sp>
        <p:nvSpPr>
          <p:cNvPr id="7" name="Text Placeholder 6"/>
          <p:cNvSpPr>
            <a:spLocks noGrp="1"/>
          </p:cNvSpPr>
          <p:nvPr>
            <p:ph type="body" sz="quarter" idx="13"/>
          </p:nvPr>
        </p:nvSpPr>
        <p:spPr>
          <a:solidFill>
            <a:schemeClr val="bg1">
              <a:lumMod val="85000"/>
              <a:lumOff val="15000"/>
            </a:schemeClr>
          </a:solidFill>
        </p:spPr>
        <p:txBody>
          <a:bodyPr/>
          <a:lstStyle/>
          <a:p>
            <a:pPr algn="ctr"/>
            <a:r>
              <a:rPr lang="en-IN" dirty="0" smtClean="0"/>
              <a:t>DATABASE</a:t>
            </a:r>
            <a:endParaRPr lang="en-IN" dirty="0"/>
          </a:p>
        </p:txBody>
      </p:sp>
      <p:sp>
        <p:nvSpPr>
          <p:cNvPr id="8" name="Text Placeholder 7"/>
          <p:cNvSpPr>
            <a:spLocks noGrp="1"/>
          </p:cNvSpPr>
          <p:nvPr>
            <p:ph type="body" sz="half" idx="17"/>
          </p:nvPr>
        </p:nvSpPr>
        <p:spPr>
          <a:solidFill>
            <a:schemeClr val="tx1"/>
          </a:solidFill>
        </p:spPr>
        <p:txBody>
          <a:bodyPr>
            <a:normAutofit/>
          </a:bodyPr>
          <a:lstStyle/>
          <a:p>
            <a:pPr marL="285750" indent="-285750">
              <a:buFont typeface="Arial" panose="020B0604020202020204" pitchFamily="34" charset="0"/>
              <a:buChar char="•"/>
            </a:pPr>
            <a:r>
              <a:rPr lang="en-IN" sz="2800" dirty="0" smtClean="0">
                <a:solidFill>
                  <a:schemeClr val="bg1"/>
                </a:solidFill>
              </a:rPr>
              <a:t>MYSQL</a:t>
            </a:r>
            <a:endParaRPr lang="en-IN" sz="2800" dirty="0">
              <a:solidFill>
                <a:schemeClr val="bg1"/>
              </a:solidFill>
            </a:endParaRPr>
          </a:p>
        </p:txBody>
      </p:sp>
    </p:spTree>
    <p:extLst>
      <p:ext uri="{BB962C8B-B14F-4D97-AF65-F5344CB8AC3E}">
        <p14:creationId xmlns:p14="http://schemas.microsoft.com/office/powerpoint/2010/main" val="2139859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11" y="753228"/>
            <a:ext cx="10351698" cy="1080938"/>
          </a:xfrm>
          <a:solidFill>
            <a:schemeClr val="bg1">
              <a:lumMod val="85000"/>
              <a:lumOff val="15000"/>
            </a:schemeClr>
          </a:solidFill>
        </p:spPr>
        <p:txBody>
          <a:bodyPr/>
          <a:lstStyle/>
          <a:p>
            <a:pPr algn="ctr"/>
            <a:r>
              <a:rPr lang="en-IN" dirty="0" smtClean="0"/>
              <a:t>OVERVIEW</a:t>
            </a:r>
            <a:endParaRPr lang="en-IN" dirty="0"/>
          </a:p>
        </p:txBody>
      </p:sp>
    </p:spTree>
    <p:extLst>
      <p:ext uri="{BB962C8B-B14F-4D97-AF65-F5344CB8AC3E}">
        <p14:creationId xmlns:p14="http://schemas.microsoft.com/office/powerpoint/2010/main" val="1140456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LET START</a:t>
            </a:r>
            <a:endParaRPr lang="en-IN" dirty="0"/>
          </a:p>
        </p:txBody>
      </p:sp>
    </p:spTree>
    <p:extLst>
      <p:ext uri="{BB962C8B-B14F-4D97-AF65-F5344CB8AC3E}">
        <p14:creationId xmlns:p14="http://schemas.microsoft.com/office/powerpoint/2010/main" val="773422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11" y="753228"/>
            <a:ext cx="10351698" cy="1080938"/>
          </a:xfrm>
          <a:solidFill>
            <a:schemeClr val="bg1">
              <a:lumMod val="85000"/>
              <a:lumOff val="15000"/>
            </a:schemeClr>
          </a:solidFill>
        </p:spPr>
        <p:txBody>
          <a:bodyPr/>
          <a:lstStyle/>
          <a:p>
            <a:pPr algn="ctr"/>
            <a:r>
              <a:rPr lang="en-IN" dirty="0" smtClean="0"/>
              <a:t>OVERVIEW</a:t>
            </a:r>
            <a:endParaRPr lang="en-IN" dirty="0"/>
          </a:p>
        </p:txBody>
      </p:sp>
      <p:sp>
        <p:nvSpPr>
          <p:cNvPr id="3" name="Text Placeholder 2"/>
          <p:cNvSpPr>
            <a:spLocks noGrp="1"/>
          </p:cNvSpPr>
          <p:nvPr>
            <p:ph type="body" idx="1"/>
          </p:nvPr>
        </p:nvSpPr>
        <p:spPr>
          <a:solidFill>
            <a:srgbClr val="FFFF00"/>
          </a:solidFill>
        </p:spPr>
        <p:txBody>
          <a:bodyPr/>
          <a:lstStyle/>
          <a:p>
            <a:pPr algn="ctr"/>
            <a:r>
              <a:rPr lang="en-IN" dirty="0" smtClean="0">
                <a:solidFill>
                  <a:schemeClr val="bg1"/>
                </a:solidFill>
              </a:rPr>
              <a:t>USER</a:t>
            </a:r>
            <a:endParaRPr lang="en-IN" dirty="0">
              <a:solidFill>
                <a:schemeClr val="bg1"/>
              </a:solidFill>
            </a:endParaRPr>
          </a:p>
        </p:txBody>
      </p:sp>
    </p:spTree>
    <p:extLst>
      <p:ext uri="{BB962C8B-B14F-4D97-AF65-F5344CB8AC3E}">
        <p14:creationId xmlns:p14="http://schemas.microsoft.com/office/powerpoint/2010/main" val="567827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946" y="753228"/>
            <a:ext cx="9624960" cy="1080938"/>
          </a:xfrm>
          <a:solidFill>
            <a:schemeClr val="bg1">
              <a:lumMod val="85000"/>
              <a:lumOff val="15000"/>
            </a:schemeClr>
          </a:solidFill>
        </p:spPr>
        <p:txBody>
          <a:bodyPr/>
          <a:lstStyle/>
          <a:p>
            <a:pPr algn="ctr"/>
            <a:r>
              <a:rPr lang="en-IN" dirty="0" smtClean="0"/>
              <a:t>OVERVIEW</a:t>
            </a:r>
            <a:endParaRPr lang="en-IN" dirty="0"/>
          </a:p>
        </p:txBody>
      </p:sp>
      <p:sp>
        <p:nvSpPr>
          <p:cNvPr id="3" name="Text Placeholder 2"/>
          <p:cNvSpPr>
            <a:spLocks noGrp="1"/>
          </p:cNvSpPr>
          <p:nvPr>
            <p:ph type="body" idx="1"/>
          </p:nvPr>
        </p:nvSpPr>
        <p:spPr>
          <a:solidFill>
            <a:srgbClr val="FFFF00"/>
          </a:solidFill>
        </p:spPr>
        <p:txBody>
          <a:bodyPr/>
          <a:lstStyle/>
          <a:p>
            <a:pPr algn="ctr"/>
            <a:r>
              <a:rPr lang="en-IN" dirty="0" smtClean="0">
                <a:solidFill>
                  <a:schemeClr val="bg1"/>
                </a:solidFill>
              </a:rPr>
              <a:t>USER</a:t>
            </a:r>
            <a:endParaRPr lang="en-IN" dirty="0">
              <a:solidFill>
                <a:schemeClr val="bg1"/>
              </a:solidFill>
            </a:endParaRPr>
          </a:p>
        </p:txBody>
      </p:sp>
      <p:sp>
        <p:nvSpPr>
          <p:cNvPr id="6" name="Text Placeholder 5"/>
          <p:cNvSpPr>
            <a:spLocks noGrp="1"/>
          </p:cNvSpPr>
          <p:nvPr>
            <p:ph type="body" sz="quarter" idx="3"/>
          </p:nvPr>
        </p:nvSpPr>
        <p:spPr>
          <a:solidFill>
            <a:schemeClr val="accent2">
              <a:lumMod val="50000"/>
            </a:schemeClr>
          </a:solidFill>
        </p:spPr>
        <p:txBody>
          <a:bodyPr/>
          <a:lstStyle/>
          <a:p>
            <a:pPr algn="ctr"/>
            <a:r>
              <a:rPr lang="en-IN" dirty="0" smtClean="0">
                <a:solidFill>
                  <a:schemeClr val="bg1"/>
                </a:solidFill>
              </a:rPr>
              <a:t>ORGANIZER</a:t>
            </a:r>
            <a:endParaRPr lang="en-IN" dirty="0">
              <a:solidFill>
                <a:schemeClr val="bg1"/>
              </a:solidFill>
            </a:endParaRPr>
          </a:p>
        </p:txBody>
      </p:sp>
    </p:spTree>
    <p:extLst>
      <p:ext uri="{BB962C8B-B14F-4D97-AF65-F5344CB8AC3E}">
        <p14:creationId xmlns:p14="http://schemas.microsoft.com/office/powerpoint/2010/main" val="2036975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lumOff val="15000"/>
            </a:schemeClr>
          </a:solidFill>
        </p:spPr>
        <p:txBody>
          <a:bodyPr/>
          <a:lstStyle/>
          <a:p>
            <a:pPr algn="ctr"/>
            <a:r>
              <a:rPr lang="en-IN" dirty="0" smtClean="0"/>
              <a:t>OVERVIEW</a:t>
            </a:r>
            <a:endParaRPr lang="en-IN" dirty="0"/>
          </a:p>
        </p:txBody>
      </p:sp>
      <p:sp>
        <p:nvSpPr>
          <p:cNvPr id="3" name="Text Placeholder 2"/>
          <p:cNvSpPr>
            <a:spLocks noGrp="1"/>
          </p:cNvSpPr>
          <p:nvPr>
            <p:ph type="body" idx="1"/>
          </p:nvPr>
        </p:nvSpPr>
        <p:spPr>
          <a:solidFill>
            <a:srgbClr val="FFFF00"/>
          </a:solidFill>
        </p:spPr>
        <p:txBody>
          <a:bodyPr/>
          <a:lstStyle/>
          <a:p>
            <a:pPr algn="ctr"/>
            <a:r>
              <a:rPr lang="en-IN" dirty="0" smtClean="0">
                <a:solidFill>
                  <a:schemeClr val="bg1"/>
                </a:solidFill>
              </a:rPr>
              <a:t>USER</a:t>
            </a:r>
            <a:endParaRPr lang="en-IN" dirty="0">
              <a:solidFill>
                <a:schemeClr val="bg1"/>
              </a:solidFill>
            </a:endParaRPr>
          </a:p>
        </p:txBody>
      </p:sp>
      <p:sp>
        <p:nvSpPr>
          <p:cNvPr id="6" name="Text Placeholder 5"/>
          <p:cNvSpPr>
            <a:spLocks noGrp="1"/>
          </p:cNvSpPr>
          <p:nvPr>
            <p:ph type="body" sz="quarter" idx="3"/>
          </p:nvPr>
        </p:nvSpPr>
        <p:spPr>
          <a:solidFill>
            <a:schemeClr val="accent2">
              <a:lumMod val="50000"/>
            </a:schemeClr>
          </a:solidFill>
        </p:spPr>
        <p:txBody>
          <a:bodyPr/>
          <a:lstStyle/>
          <a:p>
            <a:pPr algn="ctr"/>
            <a:r>
              <a:rPr lang="en-IN" dirty="0" smtClean="0">
                <a:solidFill>
                  <a:schemeClr val="bg1"/>
                </a:solidFill>
              </a:rPr>
              <a:t>ORGANIZER</a:t>
            </a:r>
            <a:endParaRPr lang="en-IN" dirty="0">
              <a:solidFill>
                <a:schemeClr val="bg1"/>
              </a:solidFill>
            </a:endParaRPr>
          </a:p>
        </p:txBody>
      </p:sp>
      <p:sp>
        <p:nvSpPr>
          <p:cNvPr id="4" name="Text Placeholder 3"/>
          <p:cNvSpPr>
            <a:spLocks noGrp="1"/>
          </p:cNvSpPr>
          <p:nvPr>
            <p:ph type="body" sz="quarter" idx="13"/>
          </p:nvPr>
        </p:nvSpPr>
        <p:spPr>
          <a:solidFill>
            <a:srgbClr val="7030A0"/>
          </a:solidFill>
        </p:spPr>
        <p:txBody>
          <a:bodyPr/>
          <a:lstStyle/>
          <a:p>
            <a:pPr algn="ctr"/>
            <a:r>
              <a:rPr lang="en-IN" dirty="0" smtClean="0">
                <a:solidFill>
                  <a:schemeClr val="bg1"/>
                </a:solidFill>
              </a:rPr>
              <a:t>ADMIN</a:t>
            </a:r>
            <a:endParaRPr lang="en-IN" dirty="0">
              <a:solidFill>
                <a:schemeClr val="bg1"/>
              </a:solidFill>
            </a:endParaRPr>
          </a:p>
        </p:txBody>
      </p:sp>
    </p:spTree>
    <p:extLst>
      <p:ext uri="{BB962C8B-B14F-4D97-AF65-F5344CB8AC3E}">
        <p14:creationId xmlns:p14="http://schemas.microsoft.com/office/powerpoint/2010/main" val="775761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lumOff val="15000"/>
            </a:schemeClr>
          </a:solidFill>
        </p:spPr>
        <p:txBody>
          <a:bodyPr/>
          <a:lstStyle/>
          <a:p>
            <a:pPr algn="ctr"/>
            <a:r>
              <a:rPr lang="en-IN" dirty="0" smtClean="0"/>
              <a:t>OVERVIEW</a:t>
            </a:r>
            <a:endParaRPr lang="en-IN" dirty="0"/>
          </a:p>
        </p:txBody>
      </p:sp>
      <p:sp>
        <p:nvSpPr>
          <p:cNvPr id="3" name="Text Placeholder 2"/>
          <p:cNvSpPr>
            <a:spLocks noGrp="1"/>
          </p:cNvSpPr>
          <p:nvPr>
            <p:ph type="body" idx="1"/>
          </p:nvPr>
        </p:nvSpPr>
        <p:spPr>
          <a:solidFill>
            <a:srgbClr val="FFFF00"/>
          </a:solidFill>
        </p:spPr>
        <p:txBody>
          <a:bodyPr/>
          <a:lstStyle/>
          <a:p>
            <a:pPr algn="ctr"/>
            <a:r>
              <a:rPr lang="en-IN" dirty="0" smtClean="0">
                <a:solidFill>
                  <a:schemeClr val="bg1"/>
                </a:solidFill>
              </a:rPr>
              <a:t>USER</a:t>
            </a:r>
            <a:endParaRPr lang="en-IN" dirty="0">
              <a:solidFill>
                <a:schemeClr val="bg1"/>
              </a:solidFill>
            </a:endParaRPr>
          </a:p>
        </p:txBody>
      </p:sp>
      <p:sp>
        <p:nvSpPr>
          <p:cNvPr id="5" name="Text Placeholder 4"/>
          <p:cNvSpPr>
            <a:spLocks noGrp="1"/>
          </p:cNvSpPr>
          <p:nvPr>
            <p:ph type="body" sz="half" idx="15"/>
          </p:nvPr>
        </p:nvSpPr>
        <p:spPr>
          <a:solidFill>
            <a:srgbClr val="FFFF00"/>
          </a:solidFill>
        </p:spPr>
        <p:txBody>
          <a:bodyPr/>
          <a:lstStyle/>
          <a:p>
            <a:endParaRPr lang="en-IN" dirty="0">
              <a:solidFill>
                <a:srgbClr val="FFFF00"/>
              </a:solidFill>
            </a:endParaRPr>
          </a:p>
        </p:txBody>
      </p:sp>
      <p:sp>
        <p:nvSpPr>
          <p:cNvPr id="6" name="Text Placeholder 5"/>
          <p:cNvSpPr>
            <a:spLocks noGrp="1"/>
          </p:cNvSpPr>
          <p:nvPr>
            <p:ph type="body" sz="quarter" idx="3"/>
          </p:nvPr>
        </p:nvSpPr>
        <p:spPr>
          <a:solidFill>
            <a:schemeClr val="accent2">
              <a:lumMod val="50000"/>
            </a:schemeClr>
          </a:solidFill>
        </p:spPr>
        <p:txBody>
          <a:bodyPr/>
          <a:lstStyle/>
          <a:p>
            <a:pPr algn="ctr"/>
            <a:r>
              <a:rPr lang="en-IN" dirty="0" smtClean="0">
                <a:solidFill>
                  <a:schemeClr val="bg1"/>
                </a:solidFill>
              </a:rPr>
              <a:t>ORGANIZER</a:t>
            </a:r>
            <a:endParaRPr lang="en-IN" dirty="0">
              <a:solidFill>
                <a:schemeClr val="bg1"/>
              </a:solidFill>
            </a:endParaRPr>
          </a:p>
        </p:txBody>
      </p:sp>
      <p:sp>
        <p:nvSpPr>
          <p:cNvPr id="4" name="Text Placeholder 3"/>
          <p:cNvSpPr>
            <a:spLocks noGrp="1"/>
          </p:cNvSpPr>
          <p:nvPr>
            <p:ph type="body" sz="quarter" idx="13"/>
          </p:nvPr>
        </p:nvSpPr>
        <p:spPr>
          <a:solidFill>
            <a:srgbClr val="7030A0"/>
          </a:solidFill>
        </p:spPr>
        <p:txBody>
          <a:bodyPr/>
          <a:lstStyle/>
          <a:p>
            <a:pPr algn="ctr"/>
            <a:r>
              <a:rPr lang="en-IN" dirty="0" smtClean="0">
                <a:solidFill>
                  <a:schemeClr val="bg1"/>
                </a:solidFill>
              </a:rPr>
              <a:t>ADMIN</a:t>
            </a:r>
            <a:endParaRPr lang="en-IN" dirty="0">
              <a:solidFill>
                <a:schemeClr val="bg1"/>
              </a:solidFill>
            </a:endParaRPr>
          </a:p>
        </p:txBody>
      </p:sp>
    </p:spTree>
    <p:extLst>
      <p:ext uri="{BB962C8B-B14F-4D97-AF65-F5344CB8AC3E}">
        <p14:creationId xmlns:p14="http://schemas.microsoft.com/office/powerpoint/2010/main" val="1422097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11" y="753228"/>
            <a:ext cx="10351698" cy="1080938"/>
          </a:xfrm>
          <a:solidFill>
            <a:schemeClr val="bg1">
              <a:lumMod val="85000"/>
              <a:lumOff val="15000"/>
            </a:schemeClr>
          </a:solidFill>
        </p:spPr>
        <p:txBody>
          <a:bodyPr/>
          <a:lstStyle/>
          <a:p>
            <a:pPr algn="ctr"/>
            <a:r>
              <a:rPr lang="en-IN" dirty="0" smtClean="0"/>
              <a:t>OVERVIEW</a:t>
            </a:r>
            <a:endParaRPr lang="en-IN" dirty="0"/>
          </a:p>
        </p:txBody>
      </p:sp>
      <p:sp>
        <p:nvSpPr>
          <p:cNvPr id="3" name="Text Placeholder 2"/>
          <p:cNvSpPr>
            <a:spLocks noGrp="1"/>
          </p:cNvSpPr>
          <p:nvPr>
            <p:ph type="body" idx="1"/>
          </p:nvPr>
        </p:nvSpPr>
        <p:spPr>
          <a:solidFill>
            <a:srgbClr val="FFFF00"/>
          </a:solidFill>
        </p:spPr>
        <p:txBody>
          <a:bodyPr/>
          <a:lstStyle/>
          <a:p>
            <a:pPr algn="ctr"/>
            <a:r>
              <a:rPr lang="en-IN" dirty="0" smtClean="0">
                <a:solidFill>
                  <a:schemeClr val="bg1"/>
                </a:solidFill>
              </a:rPr>
              <a:t>USER</a:t>
            </a:r>
            <a:endParaRPr lang="en-IN" dirty="0">
              <a:solidFill>
                <a:schemeClr val="bg1"/>
              </a:solidFill>
            </a:endParaRPr>
          </a:p>
        </p:txBody>
      </p:sp>
      <p:sp>
        <p:nvSpPr>
          <p:cNvPr id="4" name="Text Placeholder 3"/>
          <p:cNvSpPr>
            <a:spLocks noGrp="1"/>
          </p:cNvSpPr>
          <p:nvPr>
            <p:ph type="body" sz="half" idx="15"/>
          </p:nvPr>
        </p:nvSpPr>
        <p:spPr>
          <a:solidFill>
            <a:srgbClr val="FFFF00"/>
          </a:solidFill>
        </p:spPr>
        <p:txBody>
          <a:bodyPr>
            <a:normAutofit/>
          </a:bodyPr>
          <a:lstStyle/>
          <a:p>
            <a:pPr marL="285750" indent="-285750">
              <a:buFont typeface="Arial" panose="020B0604020202020204" pitchFamily="34" charset="0"/>
              <a:buChar char="•"/>
            </a:pPr>
            <a:r>
              <a:rPr lang="en-IN" sz="2000" dirty="0" smtClean="0">
                <a:solidFill>
                  <a:schemeClr val="bg1"/>
                </a:solidFill>
              </a:rPr>
              <a:t>BOOK EVENT</a:t>
            </a:r>
            <a:endParaRPr lang="en-IN" sz="2000" dirty="0">
              <a:solidFill>
                <a:schemeClr val="bg1"/>
              </a:solidFill>
            </a:endParaRPr>
          </a:p>
        </p:txBody>
      </p:sp>
    </p:spTree>
    <p:extLst>
      <p:ext uri="{BB962C8B-B14F-4D97-AF65-F5344CB8AC3E}">
        <p14:creationId xmlns:p14="http://schemas.microsoft.com/office/powerpoint/2010/main" val="2180011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11" y="753228"/>
            <a:ext cx="10351698" cy="1080938"/>
          </a:xfrm>
          <a:solidFill>
            <a:schemeClr val="bg1">
              <a:lumMod val="85000"/>
              <a:lumOff val="15000"/>
            </a:schemeClr>
          </a:solidFill>
        </p:spPr>
        <p:txBody>
          <a:bodyPr/>
          <a:lstStyle/>
          <a:p>
            <a:pPr algn="ctr"/>
            <a:r>
              <a:rPr lang="en-IN" dirty="0" smtClean="0"/>
              <a:t>OVERVIEW</a:t>
            </a:r>
            <a:endParaRPr lang="en-IN" dirty="0"/>
          </a:p>
        </p:txBody>
      </p:sp>
      <p:sp>
        <p:nvSpPr>
          <p:cNvPr id="3" name="Text Placeholder 2"/>
          <p:cNvSpPr>
            <a:spLocks noGrp="1"/>
          </p:cNvSpPr>
          <p:nvPr>
            <p:ph type="body" idx="1"/>
          </p:nvPr>
        </p:nvSpPr>
        <p:spPr>
          <a:solidFill>
            <a:srgbClr val="FFFF00"/>
          </a:solidFill>
        </p:spPr>
        <p:txBody>
          <a:bodyPr/>
          <a:lstStyle/>
          <a:p>
            <a:pPr algn="ctr"/>
            <a:r>
              <a:rPr lang="en-IN" dirty="0" smtClean="0">
                <a:solidFill>
                  <a:schemeClr val="bg1"/>
                </a:solidFill>
              </a:rPr>
              <a:t>USER</a:t>
            </a:r>
            <a:endParaRPr lang="en-IN" dirty="0">
              <a:solidFill>
                <a:schemeClr val="bg1"/>
              </a:solidFill>
            </a:endParaRPr>
          </a:p>
        </p:txBody>
      </p:sp>
      <p:sp>
        <p:nvSpPr>
          <p:cNvPr id="4" name="Text Placeholder 3"/>
          <p:cNvSpPr>
            <a:spLocks noGrp="1"/>
          </p:cNvSpPr>
          <p:nvPr>
            <p:ph type="body" sz="half" idx="15"/>
          </p:nvPr>
        </p:nvSpPr>
        <p:spPr>
          <a:xfrm>
            <a:off x="681278" y="3022673"/>
            <a:ext cx="3049702" cy="2913513"/>
          </a:xfrm>
          <a:solidFill>
            <a:srgbClr val="FFFF00"/>
          </a:solidFill>
        </p:spPr>
        <p:txBody>
          <a:bodyPr/>
          <a:lstStyle/>
          <a:p>
            <a:pPr marL="285750" indent="-285750">
              <a:buFont typeface="Arial" panose="020B0604020202020204" pitchFamily="34" charset="0"/>
              <a:buChar char="•"/>
            </a:pPr>
            <a:r>
              <a:rPr lang="en-IN" sz="2000" dirty="0" smtClean="0">
                <a:solidFill>
                  <a:schemeClr val="bg1"/>
                </a:solidFill>
              </a:rPr>
              <a:t>BOOK EVENT</a:t>
            </a:r>
          </a:p>
          <a:p>
            <a:pPr marL="285750" indent="-285750">
              <a:buFont typeface="Arial" panose="020B0604020202020204" pitchFamily="34" charset="0"/>
              <a:buChar char="•"/>
            </a:pPr>
            <a:r>
              <a:rPr lang="en-IN" sz="2000" dirty="0" smtClean="0">
                <a:solidFill>
                  <a:schemeClr val="bg1"/>
                </a:solidFill>
              </a:rPr>
              <a:t>VIEW VENUES</a:t>
            </a:r>
          </a:p>
          <a:p>
            <a:pPr marL="285750" indent="-285750">
              <a:buFont typeface="Arial" panose="020B0604020202020204" pitchFamily="34" charset="0"/>
              <a:buChar char="•"/>
            </a:pPr>
            <a:endParaRPr lang="en-IN" dirty="0">
              <a:solidFill>
                <a:schemeClr val="bg1"/>
              </a:solidFill>
            </a:endParaRPr>
          </a:p>
        </p:txBody>
      </p:sp>
    </p:spTree>
    <p:extLst>
      <p:ext uri="{BB962C8B-B14F-4D97-AF65-F5344CB8AC3E}">
        <p14:creationId xmlns:p14="http://schemas.microsoft.com/office/powerpoint/2010/main" val="1647489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11" y="753228"/>
            <a:ext cx="10351698" cy="1080938"/>
          </a:xfrm>
          <a:solidFill>
            <a:schemeClr val="bg1">
              <a:lumMod val="85000"/>
              <a:lumOff val="15000"/>
            </a:schemeClr>
          </a:solidFill>
        </p:spPr>
        <p:txBody>
          <a:bodyPr/>
          <a:lstStyle/>
          <a:p>
            <a:pPr algn="ctr"/>
            <a:r>
              <a:rPr lang="en-IN" dirty="0" smtClean="0"/>
              <a:t>OVERVIEW</a:t>
            </a:r>
            <a:endParaRPr lang="en-IN" dirty="0"/>
          </a:p>
        </p:txBody>
      </p:sp>
      <p:sp>
        <p:nvSpPr>
          <p:cNvPr id="3" name="Text Placeholder 2"/>
          <p:cNvSpPr>
            <a:spLocks noGrp="1"/>
          </p:cNvSpPr>
          <p:nvPr>
            <p:ph type="body" idx="1"/>
          </p:nvPr>
        </p:nvSpPr>
        <p:spPr>
          <a:solidFill>
            <a:srgbClr val="FFFF00"/>
          </a:solidFill>
        </p:spPr>
        <p:txBody>
          <a:bodyPr/>
          <a:lstStyle/>
          <a:p>
            <a:pPr algn="ctr"/>
            <a:r>
              <a:rPr lang="en-IN" dirty="0" smtClean="0">
                <a:solidFill>
                  <a:schemeClr val="bg1"/>
                </a:solidFill>
              </a:rPr>
              <a:t>USER</a:t>
            </a:r>
            <a:endParaRPr lang="en-IN" dirty="0">
              <a:solidFill>
                <a:schemeClr val="bg1"/>
              </a:solidFill>
            </a:endParaRPr>
          </a:p>
        </p:txBody>
      </p:sp>
      <p:sp>
        <p:nvSpPr>
          <p:cNvPr id="4" name="Text Placeholder 3"/>
          <p:cNvSpPr>
            <a:spLocks noGrp="1"/>
          </p:cNvSpPr>
          <p:nvPr>
            <p:ph type="body" sz="half" idx="15"/>
          </p:nvPr>
        </p:nvSpPr>
        <p:spPr>
          <a:solidFill>
            <a:srgbClr val="FFFF00"/>
          </a:solidFill>
        </p:spPr>
        <p:txBody>
          <a:bodyPr/>
          <a:lstStyle/>
          <a:p>
            <a:pPr marL="285750" indent="-285750">
              <a:buFont typeface="Arial" panose="020B0604020202020204" pitchFamily="34" charset="0"/>
              <a:buChar char="•"/>
            </a:pPr>
            <a:r>
              <a:rPr lang="en-IN" sz="2000" dirty="0" smtClean="0">
                <a:solidFill>
                  <a:schemeClr val="bg1"/>
                </a:solidFill>
              </a:rPr>
              <a:t>BOOK EVENT</a:t>
            </a:r>
          </a:p>
          <a:p>
            <a:pPr marL="285750" indent="-285750">
              <a:buFont typeface="Arial" panose="020B0604020202020204" pitchFamily="34" charset="0"/>
              <a:buChar char="•"/>
            </a:pPr>
            <a:r>
              <a:rPr lang="en-IN" sz="2000" dirty="0">
                <a:solidFill>
                  <a:schemeClr val="bg1"/>
                </a:solidFill>
              </a:rPr>
              <a:t>VIEW VENUES</a:t>
            </a:r>
          </a:p>
          <a:p>
            <a:pPr marL="285750" indent="-285750">
              <a:buFont typeface="Arial" panose="020B0604020202020204" pitchFamily="34" charset="0"/>
              <a:buChar char="•"/>
            </a:pPr>
            <a:r>
              <a:rPr lang="en-IN" sz="2000" dirty="0">
                <a:solidFill>
                  <a:schemeClr val="bg1"/>
                </a:solidFill>
              </a:rPr>
              <a:t>VIEW </a:t>
            </a:r>
            <a:r>
              <a:rPr lang="en-IN" sz="2000" dirty="0" smtClean="0">
                <a:solidFill>
                  <a:schemeClr val="bg1"/>
                </a:solidFill>
              </a:rPr>
              <a:t>VENUES DETAILS</a:t>
            </a:r>
            <a:endParaRPr lang="en-IN" sz="2000"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spTree>
    <p:extLst>
      <p:ext uri="{BB962C8B-B14F-4D97-AF65-F5344CB8AC3E}">
        <p14:creationId xmlns:p14="http://schemas.microsoft.com/office/powerpoint/2010/main" val="3901664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11" y="753228"/>
            <a:ext cx="10351698" cy="1080938"/>
          </a:xfrm>
          <a:solidFill>
            <a:schemeClr val="bg1">
              <a:lumMod val="85000"/>
              <a:lumOff val="15000"/>
            </a:schemeClr>
          </a:solidFill>
        </p:spPr>
        <p:txBody>
          <a:bodyPr/>
          <a:lstStyle/>
          <a:p>
            <a:pPr algn="ctr"/>
            <a:r>
              <a:rPr lang="en-IN" dirty="0" smtClean="0"/>
              <a:t>OVERVIEW</a:t>
            </a:r>
            <a:endParaRPr lang="en-IN" dirty="0"/>
          </a:p>
        </p:txBody>
      </p:sp>
      <p:sp>
        <p:nvSpPr>
          <p:cNvPr id="3" name="Text Placeholder 2"/>
          <p:cNvSpPr>
            <a:spLocks noGrp="1"/>
          </p:cNvSpPr>
          <p:nvPr>
            <p:ph type="body" idx="1"/>
          </p:nvPr>
        </p:nvSpPr>
        <p:spPr>
          <a:solidFill>
            <a:srgbClr val="FFFF00"/>
          </a:solidFill>
        </p:spPr>
        <p:txBody>
          <a:bodyPr/>
          <a:lstStyle/>
          <a:p>
            <a:pPr algn="ctr"/>
            <a:r>
              <a:rPr lang="en-IN" dirty="0" smtClean="0">
                <a:solidFill>
                  <a:schemeClr val="bg1"/>
                </a:solidFill>
              </a:rPr>
              <a:t>USER</a:t>
            </a:r>
            <a:endParaRPr lang="en-IN" dirty="0">
              <a:solidFill>
                <a:schemeClr val="bg1"/>
              </a:solidFill>
            </a:endParaRPr>
          </a:p>
        </p:txBody>
      </p:sp>
      <p:sp>
        <p:nvSpPr>
          <p:cNvPr id="4" name="Text Placeholder 3"/>
          <p:cNvSpPr>
            <a:spLocks noGrp="1"/>
          </p:cNvSpPr>
          <p:nvPr>
            <p:ph type="body" sz="half" idx="15"/>
          </p:nvPr>
        </p:nvSpPr>
        <p:spPr>
          <a:solidFill>
            <a:srgbClr val="FFFF00"/>
          </a:solidFill>
        </p:spPr>
        <p:txBody>
          <a:bodyPr/>
          <a:lstStyle/>
          <a:p>
            <a:pPr marL="285750" indent="-285750">
              <a:buFont typeface="Arial" panose="020B0604020202020204" pitchFamily="34" charset="0"/>
              <a:buChar char="•"/>
            </a:pPr>
            <a:r>
              <a:rPr lang="en-IN" sz="2000" dirty="0" smtClean="0">
                <a:solidFill>
                  <a:schemeClr val="bg1"/>
                </a:solidFill>
              </a:rPr>
              <a:t>BOOK EVENT</a:t>
            </a:r>
          </a:p>
          <a:p>
            <a:pPr marL="285750" indent="-285750">
              <a:buFont typeface="Arial" panose="020B0604020202020204" pitchFamily="34" charset="0"/>
              <a:buChar char="•"/>
            </a:pPr>
            <a:r>
              <a:rPr lang="en-IN" sz="2000" dirty="0">
                <a:solidFill>
                  <a:schemeClr val="bg1"/>
                </a:solidFill>
              </a:rPr>
              <a:t>VIEW VENUES</a:t>
            </a:r>
          </a:p>
          <a:p>
            <a:pPr marL="285750" indent="-285750">
              <a:buFont typeface="Arial" panose="020B0604020202020204" pitchFamily="34" charset="0"/>
              <a:buChar char="•"/>
            </a:pPr>
            <a:r>
              <a:rPr lang="en-IN" sz="2000" dirty="0">
                <a:solidFill>
                  <a:schemeClr val="bg1"/>
                </a:solidFill>
              </a:rPr>
              <a:t>VIEW </a:t>
            </a:r>
            <a:r>
              <a:rPr lang="en-IN" sz="2000" dirty="0" smtClean="0">
                <a:solidFill>
                  <a:schemeClr val="bg1"/>
                </a:solidFill>
              </a:rPr>
              <a:t>VENUES DETAILS</a:t>
            </a:r>
          </a:p>
          <a:p>
            <a:pPr marL="285750" indent="-285750">
              <a:buFont typeface="Arial" panose="020B0604020202020204" pitchFamily="34" charset="0"/>
              <a:buChar char="•"/>
            </a:pPr>
            <a:r>
              <a:rPr lang="en-IN" sz="2000" dirty="0" smtClean="0">
                <a:solidFill>
                  <a:schemeClr val="bg1"/>
                </a:solidFill>
              </a:rPr>
              <a:t>BOOKING HISTORY</a:t>
            </a:r>
            <a:endParaRPr lang="en-IN" sz="2000"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spTree>
    <p:extLst>
      <p:ext uri="{BB962C8B-B14F-4D97-AF65-F5344CB8AC3E}">
        <p14:creationId xmlns:p14="http://schemas.microsoft.com/office/powerpoint/2010/main" val="2214146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11" y="753228"/>
            <a:ext cx="10351698" cy="1080938"/>
          </a:xfrm>
          <a:solidFill>
            <a:schemeClr val="bg1">
              <a:lumMod val="85000"/>
              <a:lumOff val="15000"/>
            </a:schemeClr>
          </a:solidFill>
        </p:spPr>
        <p:txBody>
          <a:bodyPr/>
          <a:lstStyle/>
          <a:p>
            <a:pPr algn="ctr"/>
            <a:r>
              <a:rPr lang="en-IN" dirty="0" smtClean="0"/>
              <a:t>OVERVIEW</a:t>
            </a:r>
            <a:endParaRPr lang="en-IN" dirty="0"/>
          </a:p>
        </p:txBody>
      </p:sp>
      <p:sp>
        <p:nvSpPr>
          <p:cNvPr id="3" name="Text Placeholder 2"/>
          <p:cNvSpPr>
            <a:spLocks noGrp="1"/>
          </p:cNvSpPr>
          <p:nvPr>
            <p:ph type="body" idx="1"/>
          </p:nvPr>
        </p:nvSpPr>
        <p:spPr>
          <a:solidFill>
            <a:srgbClr val="FFFF00"/>
          </a:solidFill>
        </p:spPr>
        <p:txBody>
          <a:bodyPr/>
          <a:lstStyle/>
          <a:p>
            <a:pPr algn="ctr"/>
            <a:r>
              <a:rPr lang="en-IN" dirty="0" smtClean="0">
                <a:solidFill>
                  <a:schemeClr val="bg1"/>
                </a:solidFill>
              </a:rPr>
              <a:t>USER</a:t>
            </a:r>
            <a:endParaRPr lang="en-IN" dirty="0">
              <a:solidFill>
                <a:schemeClr val="bg1"/>
              </a:solidFill>
            </a:endParaRPr>
          </a:p>
        </p:txBody>
      </p:sp>
      <p:sp>
        <p:nvSpPr>
          <p:cNvPr id="4" name="Text Placeholder 3"/>
          <p:cNvSpPr>
            <a:spLocks noGrp="1"/>
          </p:cNvSpPr>
          <p:nvPr>
            <p:ph type="body" sz="half" idx="15"/>
          </p:nvPr>
        </p:nvSpPr>
        <p:spPr>
          <a:solidFill>
            <a:srgbClr val="FFFF00"/>
          </a:solidFill>
        </p:spPr>
        <p:txBody>
          <a:bodyPr/>
          <a:lstStyle/>
          <a:p>
            <a:pPr marL="285750" indent="-285750">
              <a:buFont typeface="Arial" panose="020B0604020202020204" pitchFamily="34" charset="0"/>
              <a:buChar char="•"/>
            </a:pPr>
            <a:r>
              <a:rPr lang="en-IN" sz="2000" dirty="0" smtClean="0">
                <a:solidFill>
                  <a:schemeClr val="bg1"/>
                </a:solidFill>
              </a:rPr>
              <a:t>BOOK EVENT</a:t>
            </a:r>
          </a:p>
          <a:p>
            <a:pPr marL="285750" indent="-285750">
              <a:buFont typeface="Arial" panose="020B0604020202020204" pitchFamily="34" charset="0"/>
              <a:buChar char="•"/>
            </a:pPr>
            <a:r>
              <a:rPr lang="en-IN" sz="2000" dirty="0">
                <a:solidFill>
                  <a:schemeClr val="bg1"/>
                </a:solidFill>
              </a:rPr>
              <a:t>VIEW VENUES</a:t>
            </a:r>
          </a:p>
          <a:p>
            <a:pPr marL="285750" indent="-285750">
              <a:buFont typeface="Arial" panose="020B0604020202020204" pitchFamily="34" charset="0"/>
              <a:buChar char="•"/>
            </a:pPr>
            <a:r>
              <a:rPr lang="en-IN" sz="2000" dirty="0">
                <a:solidFill>
                  <a:schemeClr val="bg1"/>
                </a:solidFill>
              </a:rPr>
              <a:t>VIEW </a:t>
            </a:r>
            <a:r>
              <a:rPr lang="en-IN" sz="2000" dirty="0" smtClean="0">
                <a:solidFill>
                  <a:schemeClr val="bg1"/>
                </a:solidFill>
              </a:rPr>
              <a:t>VENUES DETAILS</a:t>
            </a:r>
          </a:p>
          <a:p>
            <a:pPr marL="285750" indent="-285750">
              <a:buFont typeface="Arial" panose="020B0604020202020204" pitchFamily="34" charset="0"/>
              <a:buChar char="•"/>
            </a:pPr>
            <a:r>
              <a:rPr lang="en-IN" sz="2000" dirty="0" smtClean="0">
                <a:solidFill>
                  <a:schemeClr val="bg1"/>
                </a:solidFill>
              </a:rPr>
              <a:t>BOOKING HISTORY</a:t>
            </a:r>
          </a:p>
          <a:p>
            <a:pPr marL="285750" indent="-285750">
              <a:buFont typeface="Arial" panose="020B0604020202020204" pitchFamily="34" charset="0"/>
              <a:buChar char="•"/>
            </a:pPr>
            <a:r>
              <a:rPr lang="en-IN" sz="2000" dirty="0" smtClean="0">
                <a:solidFill>
                  <a:schemeClr val="bg1"/>
                </a:solidFill>
              </a:rPr>
              <a:t>VIEW NOTIFICATIONS</a:t>
            </a:r>
            <a:endParaRPr lang="en-IN" sz="2000"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spTree>
    <p:extLst>
      <p:ext uri="{BB962C8B-B14F-4D97-AF65-F5344CB8AC3E}">
        <p14:creationId xmlns:p14="http://schemas.microsoft.com/office/powerpoint/2010/main" val="2176215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11" y="753228"/>
            <a:ext cx="10351698" cy="1080938"/>
          </a:xfrm>
          <a:solidFill>
            <a:schemeClr val="bg1">
              <a:lumMod val="85000"/>
              <a:lumOff val="15000"/>
            </a:schemeClr>
          </a:solidFill>
        </p:spPr>
        <p:txBody>
          <a:bodyPr/>
          <a:lstStyle/>
          <a:p>
            <a:pPr algn="ctr"/>
            <a:r>
              <a:rPr lang="en-IN" dirty="0" smtClean="0"/>
              <a:t>OVERVIEW</a:t>
            </a:r>
            <a:endParaRPr lang="en-IN" dirty="0"/>
          </a:p>
        </p:txBody>
      </p:sp>
      <p:sp>
        <p:nvSpPr>
          <p:cNvPr id="3" name="Text Placeholder 2"/>
          <p:cNvSpPr>
            <a:spLocks noGrp="1"/>
          </p:cNvSpPr>
          <p:nvPr>
            <p:ph type="body" idx="1"/>
          </p:nvPr>
        </p:nvSpPr>
        <p:spPr>
          <a:solidFill>
            <a:srgbClr val="FFFF00"/>
          </a:solidFill>
        </p:spPr>
        <p:txBody>
          <a:bodyPr/>
          <a:lstStyle/>
          <a:p>
            <a:pPr algn="ctr"/>
            <a:r>
              <a:rPr lang="en-IN" dirty="0" smtClean="0">
                <a:solidFill>
                  <a:schemeClr val="bg1"/>
                </a:solidFill>
              </a:rPr>
              <a:t>USER</a:t>
            </a:r>
            <a:endParaRPr lang="en-IN" dirty="0">
              <a:solidFill>
                <a:schemeClr val="bg1"/>
              </a:solidFill>
            </a:endParaRPr>
          </a:p>
        </p:txBody>
      </p:sp>
      <p:sp>
        <p:nvSpPr>
          <p:cNvPr id="4" name="Text Placeholder 3"/>
          <p:cNvSpPr>
            <a:spLocks noGrp="1"/>
          </p:cNvSpPr>
          <p:nvPr>
            <p:ph type="body" sz="half" idx="15"/>
          </p:nvPr>
        </p:nvSpPr>
        <p:spPr>
          <a:solidFill>
            <a:srgbClr val="FFFF00"/>
          </a:solidFill>
        </p:spPr>
        <p:txBody>
          <a:bodyPr/>
          <a:lstStyle/>
          <a:p>
            <a:pPr marL="285750" indent="-285750">
              <a:buFont typeface="Arial" panose="020B0604020202020204" pitchFamily="34" charset="0"/>
              <a:buChar char="•"/>
            </a:pPr>
            <a:r>
              <a:rPr lang="en-IN" sz="2000" dirty="0" smtClean="0">
                <a:solidFill>
                  <a:schemeClr val="bg1"/>
                </a:solidFill>
              </a:rPr>
              <a:t>BOOK EVENT</a:t>
            </a:r>
          </a:p>
          <a:p>
            <a:pPr marL="285750" indent="-285750">
              <a:buFont typeface="Arial" panose="020B0604020202020204" pitchFamily="34" charset="0"/>
              <a:buChar char="•"/>
            </a:pPr>
            <a:r>
              <a:rPr lang="en-IN" sz="2000" dirty="0">
                <a:solidFill>
                  <a:schemeClr val="bg1"/>
                </a:solidFill>
              </a:rPr>
              <a:t>VIEW VENUES</a:t>
            </a:r>
          </a:p>
          <a:p>
            <a:pPr marL="285750" indent="-285750">
              <a:buFont typeface="Arial" panose="020B0604020202020204" pitchFamily="34" charset="0"/>
              <a:buChar char="•"/>
            </a:pPr>
            <a:r>
              <a:rPr lang="en-IN" sz="2000" dirty="0">
                <a:solidFill>
                  <a:schemeClr val="bg1"/>
                </a:solidFill>
              </a:rPr>
              <a:t>VIEW </a:t>
            </a:r>
            <a:r>
              <a:rPr lang="en-IN" sz="2000" dirty="0" smtClean="0">
                <a:solidFill>
                  <a:schemeClr val="bg1"/>
                </a:solidFill>
              </a:rPr>
              <a:t>VENUES DETAILS</a:t>
            </a:r>
          </a:p>
          <a:p>
            <a:pPr marL="285750" indent="-285750">
              <a:buFont typeface="Arial" panose="020B0604020202020204" pitchFamily="34" charset="0"/>
              <a:buChar char="•"/>
            </a:pPr>
            <a:r>
              <a:rPr lang="en-IN" sz="2000" dirty="0" smtClean="0">
                <a:solidFill>
                  <a:schemeClr val="bg1"/>
                </a:solidFill>
              </a:rPr>
              <a:t>BOOKING HISTORY</a:t>
            </a:r>
          </a:p>
          <a:p>
            <a:pPr marL="285750" indent="-285750">
              <a:buFont typeface="Arial" panose="020B0604020202020204" pitchFamily="34" charset="0"/>
              <a:buChar char="•"/>
            </a:pPr>
            <a:r>
              <a:rPr lang="en-IN" sz="2000" dirty="0" smtClean="0">
                <a:solidFill>
                  <a:schemeClr val="bg1"/>
                </a:solidFill>
              </a:rPr>
              <a:t>VIEW NOTIFICATIONS</a:t>
            </a:r>
          </a:p>
          <a:p>
            <a:pPr marL="285750" indent="-285750">
              <a:buFont typeface="Arial" panose="020B0604020202020204" pitchFamily="34" charset="0"/>
              <a:buChar char="•"/>
            </a:pPr>
            <a:r>
              <a:rPr lang="en-IN" sz="2000" dirty="0" smtClean="0">
                <a:solidFill>
                  <a:schemeClr val="bg1"/>
                </a:solidFill>
              </a:rPr>
              <a:t>VIEW PROFILE</a:t>
            </a:r>
            <a:endParaRPr lang="en-IN" sz="2000"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spTree>
    <p:extLst>
      <p:ext uri="{BB962C8B-B14F-4D97-AF65-F5344CB8AC3E}">
        <p14:creationId xmlns:p14="http://schemas.microsoft.com/office/powerpoint/2010/main" val="336648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QUICK VIEW </a:t>
            </a:r>
            <a:endParaRPr lang="en-IN" dirty="0"/>
          </a:p>
        </p:txBody>
      </p:sp>
      <p:sp>
        <p:nvSpPr>
          <p:cNvPr id="3" name="Text Placeholder 2"/>
          <p:cNvSpPr>
            <a:spLocks noGrp="1"/>
          </p:cNvSpPr>
          <p:nvPr>
            <p:ph type="body" sz="half" idx="2"/>
          </p:nvPr>
        </p:nvSpPr>
        <p:spPr>
          <a:xfrm>
            <a:off x="1" y="5300149"/>
            <a:ext cx="10412082" cy="502255"/>
          </a:xfrm>
        </p:spPr>
        <p:txBody>
          <a:bodyPr>
            <a:noAutofit/>
          </a:bodyPr>
          <a:lstStyle/>
          <a:p>
            <a:pPr algn="ctr"/>
            <a:r>
              <a:rPr lang="en-IN" sz="2400" dirty="0" smtClean="0"/>
              <a:t>DISCUSS ABOUT TECHNOLOGIES USED TO DEVELOPED THIS PROJECT</a:t>
            </a:r>
            <a:endParaRPr lang="en-IN" sz="1100" dirty="0"/>
          </a:p>
        </p:txBody>
      </p:sp>
    </p:spTree>
    <p:extLst>
      <p:ext uri="{BB962C8B-B14F-4D97-AF65-F5344CB8AC3E}">
        <p14:creationId xmlns:p14="http://schemas.microsoft.com/office/powerpoint/2010/main" val="928536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11" y="753228"/>
            <a:ext cx="10351698" cy="1080938"/>
          </a:xfrm>
          <a:solidFill>
            <a:schemeClr val="bg1">
              <a:lumMod val="85000"/>
              <a:lumOff val="15000"/>
            </a:schemeClr>
          </a:solidFill>
        </p:spPr>
        <p:txBody>
          <a:bodyPr/>
          <a:lstStyle/>
          <a:p>
            <a:pPr algn="ctr"/>
            <a:r>
              <a:rPr lang="en-IN" dirty="0" smtClean="0"/>
              <a:t>OVERVIEW</a:t>
            </a:r>
            <a:endParaRPr lang="en-IN" dirty="0"/>
          </a:p>
        </p:txBody>
      </p:sp>
      <p:sp>
        <p:nvSpPr>
          <p:cNvPr id="3" name="Text Placeholder 2"/>
          <p:cNvSpPr>
            <a:spLocks noGrp="1"/>
          </p:cNvSpPr>
          <p:nvPr>
            <p:ph type="body" idx="1"/>
          </p:nvPr>
        </p:nvSpPr>
        <p:spPr>
          <a:solidFill>
            <a:srgbClr val="FFFF00"/>
          </a:solidFill>
        </p:spPr>
        <p:txBody>
          <a:bodyPr/>
          <a:lstStyle/>
          <a:p>
            <a:pPr algn="ctr"/>
            <a:r>
              <a:rPr lang="en-IN" dirty="0" smtClean="0">
                <a:solidFill>
                  <a:schemeClr val="bg1"/>
                </a:solidFill>
              </a:rPr>
              <a:t>USER</a:t>
            </a:r>
            <a:endParaRPr lang="en-IN" dirty="0">
              <a:solidFill>
                <a:schemeClr val="bg1"/>
              </a:solidFill>
            </a:endParaRPr>
          </a:p>
        </p:txBody>
      </p:sp>
      <p:sp>
        <p:nvSpPr>
          <p:cNvPr id="4" name="Text Placeholder 3"/>
          <p:cNvSpPr>
            <a:spLocks noGrp="1"/>
          </p:cNvSpPr>
          <p:nvPr>
            <p:ph type="body" sz="half" idx="15"/>
          </p:nvPr>
        </p:nvSpPr>
        <p:spPr>
          <a:solidFill>
            <a:srgbClr val="FFFF00"/>
          </a:solidFill>
        </p:spPr>
        <p:txBody>
          <a:bodyPr/>
          <a:lstStyle/>
          <a:p>
            <a:pPr marL="285750" indent="-285750">
              <a:buFont typeface="Arial" panose="020B0604020202020204" pitchFamily="34" charset="0"/>
              <a:buChar char="•"/>
            </a:pPr>
            <a:r>
              <a:rPr lang="en-IN" sz="2000" dirty="0" smtClean="0">
                <a:solidFill>
                  <a:schemeClr val="bg1"/>
                </a:solidFill>
              </a:rPr>
              <a:t>BOOK EVENT</a:t>
            </a:r>
          </a:p>
          <a:p>
            <a:pPr marL="285750" indent="-285750">
              <a:buFont typeface="Arial" panose="020B0604020202020204" pitchFamily="34" charset="0"/>
              <a:buChar char="•"/>
            </a:pPr>
            <a:r>
              <a:rPr lang="en-IN" sz="2000" dirty="0">
                <a:solidFill>
                  <a:schemeClr val="bg1"/>
                </a:solidFill>
              </a:rPr>
              <a:t>VIEW VENUES</a:t>
            </a:r>
          </a:p>
          <a:p>
            <a:pPr marL="285750" indent="-285750">
              <a:buFont typeface="Arial" panose="020B0604020202020204" pitchFamily="34" charset="0"/>
              <a:buChar char="•"/>
            </a:pPr>
            <a:r>
              <a:rPr lang="en-IN" sz="2000" dirty="0">
                <a:solidFill>
                  <a:schemeClr val="bg1"/>
                </a:solidFill>
              </a:rPr>
              <a:t>VIEW </a:t>
            </a:r>
            <a:r>
              <a:rPr lang="en-IN" sz="2000" dirty="0" smtClean="0">
                <a:solidFill>
                  <a:schemeClr val="bg1"/>
                </a:solidFill>
              </a:rPr>
              <a:t>VENUES DETAILS</a:t>
            </a:r>
          </a:p>
          <a:p>
            <a:pPr marL="285750" indent="-285750">
              <a:buFont typeface="Arial" panose="020B0604020202020204" pitchFamily="34" charset="0"/>
              <a:buChar char="•"/>
            </a:pPr>
            <a:r>
              <a:rPr lang="en-IN" sz="2000" dirty="0" smtClean="0">
                <a:solidFill>
                  <a:schemeClr val="bg1"/>
                </a:solidFill>
              </a:rPr>
              <a:t>BOOKING HISTORY</a:t>
            </a:r>
          </a:p>
          <a:p>
            <a:pPr marL="285750" indent="-285750">
              <a:buFont typeface="Arial" panose="020B0604020202020204" pitchFamily="34" charset="0"/>
              <a:buChar char="•"/>
            </a:pPr>
            <a:r>
              <a:rPr lang="en-IN" sz="2000" dirty="0" smtClean="0">
                <a:solidFill>
                  <a:schemeClr val="bg1"/>
                </a:solidFill>
              </a:rPr>
              <a:t>VIEW NOTIFICATIONS</a:t>
            </a:r>
          </a:p>
          <a:p>
            <a:pPr marL="285750" indent="-285750">
              <a:buFont typeface="Arial" panose="020B0604020202020204" pitchFamily="34" charset="0"/>
              <a:buChar char="•"/>
            </a:pPr>
            <a:r>
              <a:rPr lang="en-IN" sz="2000" dirty="0" smtClean="0">
                <a:solidFill>
                  <a:schemeClr val="bg1"/>
                </a:solidFill>
              </a:rPr>
              <a:t>VIEW PROFILE</a:t>
            </a:r>
            <a:endParaRPr lang="en-IN" sz="2000"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sp>
        <p:nvSpPr>
          <p:cNvPr id="5" name="Text Placeholder 4"/>
          <p:cNvSpPr>
            <a:spLocks noGrp="1"/>
          </p:cNvSpPr>
          <p:nvPr>
            <p:ph type="body" sz="quarter" idx="3"/>
          </p:nvPr>
        </p:nvSpPr>
        <p:spPr>
          <a:solidFill>
            <a:schemeClr val="accent2">
              <a:lumMod val="50000"/>
            </a:schemeClr>
          </a:solidFill>
        </p:spPr>
        <p:txBody>
          <a:bodyPr/>
          <a:lstStyle/>
          <a:p>
            <a:pPr algn="ctr"/>
            <a:r>
              <a:rPr lang="en-IN" dirty="0" smtClean="0">
                <a:solidFill>
                  <a:schemeClr val="bg1"/>
                </a:solidFill>
              </a:rPr>
              <a:t>ORGANIZER</a:t>
            </a:r>
            <a:endParaRPr lang="en-IN" dirty="0">
              <a:solidFill>
                <a:schemeClr val="bg1"/>
              </a:solidFill>
            </a:endParaRPr>
          </a:p>
        </p:txBody>
      </p:sp>
    </p:spTree>
    <p:extLst>
      <p:ext uri="{BB962C8B-B14F-4D97-AF65-F5344CB8AC3E}">
        <p14:creationId xmlns:p14="http://schemas.microsoft.com/office/powerpoint/2010/main" val="2920018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11" y="753228"/>
            <a:ext cx="10351698" cy="1080938"/>
          </a:xfrm>
          <a:solidFill>
            <a:schemeClr val="bg1">
              <a:lumMod val="85000"/>
              <a:lumOff val="15000"/>
            </a:schemeClr>
          </a:solidFill>
        </p:spPr>
        <p:txBody>
          <a:bodyPr/>
          <a:lstStyle/>
          <a:p>
            <a:pPr algn="ctr"/>
            <a:r>
              <a:rPr lang="en-IN" dirty="0" smtClean="0"/>
              <a:t>OVERVIEW</a:t>
            </a:r>
            <a:endParaRPr lang="en-IN" dirty="0"/>
          </a:p>
        </p:txBody>
      </p:sp>
      <p:sp>
        <p:nvSpPr>
          <p:cNvPr id="3" name="Text Placeholder 2"/>
          <p:cNvSpPr>
            <a:spLocks noGrp="1"/>
          </p:cNvSpPr>
          <p:nvPr>
            <p:ph type="body" idx="1"/>
          </p:nvPr>
        </p:nvSpPr>
        <p:spPr>
          <a:solidFill>
            <a:srgbClr val="FFFF00"/>
          </a:solidFill>
        </p:spPr>
        <p:txBody>
          <a:bodyPr/>
          <a:lstStyle/>
          <a:p>
            <a:pPr algn="ctr"/>
            <a:r>
              <a:rPr lang="en-IN" dirty="0" smtClean="0">
                <a:solidFill>
                  <a:schemeClr val="bg1"/>
                </a:solidFill>
              </a:rPr>
              <a:t>USER</a:t>
            </a:r>
            <a:endParaRPr lang="en-IN" dirty="0">
              <a:solidFill>
                <a:schemeClr val="bg1"/>
              </a:solidFill>
            </a:endParaRPr>
          </a:p>
        </p:txBody>
      </p:sp>
      <p:sp>
        <p:nvSpPr>
          <p:cNvPr id="4" name="Text Placeholder 3"/>
          <p:cNvSpPr>
            <a:spLocks noGrp="1"/>
          </p:cNvSpPr>
          <p:nvPr>
            <p:ph type="body" sz="half" idx="15"/>
          </p:nvPr>
        </p:nvSpPr>
        <p:spPr>
          <a:solidFill>
            <a:srgbClr val="FFFF00"/>
          </a:solidFill>
        </p:spPr>
        <p:txBody>
          <a:bodyPr/>
          <a:lstStyle/>
          <a:p>
            <a:pPr marL="285750" indent="-285750">
              <a:buFont typeface="Arial" panose="020B0604020202020204" pitchFamily="34" charset="0"/>
              <a:buChar char="•"/>
            </a:pPr>
            <a:r>
              <a:rPr lang="en-IN" sz="2000" dirty="0" smtClean="0">
                <a:solidFill>
                  <a:schemeClr val="bg1"/>
                </a:solidFill>
              </a:rPr>
              <a:t>BOOK EVENT</a:t>
            </a:r>
          </a:p>
          <a:p>
            <a:pPr marL="285750" indent="-285750">
              <a:buFont typeface="Arial" panose="020B0604020202020204" pitchFamily="34" charset="0"/>
              <a:buChar char="•"/>
            </a:pPr>
            <a:r>
              <a:rPr lang="en-IN" sz="2000" dirty="0">
                <a:solidFill>
                  <a:schemeClr val="bg1"/>
                </a:solidFill>
              </a:rPr>
              <a:t>VIEW VENUES</a:t>
            </a:r>
          </a:p>
          <a:p>
            <a:pPr marL="285750" indent="-285750">
              <a:buFont typeface="Arial" panose="020B0604020202020204" pitchFamily="34" charset="0"/>
              <a:buChar char="•"/>
            </a:pPr>
            <a:r>
              <a:rPr lang="en-IN" sz="2000" dirty="0">
                <a:solidFill>
                  <a:schemeClr val="bg1"/>
                </a:solidFill>
              </a:rPr>
              <a:t>VIEW </a:t>
            </a:r>
            <a:r>
              <a:rPr lang="en-IN" sz="2000" dirty="0" smtClean="0">
                <a:solidFill>
                  <a:schemeClr val="bg1"/>
                </a:solidFill>
              </a:rPr>
              <a:t>VENUES DETAILS</a:t>
            </a:r>
          </a:p>
          <a:p>
            <a:pPr marL="285750" indent="-285750">
              <a:buFont typeface="Arial" panose="020B0604020202020204" pitchFamily="34" charset="0"/>
              <a:buChar char="•"/>
            </a:pPr>
            <a:r>
              <a:rPr lang="en-IN" sz="2000" dirty="0" smtClean="0">
                <a:solidFill>
                  <a:schemeClr val="bg1"/>
                </a:solidFill>
              </a:rPr>
              <a:t>BOOKING HISTORY</a:t>
            </a:r>
          </a:p>
          <a:p>
            <a:pPr marL="285750" indent="-285750">
              <a:buFont typeface="Arial" panose="020B0604020202020204" pitchFamily="34" charset="0"/>
              <a:buChar char="•"/>
            </a:pPr>
            <a:r>
              <a:rPr lang="en-IN" sz="2000" dirty="0" smtClean="0">
                <a:solidFill>
                  <a:schemeClr val="bg1"/>
                </a:solidFill>
              </a:rPr>
              <a:t>VIEW NOTIFICATIONS</a:t>
            </a:r>
          </a:p>
          <a:p>
            <a:pPr marL="285750" indent="-285750">
              <a:buFont typeface="Arial" panose="020B0604020202020204" pitchFamily="34" charset="0"/>
              <a:buChar char="•"/>
            </a:pPr>
            <a:r>
              <a:rPr lang="en-IN" sz="2000" dirty="0" smtClean="0">
                <a:solidFill>
                  <a:schemeClr val="bg1"/>
                </a:solidFill>
              </a:rPr>
              <a:t>VIEW PROFILE</a:t>
            </a:r>
            <a:endParaRPr lang="en-IN" sz="2000"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sp>
        <p:nvSpPr>
          <p:cNvPr id="5" name="Text Placeholder 4"/>
          <p:cNvSpPr>
            <a:spLocks noGrp="1"/>
          </p:cNvSpPr>
          <p:nvPr>
            <p:ph type="body" sz="quarter" idx="3"/>
          </p:nvPr>
        </p:nvSpPr>
        <p:spPr>
          <a:solidFill>
            <a:schemeClr val="accent2">
              <a:lumMod val="50000"/>
            </a:schemeClr>
          </a:solidFill>
        </p:spPr>
        <p:txBody>
          <a:bodyPr/>
          <a:lstStyle/>
          <a:p>
            <a:pPr algn="ctr"/>
            <a:r>
              <a:rPr lang="en-IN" dirty="0" smtClean="0">
                <a:solidFill>
                  <a:schemeClr val="bg1"/>
                </a:solidFill>
              </a:rPr>
              <a:t>ORGANIZER</a:t>
            </a:r>
            <a:endParaRPr lang="en-IN" dirty="0">
              <a:solidFill>
                <a:schemeClr val="bg1"/>
              </a:solidFill>
            </a:endParaRPr>
          </a:p>
        </p:txBody>
      </p:sp>
      <p:sp>
        <p:nvSpPr>
          <p:cNvPr id="6" name="Text Placeholder 5"/>
          <p:cNvSpPr>
            <a:spLocks noGrp="1"/>
          </p:cNvSpPr>
          <p:nvPr>
            <p:ph type="body" sz="half" idx="16"/>
          </p:nvPr>
        </p:nvSpPr>
        <p:spPr>
          <a:solidFill>
            <a:schemeClr val="accent2">
              <a:lumMod val="50000"/>
            </a:schemeClr>
          </a:solidFill>
        </p:spPr>
        <p:txBody>
          <a:bodyPr/>
          <a:lstStyle/>
          <a:p>
            <a:endParaRPr lang="en-IN" dirty="0">
              <a:solidFill>
                <a:schemeClr val="accent2">
                  <a:lumMod val="50000"/>
                </a:schemeClr>
              </a:solidFill>
            </a:endParaRPr>
          </a:p>
        </p:txBody>
      </p:sp>
    </p:spTree>
    <p:extLst>
      <p:ext uri="{BB962C8B-B14F-4D97-AF65-F5344CB8AC3E}">
        <p14:creationId xmlns:p14="http://schemas.microsoft.com/office/powerpoint/2010/main" val="1264476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11" y="753228"/>
            <a:ext cx="10351698" cy="1080938"/>
          </a:xfrm>
          <a:solidFill>
            <a:schemeClr val="bg1">
              <a:lumMod val="85000"/>
              <a:lumOff val="15000"/>
            </a:schemeClr>
          </a:solidFill>
        </p:spPr>
        <p:txBody>
          <a:bodyPr/>
          <a:lstStyle/>
          <a:p>
            <a:pPr algn="ctr"/>
            <a:r>
              <a:rPr lang="en-IN" dirty="0" smtClean="0"/>
              <a:t>OVERVIEW</a:t>
            </a:r>
            <a:endParaRPr lang="en-IN" dirty="0"/>
          </a:p>
        </p:txBody>
      </p:sp>
      <p:sp>
        <p:nvSpPr>
          <p:cNvPr id="3" name="Text Placeholder 2"/>
          <p:cNvSpPr>
            <a:spLocks noGrp="1"/>
          </p:cNvSpPr>
          <p:nvPr>
            <p:ph type="body" idx="1"/>
          </p:nvPr>
        </p:nvSpPr>
        <p:spPr>
          <a:solidFill>
            <a:srgbClr val="FFFF00"/>
          </a:solidFill>
        </p:spPr>
        <p:txBody>
          <a:bodyPr/>
          <a:lstStyle/>
          <a:p>
            <a:pPr algn="ctr"/>
            <a:r>
              <a:rPr lang="en-IN" dirty="0" smtClean="0">
                <a:solidFill>
                  <a:schemeClr val="bg1"/>
                </a:solidFill>
              </a:rPr>
              <a:t>USER</a:t>
            </a:r>
            <a:endParaRPr lang="en-IN" dirty="0">
              <a:solidFill>
                <a:schemeClr val="bg1"/>
              </a:solidFill>
            </a:endParaRPr>
          </a:p>
        </p:txBody>
      </p:sp>
      <p:sp>
        <p:nvSpPr>
          <p:cNvPr id="4" name="Text Placeholder 3"/>
          <p:cNvSpPr>
            <a:spLocks noGrp="1"/>
          </p:cNvSpPr>
          <p:nvPr>
            <p:ph type="body" sz="half" idx="15"/>
          </p:nvPr>
        </p:nvSpPr>
        <p:spPr>
          <a:solidFill>
            <a:srgbClr val="FFFF00"/>
          </a:solidFill>
        </p:spPr>
        <p:txBody>
          <a:bodyPr/>
          <a:lstStyle/>
          <a:p>
            <a:pPr marL="285750" indent="-285750">
              <a:buFont typeface="Arial" panose="020B0604020202020204" pitchFamily="34" charset="0"/>
              <a:buChar char="•"/>
            </a:pPr>
            <a:r>
              <a:rPr lang="en-IN" sz="2000" dirty="0" smtClean="0">
                <a:solidFill>
                  <a:schemeClr val="bg1"/>
                </a:solidFill>
              </a:rPr>
              <a:t>BOOK EVENT</a:t>
            </a:r>
          </a:p>
          <a:p>
            <a:pPr marL="285750" indent="-285750">
              <a:buFont typeface="Arial" panose="020B0604020202020204" pitchFamily="34" charset="0"/>
              <a:buChar char="•"/>
            </a:pPr>
            <a:r>
              <a:rPr lang="en-IN" sz="2000" dirty="0">
                <a:solidFill>
                  <a:schemeClr val="bg1"/>
                </a:solidFill>
              </a:rPr>
              <a:t>VIEW VENUES</a:t>
            </a:r>
          </a:p>
          <a:p>
            <a:pPr marL="285750" indent="-285750">
              <a:buFont typeface="Arial" panose="020B0604020202020204" pitchFamily="34" charset="0"/>
              <a:buChar char="•"/>
            </a:pPr>
            <a:r>
              <a:rPr lang="en-IN" sz="2000" dirty="0">
                <a:solidFill>
                  <a:schemeClr val="bg1"/>
                </a:solidFill>
              </a:rPr>
              <a:t>VIEW </a:t>
            </a:r>
            <a:r>
              <a:rPr lang="en-IN" sz="2000" dirty="0" smtClean="0">
                <a:solidFill>
                  <a:schemeClr val="bg1"/>
                </a:solidFill>
              </a:rPr>
              <a:t>VENUES DETAILS</a:t>
            </a:r>
          </a:p>
          <a:p>
            <a:pPr marL="285750" indent="-285750">
              <a:buFont typeface="Arial" panose="020B0604020202020204" pitchFamily="34" charset="0"/>
              <a:buChar char="•"/>
            </a:pPr>
            <a:r>
              <a:rPr lang="en-IN" sz="2000" dirty="0" smtClean="0">
                <a:solidFill>
                  <a:schemeClr val="bg1"/>
                </a:solidFill>
              </a:rPr>
              <a:t>BOOKING HISTORY</a:t>
            </a:r>
          </a:p>
          <a:p>
            <a:pPr marL="285750" indent="-285750">
              <a:buFont typeface="Arial" panose="020B0604020202020204" pitchFamily="34" charset="0"/>
              <a:buChar char="•"/>
            </a:pPr>
            <a:r>
              <a:rPr lang="en-IN" sz="2000" dirty="0" smtClean="0">
                <a:solidFill>
                  <a:schemeClr val="bg1"/>
                </a:solidFill>
              </a:rPr>
              <a:t>VIEW NOTIFICATIONS</a:t>
            </a:r>
          </a:p>
          <a:p>
            <a:pPr marL="285750" indent="-285750">
              <a:buFont typeface="Arial" panose="020B0604020202020204" pitchFamily="34" charset="0"/>
              <a:buChar char="•"/>
            </a:pPr>
            <a:r>
              <a:rPr lang="en-IN" sz="2000" dirty="0" smtClean="0">
                <a:solidFill>
                  <a:schemeClr val="bg1"/>
                </a:solidFill>
              </a:rPr>
              <a:t>VIEW PROFILE</a:t>
            </a:r>
            <a:endParaRPr lang="en-IN" sz="2000"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sp>
        <p:nvSpPr>
          <p:cNvPr id="5" name="Text Placeholder 4"/>
          <p:cNvSpPr>
            <a:spLocks noGrp="1"/>
          </p:cNvSpPr>
          <p:nvPr>
            <p:ph type="body" sz="quarter" idx="3"/>
          </p:nvPr>
        </p:nvSpPr>
        <p:spPr>
          <a:solidFill>
            <a:schemeClr val="accent2">
              <a:lumMod val="50000"/>
            </a:schemeClr>
          </a:solidFill>
        </p:spPr>
        <p:txBody>
          <a:bodyPr/>
          <a:lstStyle/>
          <a:p>
            <a:pPr algn="ctr"/>
            <a:r>
              <a:rPr lang="en-IN" dirty="0" smtClean="0">
                <a:solidFill>
                  <a:schemeClr val="bg1"/>
                </a:solidFill>
              </a:rPr>
              <a:t>ORGANIZER</a:t>
            </a:r>
            <a:endParaRPr lang="en-IN" dirty="0">
              <a:solidFill>
                <a:schemeClr val="bg1"/>
              </a:solidFill>
            </a:endParaRPr>
          </a:p>
        </p:txBody>
      </p:sp>
      <p:sp>
        <p:nvSpPr>
          <p:cNvPr id="6" name="Text Placeholder 5"/>
          <p:cNvSpPr>
            <a:spLocks noGrp="1"/>
          </p:cNvSpPr>
          <p:nvPr>
            <p:ph type="body" sz="half" idx="16"/>
          </p:nvPr>
        </p:nvSpPr>
        <p:spPr>
          <a:solidFill>
            <a:schemeClr val="accent2">
              <a:lumMod val="50000"/>
            </a:schemeClr>
          </a:solidFill>
        </p:spPr>
        <p:txBody>
          <a:bodyPr>
            <a:normAutofit/>
          </a:bodyPr>
          <a:lstStyle/>
          <a:p>
            <a:pPr marL="285750" indent="-285750">
              <a:buFont typeface="Arial" panose="020B0604020202020204" pitchFamily="34" charset="0"/>
              <a:buChar char="•"/>
            </a:pPr>
            <a:r>
              <a:rPr lang="en-IN" sz="2000" dirty="0" smtClean="0">
                <a:solidFill>
                  <a:schemeClr val="bg1"/>
                </a:solidFill>
              </a:rPr>
              <a:t>ADD VENUE</a:t>
            </a:r>
            <a:endParaRPr lang="en-IN" sz="2000" dirty="0">
              <a:solidFill>
                <a:schemeClr val="bg1"/>
              </a:solidFill>
            </a:endParaRPr>
          </a:p>
        </p:txBody>
      </p:sp>
    </p:spTree>
    <p:extLst>
      <p:ext uri="{BB962C8B-B14F-4D97-AF65-F5344CB8AC3E}">
        <p14:creationId xmlns:p14="http://schemas.microsoft.com/office/powerpoint/2010/main" val="776058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753228"/>
            <a:ext cx="10351698" cy="1080938"/>
          </a:xfrm>
          <a:solidFill>
            <a:schemeClr val="bg1">
              <a:lumMod val="85000"/>
              <a:lumOff val="15000"/>
            </a:schemeClr>
          </a:solidFill>
        </p:spPr>
        <p:txBody>
          <a:bodyPr/>
          <a:lstStyle/>
          <a:p>
            <a:pPr algn="ctr"/>
            <a:r>
              <a:rPr lang="en-IN" dirty="0" smtClean="0"/>
              <a:t>OVERVIEW</a:t>
            </a:r>
            <a:endParaRPr lang="en-IN" dirty="0"/>
          </a:p>
        </p:txBody>
      </p:sp>
      <p:sp>
        <p:nvSpPr>
          <p:cNvPr id="3" name="Text Placeholder 2"/>
          <p:cNvSpPr>
            <a:spLocks noGrp="1"/>
          </p:cNvSpPr>
          <p:nvPr>
            <p:ph type="body" idx="1"/>
          </p:nvPr>
        </p:nvSpPr>
        <p:spPr>
          <a:solidFill>
            <a:srgbClr val="FFFF00"/>
          </a:solidFill>
        </p:spPr>
        <p:txBody>
          <a:bodyPr/>
          <a:lstStyle/>
          <a:p>
            <a:pPr algn="ctr"/>
            <a:r>
              <a:rPr lang="en-IN" dirty="0" smtClean="0">
                <a:solidFill>
                  <a:schemeClr val="bg1"/>
                </a:solidFill>
              </a:rPr>
              <a:t>USER</a:t>
            </a:r>
            <a:endParaRPr lang="en-IN" dirty="0">
              <a:solidFill>
                <a:schemeClr val="bg1"/>
              </a:solidFill>
            </a:endParaRPr>
          </a:p>
        </p:txBody>
      </p:sp>
      <p:sp>
        <p:nvSpPr>
          <p:cNvPr id="4" name="Text Placeholder 3"/>
          <p:cNvSpPr>
            <a:spLocks noGrp="1"/>
          </p:cNvSpPr>
          <p:nvPr>
            <p:ph type="body" sz="half" idx="15"/>
          </p:nvPr>
        </p:nvSpPr>
        <p:spPr>
          <a:solidFill>
            <a:srgbClr val="FFFF00"/>
          </a:solidFill>
        </p:spPr>
        <p:txBody>
          <a:bodyPr>
            <a:normAutofit/>
          </a:bodyPr>
          <a:lstStyle/>
          <a:p>
            <a:pPr marL="285750" indent="-285750">
              <a:buFont typeface="Arial" panose="020B0604020202020204" pitchFamily="34" charset="0"/>
              <a:buChar char="•"/>
            </a:pPr>
            <a:r>
              <a:rPr lang="en-IN" sz="2000" dirty="0" smtClean="0">
                <a:solidFill>
                  <a:schemeClr val="bg1"/>
                </a:solidFill>
              </a:rPr>
              <a:t>BOOK EVENT</a:t>
            </a:r>
          </a:p>
          <a:p>
            <a:pPr marL="285750" indent="-285750">
              <a:buFont typeface="Arial" panose="020B0604020202020204" pitchFamily="34" charset="0"/>
              <a:buChar char="•"/>
            </a:pPr>
            <a:r>
              <a:rPr lang="en-IN" sz="2000" dirty="0">
                <a:solidFill>
                  <a:schemeClr val="bg1"/>
                </a:solidFill>
              </a:rPr>
              <a:t>VIEW VENUES</a:t>
            </a:r>
          </a:p>
          <a:p>
            <a:pPr marL="285750" indent="-285750">
              <a:buFont typeface="Arial" panose="020B0604020202020204" pitchFamily="34" charset="0"/>
              <a:buChar char="•"/>
            </a:pPr>
            <a:r>
              <a:rPr lang="en-IN" sz="2000" dirty="0">
                <a:solidFill>
                  <a:schemeClr val="bg1"/>
                </a:solidFill>
              </a:rPr>
              <a:t>VIEW </a:t>
            </a:r>
            <a:r>
              <a:rPr lang="en-IN" sz="2000" dirty="0" smtClean="0">
                <a:solidFill>
                  <a:schemeClr val="bg1"/>
                </a:solidFill>
              </a:rPr>
              <a:t>VENUES DETAILS</a:t>
            </a:r>
          </a:p>
          <a:p>
            <a:pPr marL="285750" indent="-285750">
              <a:buFont typeface="Arial" panose="020B0604020202020204" pitchFamily="34" charset="0"/>
              <a:buChar char="•"/>
            </a:pPr>
            <a:r>
              <a:rPr lang="en-IN" sz="2000" dirty="0" smtClean="0">
                <a:solidFill>
                  <a:schemeClr val="bg1"/>
                </a:solidFill>
              </a:rPr>
              <a:t>BOOKING HISTORY</a:t>
            </a:r>
          </a:p>
          <a:p>
            <a:pPr marL="285750" indent="-285750">
              <a:buFont typeface="Arial" panose="020B0604020202020204" pitchFamily="34" charset="0"/>
              <a:buChar char="•"/>
            </a:pPr>
            <a:r>
              <a:rPr lang="en-IN" sz="2000" dirty="0" smtClean="0">
                <a:solidFill>
                  <a:schemeClr val="bg1"/>
                </a:solidFill>
              </a:rPr>
              <a:t>VIEW NOTIFICATIONS</a:t>
            </a:r>
          </a:p>
          <a:p>
            <a:pPr marL="285750" indent="-285750">
              <a:buFont typeface="Arial" panose="020B0604020202020204" pitchFamily="34" charset="0"/>
              <a:buChar char="•"/>
            </a:pPr>
            <a:r>
              <a:rPr lang="en-IN" sz="2000" dirty="0" smtClean="0">
                <a:solidFill>
                  <a:schemeClr val="bg1"/>
                </a:solidFill>
              </a:rPr>
              <a:t>VIEW PROFILE</a:t>
            </a:r>
            <a:endParaRPr lang="en-IN" sz="2000"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sp>
        <p:nvSpPr>
          <p:cNvPr id="5" name="Text Placeholder 4"/>
          <p:cNvSpPr>
            <a:spLocks noGrp="1"/>
          </p:cNvSpPr>
          <p:nvPr>
            <p:ph type="body" sz="quarter" idx="3"/>
          </p:nvPr>
        </p:nvSpPr>
        <p:spPr>
          <a:solidFill>
            <a:schemeClr val="accent2">
              <a:lumMod val="50000"/>
            </a:schemeClr>
          </a:solidFill>
        </p:spPr>
        <p:txBody>
          <a:bodyPr/>
          <a:lstStyle/>
          <a:p>
            <a:pPr algn="ctr"/>
            <a:r>
              <a:rPr lang="en-IN" dirty="0" smtClean="0">
                <a:solidFill>
                  <a:schemeClr val="bg1"/>
                </a:solidFill>
              </a:rPr>
              <a:t>ORGANIZER</a:t>
            </a:r>
            <a:endParaRPr lang="en-IN" dirty="0">
              <a:solidFill>
                <a:schemeClr val="bg1"/>
              </a:solidFill>
            </a:endParaRPr>
          </a:p>
        </p:txBody>
      </p:sp>
      <p:sp>
        <p:nvSpPr>
          <p:cNvPr id="6" name="Text Placeholder 5"/>
          <p:cNvSpPr>
            <a:spLocks noGrp="1"/>
          </p:cNvSpPr>
          <p:nvPr>
            <p:ph type="body" sz="half" idx="16"/>
          </p:nvPr>
        </p:nvSpPr>
        <p:spPr>
          <a:solidFill>
            <a:schemeClr val="accent2">
              <a:lumMod val="50000"/>
            </a:schemeClr>
          </a:solidFill>
        </p:spPr>
        <p:txBody>
          <a:bodyPr/>
          <a:lstStyle/>
          <a:p>
            <a:pPr marL="285750" indent="-285750">
              <a:buFont typeface="Arial" panose="020B0604020202020204" pitchFamily="34" charset="0"/>
              <a:buChar char="•"/>
            </a:pPr>
            <a:r>
              <a:rPr lang="en-IN" sz="2000" dirty="0" smtClean="0">
                <a:solidFill>
                  <a:schemeClr val="bg1"/>
                </a:solidFill>
              </a:rPr>
              <a:t>ADD VENUE</a:t>
            </a:r>
          </a:p>
          <a:p>
            <a:pPr marL="285750" indent="-285750">
              <a:buFont typeface="Arial" panose="020B0604020202020204" pitchFamily="34" charset="0"/>
              <a:buChar char="•"/>
            </a:pPr>
            <a:r>
              <a:rPr lang="en-IN" sz="2000" dirty="0" smtClean="0">
                <a:solidFill>
                  <a:schemeClr val="bg1"/>
                </a:solidFill>
              </a:rPr>
              <a:t>MANAGE VENUE</a:t>
            </a:r>
          </a:p>
          <a:p>
            <a:endParaRPr lang="en-IN" dirty="0">
              <a:solidFill>
                <a:schemeClr val="bg1"/>
              </a:solidFill>
            </a:endParaRPr>
          </a:p>
        </p:txBody>
      </p:sp>
    </p:spTree>
    <p:extLst>
      <p:ext uri="{BB962C8B-B14F-4D97-AF65-F5344CB8AC3E}">
        <p14:creationId xmlns:p14="http://schemas.microsoft.com/office/powerpoint/2010/main" val="3592779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11" y="753228"/>
            <a:ext cx="10351698" cy="1080938"/>
          </a:xfrm>
          <a:solidFill>
            <a:schemeClr val="bg1">
              <a:lumMod val="85000"/>
              <a:lumOff val="15000"/>
            </a:schemeClr>
          </a:solidFill>
        </p:spPr>
        <p:txBody>
          <a:bodyPr/>
          <a:lstStyle/>
          <a:p>
            <a:pPr algn="ctr"/>
            <a:r>
              <a:rPr lang="en-IN" dirty="0" smtClean="0"/>
              <a:t>OVERVIEW</a:t>
            </a:r>
            <a:endParaRPr lang="en-IN" dirty="0"/>
          </a:p>
        </p:txBody>
      </p:sp>
      <p:sp>
        <p:nvSpPr>
          <p:cNvPr id="3" name="Text Placeholder 2"/>
          <p:cNvSpPr>
            <a:spLocks noGrp="1"/>
          </p:cNvSpPr>
          <p:nvPr>
            <p:ph type="body" idx="1"/>
          </p:nvPr>
        </p:nvSpPr>
        <p:spPr>
          <a:solidFill>
            <a:srgbClr val="FFFF00"/>
          </a:solidFill>
        </p:spPr>
        <p:txBody>
          <a:bodyPr/>
          <a:lstStyle/>
          <a:p>
            <a:pPr algn="ctr"/>
            <a:r>
              <a:rPr lang="en-IN" dirty="0" smtClean="0">
                <a:solidFill>
                  <a:schemeClr val="bg1"/>
                </a:solidFill>
              </a:rPr>
              <a:t>USER</a:t>
            </a:r>
            <a:endParaRPr lang="en-IN" dirty="0">
              <a:solidFill>
                <a:schemeClr val="bg1"/>
              </a:solidFill>
            </a:endParaRPr>
          </a:p>
        </p:txBody>
      </p:sp>
      <p:sp>
        <p:nvSpPr>
          <p:cNvPr id="4" name="Text Placeholder 3"/>
          <p:cNvSpPr>
            <a:spLocks noGrp="1"/>
          </p:cNvSpPr>
          <p:nvPr>
            <p:ph type="body" sz="half" idx="15"/>
          </p:nvPr>
        </p:nvSpPr>
        <p:spPr>
          <a:solidFill>
            <a:srgbClr val="FFFF00"/>
          </a:solidFill>
        </p:spPr>
        <p:txBody>
          <a:bodyPr/>
          <a:lstStyle/>
          <a:p>
            <a:pPr marL="285750" indent="-285750">
              <a:buFont typeface="Arial" panose="020B0604020202020204" pitchFamily="34" charset="0"/>
              <a:buChar char="•"/>
            </a:pPr>
            <a:r>
              <a:rPr lang="en-IN" sz="2000" dirty="0" smtClean="0">
                <a:solidFill>
                  <a:schemeClr val="bg1"/>
                </a:solidFill>
              </a:rPr>
              <a:t>BOOK EVENT</a:t>
            </a:r>
          </a:p>
          <a:p>
            <a:pPr marL="285750" indent="-285750">
              <a:buFont typeface="Arial" panose="020B0604020202020204" pitchFamily="34" charset="0"/>
              <a:buChar char="•"/>
            </a:pPr>
            <a:r>
              <a:rPr lang="en-IN" sz="2000" dirty="0">
                <a:solidFill>
                  <a:schemeClr val="bg1"/>
                </a:solidFill>
              </a:rPr>
              <a:t>VIEW VENUES</a:t>
            </a:r>
          </a:p>
          <a:p>
            <a:pPr marL="285750" indent="-285750">
              <a:buFont typeface="Arial" panose="020B0604020202020204" pitchFamily="34" charset="0"/>
              <a:buChar char="•"/>
            </a:pPr>
            <a:r>
              <a:rPr lang="en-IN" sz="2000" dirty="0">
                <a:solidFill>
                  <a:schemeClr val="bg1"/>
                </a:solidFill>
              </a:rPr>
              <a:t>VIEW </a:t>
            </a:r>
            <a:r>
              <a:rPr lang="en-IN" sz="2000" dirty="0" smtClean="0">
                <a:solidFill>
                  <a:schemeClr val="bg1"/>
                </a:solidFill>
              </a:rPr>
              <a:t>VENUES DETAILS</a:t>
            </a:r>
          </a:p>
          <a:p>
            <a:pPr marL="285750" indent="-285750">
              <a:buFont typeface="Arial" panose="020B0604020202020204" pitchFamily="34" charset="0"/>
              <a:buChar char="•"/>
            </a:pPr>
            <a:r>
              <a:rPr lang="en-IN" sz="2000" dirty="0" smtClean="0">
                <a:solidFill>
                  <a:schemeClr val="bg1"/>
                </a:solidFill>
              </a:rPr>
              <a:t>BOOKING HISTORY</a:t>
            </a:r>
          </a:p>
          <a:p>
            <a:pPr marL="285750" indent="-285750">
              <a:buFont typeface="Arial" panose="020B0604020202020204" pitchFamily="34" charset="0"/>
              <a:buChar char="•"/>
            </a:pPr>
            <a:r>
              <a:rPr lang="en-IN" sz="2000" dirty="0" smtClean="0">
                <a:solidFill>
                  <a:schemeClr val="bg1"/>
                </a:solidFill>
              </a:rPr>
              <a:t>VIEW NOTIFICATIONS</a:t>
            </a:r>
          </a:p>
          <a:p>
            <a:pPr marL="285750" indent="-285750">
              <a:buFont typeface="Arial" panose="020B0604020202020204" pitchFamily="34" charset="0"/>
              <a:buChar char="•"/>
            </a:pPr>
            <a:r>
              <a:rPr lang="en-IN" sz="2000" dirty="0" smtClean="0">
                <a:solidFill>
                  <a:schemeClr val="bg1"/>
                </a:solidFill>
              </a:rPr>
              <a:t>VIEW PROFILE</a:t>
            </a:r>
            <a:endParaRPr lang="en-IN" sz="2000"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sp>
        <p:nvSpPr>
          <p:cNvPr id="5" name="Text Placeholder 4"/>
          <p:cNvSpPr>
            <a:spLocks noGrp="1"/>
          </p:cNvSpPr>
          <p:nvPr>
            <p:ph type="body" sz="quarter" idx="3"/>
          </p:nvPr>
        </p:nvSpPr>
        <p:spPr>
          <a:solidFill>
            <a:schemeClr val="accent2">
              <a:lumMod val="50000"/>
            </a:schemeClr>
          </a:solidFill>
        </p:spPr>
        <p:txBody>
          <a:bodyPr/>
          <a:lstStyle/>
          <a:p>
            <a:pPr algn="ctr"/>
            <a:r>
              <a:rPr lang="en-IN" dirty="0" smtClean="0">
                <a:solidFill>
                  <a:schemeClr val="bg1"/>
                </a:solidFill>
              </a:rPr>
              <a:t>ORGANIZER</a:t>
            </a:r>
            <a:endParaRPr lang="en-IN" dirty="0">
              <a:solidFill>
                <a:schemeClr val="bg1"/>
              </a:solidFill>
            </a:endParaRPr>
          </a:p>
        </p:txBody>
      </p:sp>
      <p:sp>
        <p:nvSpPr>
          <p:cNvPr id="6" name="Text Placeholder 5"/>
          <p:cNvSpPr>
            <a:spLocks noGrp="1"/>
          </p:cNvSpPr>
          <p:nvPr>
            <p:ph type="body" sz="half" idx="16"/>
          </p:nvPr>
        </p:nvSpPr>
        <p:spPr>
          <a:solidFill>
            <a:schemeClr val="accent2">
              <a:lumMod val="50000"/>
            </a:schemeClr>
          </a:solidFill>
        </p:spPr>
        <p:txBody>
          <a:bodyPr>
            <a:normAutofit/>
          </a:bodyPr>
          <a:lstStyle/>
          <a:p>
            <a:pPr marL="285750" indent="-285750">
              <a:buFont typeface="Arial" panose="020B0604020202020204" pitchFamily="34" charset="0"/>
              <a:buChar char="•"/>
            </a:pPr>
            <a:r>
              <a:rPr lang="en-IN" sz="2000" dirty="0" smtClean="0">
                <a:solidFill>
                  <a:schemeClr val="bg1"/>
                </a:solidFill>
              </a:rPr>
              <a:t>ADD VENUE</a:t>
            </a:r>
          </a:p>
          <a:p>
            <a:pPr marL="285750" indent="-285750">
              <a:buFont typeface="Arial" panose="020B0604020202020204" pitchFamily="34" charset="0"/>
              <a:buChar char="•"/>
            </a:pPr>
            <a:r>
              <a:rPr lang="en-IN" sz="2000" dirty="0" smtClean="0">
                <a:solidFill>
                  <a:schemeClr val="bg1"/>
                </a:solidFill>
              </a:rPr>
              <a:t>MANAGE VENUE</a:t>
            </a:r>
          </a:p>
          <a:p>
            <a:pPr marL="285750" indent="-285750">
              <a:buFont typeface="Arial" panose="020B0604020202020204" pitchFamily="34" charset="0"/>
              <a:buChar char="•"/>
            </a:pPr>
            <a:r>
              <a:rPr lang="en-IN" sz="2000" dirty="0" smtClean="0">
                <a:solidFill>
                  <a:schemeClr val="bg1"/>
                </a:solidFill>
              </a:rPr>
              <a:t>VIEW BOOKINGS</a:t>
            </a:r>
          </a:p>
        </p:txBody>
      </p:sp>
    </p:spTree>
    <p:extLst>
      <p:ext uri="{BB962C8B-B14F-4D97-AF65-F5344CB8AC3E}">
        <p14:creationId xmlns:p14="http://schemas.microsoft.com/office/powerpoint/2010/main" val="3260866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11" y="753228"/>
            <a:ext cx="10351698" cy="1080938"/>
          </a:xfrm>
          <a:solidFill>
            <a:schemeClr val="bg1">
              <a:lumMod val="85000"/>
              <a:lumOff val="15000"/>
            </a:schemeClr>
          </a:solidFill>
        </p:spPr>
        <p:txBody>
          <a:bodyPr/>
          <a:lstStyle/>
          <a:p>
            <a:pPr algn="ctr"/>
            <a:r>
              <a:rPr lang="en-IN" dirty="0" smtClean="0"/>
              <a:t>OVERVIEW</a:t>
            </a:r>
            <a:endParaRPr lang="en-IN" dirty="0"/>
          </a:p>
        </p:txBody>
      </p:sp>
      <p:sp>
        <p:nvSpPr>
          <p:cNvPr id="3" name="Text Placeholder 2"/>
          <p:cNvSpPr>
            <a:spLocks noGrp="1"/>
          </p:cNvSpPr>
          <p:nvPr>
            <p:ph type="body" idx="1"/>
          </p:nvPr>
        </p:nvSpPr>
        <p:spPr>
          <a:solidFill>
            <a:srgbClr val="FFFF00"/>
          </a:solidFill>
        </p:spPr>
        <p:txBody>
          <a:bodyPr/>
          <a:lstStyle/>
          <a:p>
            <a:pPr algn="ctr"/>
            <a:r>
              <a:rPr lang="en-IN" dirty="0" smtClean="0">
                <a:solidFill>
                  <a:schemeClr val="bg1"/>
                </a:solidFill>
              </a:rPr>
              <a:t>USER</a:t>
            </a:r>
            <a:endParaRPr lang="en-IN" dirty="0">
              <a:solidFill>
                <a:schemeClr val="bg1"/>
              </a:solidFill>
            </a:endParaRPr>
          </a:p>
        </p:txBody>
      </p:sp>
      <p:sp>
        <p:nvSpPr>
          <p:cNvPr id="4" name="Text Placeholder 3"/>
          <p:cNvSpPr>
            <a:spLocks noGrp="1"/>
          </p:cNvSpPr>
          <p:nvPr>
            <p:ph type="body" sz="half" idx="15"/>
          </p:nvPr>
        </p:nvSpPr>
        <p:spPr>
          <a:solidFill>
            <a:srgbClr val="FFFF00"/>
          </a:solidFill>
        </p:spPr>
        <p:txBody>
          <a:bodyPr/>
          <a:lstStyle/>
          <a:p>
            <a:pPr marL="285750" indent="-285750">
              <a:buFont typeface="Arial" panose="020B0604020202020204" pitchFamily="34" charset="0"/>
              <a:buChar char="•"/>
            </a:pPr>
            <a:r>
              <a:rPr lang="en-IN" sz="2000" dirty="0" smtClean="0">
                <a:solidFill>
                  <a:schemeClr val="bg1"/>
                </a:solidFill>
              </a:rPr>
              <a:t>BOOK EVENT</a:t>
            </a:r>
          </a:p>
          <a:p>
            <a:pPr marL="285750" indent="-285750">
              <a:buFont typeface="Arial" panose="020B0604020202020204" pitchFamily="34" charset="0"/>
              <a:buChar char="•"/>
            </a:pPr>
            <a:r>
              <a:rPr lang="en-IN" sz="2000" dirty="0">
                <a:solidFill>
                  <a:schemeClr val="bg1"/>
                </a:solidFill>
              </a:rPr>
              <a:t>VIEW VENUES</a:t>
            </a:r>
          </a:p>
          <a:p>
            <a:pPr marL="285750" indent="-285750">
              <a:buFont typeface="Arial" panose="020B0604020202020204" pitchFamily="34" charset="0"/>
              <a:buChar char="•"/>
            </a:pPr>
            <a:r>
              <a:rPr lang="en-IN" sz="2000" dirty="0">
                <a:solidFill>
                  <a:schemeClr val="bg1"/>
                </a:solidFill>
              </a:rPr>
              <a:t>VIEW </a:t>
            </a:r>
            <a:r>
              <a:rPr lang="en-IN" sz="2000" dirty="0" smtClean="0">
                <a:solidFill>
                  <a:schemeClr val="bg1"/>
                </a:solidFill>
              </a:rPr>
              <a:t>VENUES DETAILS</a:t>
            </a:r>
          </a:p>
          <a:p>
            <a:pPr marL="285750" indent="-285750">
              <a:buFont typeface="Arial" panose="020B0604020202020204" pitchFamily="34" charset="0"/>
              <a:buChar char="•"/>
            </a:pPr>
            <a:r>
              <a:rPr lang="en-IN" sz="2000" dirty="0" smtClean="0">
                <a:solidFill>
                  <a:schemeClr val="bg1"/>
                </a:solidFill>
              </a:rPr>
              <a:t>BOOKING HISTORY</a:t>
            </a:r>
          </a:p>
          <a:p>
            <a:pPr marL="285750" indent="-285750">
              <a:buFont typeface="Arial" panose="020B0604020202020204" pitchFamily="34" charset="0"/>
              <a:buChar char="•"/>
            </a:pPr>
            <a:r>
              <a:rPr lang="en-IN" sz="2000" dirty="0" smtClean="0">
                <a:solidFill>
                  <a:schemeClr val="bg1"/>
                </a:solidFill>
              </a:rPr>
              <a:t>VIEW NOTIFICATIONS</a:t>
            </a:r>
          </a:p>
          <a:p>
            <a:pPr marL="285750" indent="-285750">
              <a:buFont typeface="Arial" panose="020B0604020202020204" pitchFamily="34" charset="0"/>
              <a:buChar char="•"/>
            </a:pPr>
            <a:r>
              <a:rPr lang="en-IN" sz="2000" dirty="0" smtClean="0">
                <a:solidFill>
                  <a:schemeClr val="bg1"/>
                </a:solidFill>
              </a:rPr>
              <a:t>VIEW PROFILE</a:t>
            </a:r>
            <a:endParaRPr lang="en-IN" sz="2000"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sp>
        <p:nvSpPr>
          <p:cNvPr id="5" name="Text Placeholder 4"/>
          <p:cNvSpPr>
            <a:spLocks noGrp="1"/>
          </p:cNvSpPr>
          <p:nvPr>
            <p:ph type="body" sz="quarter" idx="3"/>
          </p:nvPr>
        </p:nvSpPr>
        <p:spPr>
          <a:solidFill>
            <a:schemeClr val="accent2">
              <a:lumMod val="50000"/>
            </a:schemeClr>
          </a:solidFill>
        </p:spPr>
        <p:txBody>
          <a:bodyPr/>
          <a:lstStyle/>
          <a:p>
            <a:pPr algn="ctr"/>
            <a:r>
              <a:rPr lang="en-IN" dirty="0" smtClean="0">
                <a:solidFill>
                  <a:schemeClr val="bg1"/>
                </a:solidFill>
              </a:rPr>
              <a:t>ORGANIZER</a:t>
            </a:r>
            <a:endParaRPr lang="en-IN" dirty="0">
              <a:solidFill>
                <a:schemeClr val="bg1"/>
              </a:solidFill>
            </a:endParaRPr>
          </a:p>
        </p:txBody>
      </p:sp>
      <p:sp>
        <p:nvSpPr>
          <p:cNvPr id="6" name="Text Placeholder 5"/>
          <p:cNvSpPr>
            <a:spLocks noGrp="1"/>
          </p:cNvSpPr>
          <p:nvPr>
            <p:ph type="body" sz="half" idx="16"/>
          </p:nvPr>
        </p:nvSpPr>
        <p:spPr>
          <a:solidFill>
            <a:schemeClr val="accent2">
              <a:lumMod val="50000"/>
            </a:schemeClr>
          </a:solidFill>
        </p:spPr>
        <p:txBody>
          <a:bodyPr>
            <a:normAutofit/>
          </a:bodyPr>
          <a:lstStyle/>
          <a:p>
            <a:pPr marL="285750" indent="-285750">
              <a:buFont typeface="Arial" panose="020B0604020202020204" pitchFamily="34" charset="0"/>
              <a:buChar char="•"/>
            </a:pPr>
            <a:r>
              <a:rPr lang="en-IN" sz="2000" dirty="0" smtClean="0">
                <a:solidFill>
                  <a:schemeClr val="bg1"/>
                </a:solidFill>
              </a:rPr>
              <a:t>ADD VENUE</a:t>
            </a:r>
          </a:p>
          <a:p>
            <a:pPr marL="285750" indent="-285750">
              <a:buFont typeface="Arial" panose="020B0604020202020204" pitchFamily="34" charset="0"/>
              <a:buChar char="•"/>
            </a:pPr>
            <a:r>
              <a:rPr lang="en-IN" sz="2000" dirty="0" smtClean="0">
                <a:solidFill>
                  <a:schemeClr val="bg1"/>
                </a:solidFill>
              </a:rPr>
              <a:t>MANAGE VENUE</a:t>
            </a:r>
          </a:p>
          <a:p>
            <a:pPr marL="285750" indent="-285750">
              <a:buFont typeface="Arial" panose="020B0604020202020204" pitchFamily="34" charset="0"/>
              <a:buChar char="•"/>
            </a:pPr>
            <a:r>
              <a:rPr lang="en-IN" sz="2000" dirty="0" smtClean="0">
                <a:solidFill>
                  <a:schemeClr val="bg1"/>
                </a:solidFill>
              </a:rPr>
              <a:t>VIEW BOOKINGS</a:t>
            </a:r>
          </a:p>
          <a:p>
            <a:pPr marL="285750" indent="-285750">
              <a:buFont typeface="Arial" panose="020B0604020202020204" pitchFamily="34" charset="0"/>
              <a:buChar char="•"/>
            </a:pPr>
            <a:r>
              <a:rPr lang="en-IN" sz="2000" dirty="0" smtClean="0">
                <a:solidFill>
                  <a:schemeClr val="bg1"/>
                </a:solidFill>
              </a:rPr>
              <a:t>BOOKING HISTORY</a:t>
            </a:r>
          </a:p>
        </p:txBody>
      </p:sp>
    </p:spTree>
    <p:extLst>
      <p:ext uri="{BB962C8B-B14F-4D97-AF65-F5344CB8AC3E}">
        <p14:creationId xmlns:p14="http://schemas.microsoft.com/office/powerpoint/2010/main" val="3047607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11" y="753228"/>
            <a:ext cx="10351698" cy="1080938"/>
          </a:xfrm>
          <a:solidFill>
            <a:schemeClr val="bg1">
              <a:lumMod val="85000"/>
              <a:lumOff val="15000"/>
            </a:schemeClr>
          </a:solidFill>
        </p:spPr>
        <p:txBody>
          <a:bodyPr/>
          <a:lstStyle/>
          <a:p>
            <a:pPr algn="ctr"/>
            <a:r>
              <a:rPr lang="en-IN" dirty="0" smtClean="0"/>
              <a:t>OVERVIEW</a:t>
            </a:r>
            <a:endParaRPr lang="en-IN" dirty="0"/>
          </a:p>
        </p:txBody>
      </p:sp>
      <p:sp>
        <p:nvSpPr>
          <p:cNvPr id="3" name="Text Placeholder 2"/>
          <p:cNvSpPr>
            <a:spLocks noGrp="1"/>
          </p:cNvSpPr>
          <p:nvPr>
            <p:ph type="body" idx="1"/>
          </p:nvPr>
        </p:nvSpPr>
        <p:spPr>
          <a:solidFill>
            <a:srgbClr val="FFFF00"/>
          </a:solidFill>
        </p:spPr>
        <p:txBody>
          <a:bodyPr/>
          <a:lstStyle/>
          <a:p>
            <a:pPr algn="ctr"/>
            <a:r>
              <a:rPr lang="en-IN" dirty="0" smtClean="0">
                <a:solidFill>
                  <a:schemeClr val="bg1"/>
                </a:solidFill>
              </a:rPr>
              <a:t>USER</a:t>
            </a:r>
            <a:endParaRPr lang="en-IN" dirty="0">
              <a:solidFill>
                <a:schemeClr val="bg1"/>
              </a:solidFill>
            </a:endParaRPr>
          </a:p>
        </p:txBody>
      </p:sp>
      <p:sp>
        <p:nvSpPr>
          <p:cNvPr id="4" name="Text Placeholder 3"/>
          <p:cNvSpPr>
            <a:spLocks noGrp="1"/>
          </p:cNvSpPr>
          <p:nvPr>
            <p:ph type="body" sz="half" idx="15"/>
          </p:nvPr>
        </p:nvSpPr>
        <p:spPr>
          <a:solidFill>
            <a:srgbClr val="FFFF00"/>
          </a:solidFill>
        </p:spPr>
        <p:txBody>
          <a:bodyPr/>
          <a:lstStyle/>
          <a:p>
            <a:pPr marL="285750" indent="-285750">
              <a:buFont typeface="Arial" panose="020B0604020202020204" pitchFamily="34" charset="0"/>
              <a:buChar char="•"/>
            </a:pPr>
            <a:r>
              <a:rPr lang="en-IN" sz="2000" dirty="0" smtClean="0">
                <a:solidFill>
                  <a:schemeClr val="bg1"/>
                </a:solidFill>
              </a:rPr>
              <a:t>BOOK EVENT</a:t>
            </a:r>
          </a:p>
          <a:p>
            <a:pPr marL="285750" indent="-285750">
              <a:buFont typeface="Arial" panose="020B0604020202020204" pitchFamily="34" charset="0"/>
              <a:buChar char="•"/>
            </a:pPr>
            <a:r>
              <a:rPr lang="en-IN" sz="2000" dirty="0">
                <a:solidFill>
                  <a:schemeClr val="bg1"/>
                </a:solidFill>
              </a:rPr>
              <a:t>VIEW VENUES</a:t>
            </a:r>
          </a:p>
          <a:p>
            <a:pPr marL="285750" indent="-285750">
              <a:buFont typeface="Arial" panose="020B0604020202020204" pitchFamily="34" charset="0"/>
              <a:buChar char="•"/>
            </a:pPr>
            <a:r>
              <a:rPr lang="en-IN" sz="2000" dirty="0">
                <a:solidFill>
                  <a:schemeClr val="bg1"/>
                </a:solidFill>
              </a:rPr>
              <a:t>VIEW </a:t>
            </a:r>
            <a:r>
              <a:rPr lang="en-IN" sz="2000" dirty="0" smtClean="0">
                <a:solidFill>
                  <a:schemeClr val="bg1"/>
                </a:solidFill>
              </a:rPr>
              <a:t>VENUES DETAILS</a:t>
            </a:r>
          </a:p>
          <a:p>
            <a:pPr marL="285750" indent="-285750">
              <a:buFont typeface="Arial" panose="020B0604020202020204" pitchFamily="34" charset="0"/>
              <a:buChar char="•"/>
            </a:pPr>
            <a:r>
              <a:rPr lang="en-IN" sz="2000" dirty="0" smtClean="0">
                <a:solidFill>
                  <a:schemeClr val="bg1"/>
                </a:solidFill>
              </a:rPr>
              <a:t>BOOKING HISTORY</a:t>
            </a:r>
          </a:p>
          <a:p>
            <a:pPr marL="285750" indent="-285750">
              <a:buFont typeface="Arial" panose="020B0604020202020204" pitchFamily="34" charset="0"/>
              <a:buChar char="•"/>
            </a:pPr>
            <a:r>
              <a:rPr lang="en-IN" sz="2000" dirty="0" smtClean="0">
                <a:solidFill>
                  <a:schemeClr val="bg1"/>
                </a:solidFill>
              </a:rPr>
              <a:t>VIEW NOTIFICATIONS</a:t>
            </a:r>
          </a:p>
          <a:p>
            <a:pPr marL="285750" indent="-285750">
              <a:buFont typeface="Arial" panose="020B0604020202020204" pitchFamily="34" charset="0"/>
              <a:buChar char="•"/>
            </a:pPr>
            <a:r>
              <a:rPr lang="en-IN" sz="2000" dirty="0" smtClean="0">
                <a:solidFill>
                  <a:schemeClr val="bg1"/>
                </a:solidFill>
              </a:rPr>
              <a:t>VIEW PROFILE</a:t>
            </a:r>
            <a:endParaRPr lang="en-IN" sz="2000"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sp>
        <p:nvSpPr>
          <p:cNvPr id="5" name="Text Placeholder 4"/>
          <p:cNvSpPr>
            <a:spLocks noGrp="1"/>
          </p:cNvSpPr>
          <p:nvPr>
            <p:ph type="body" sz="quarter" idx="3"/>
          </p:nvPr>
        </p:nvSpPr>
        <p:spPr>
          <a:solidFill>
            <a:schemeClr val="accent2">
              <a:lumMod val="50000"/>
            </a:schemeClr>
          </a:solidFill>
        </p:spPr>
        <p:txBody>
          <a:bodyPr/>
          <a:lstStyle/>
          <a:p>
            <a:pPr algn="ctr"/>
            <a:r>
              <a:rPr lang="en-IN" dirty="0" smtClean="0">
                <a:solidFill>
                  <a:schemeClr val="bg1"/>
                </a:solidFill>
              </a:rPr>
              <a:t>ORGANIZER</a:t>
            </a:r>
            <a:endParaRPr lang="en-IN" dirty="0">
              <a:solidFill>
                <a:schemeClr val="bg1"/>
              </a:solidFill>
            </a:endParaRPr>
          </a:p>
        </p:txBody>
      </p:sp>
      <p:sp>
        <p:nvSpPr>
          <p:cNvPr id="6" name="Text Placeholder 5"/>
          <p:cNvSpPr>
            <a:spLocks noGrp="1"/>
          </p:cNvSpPr>
          <p:nvPr>
            <p:ph type="body" sz="half" idx="16"/>
          </p:nvPr>
        </p:nvSpPr>
        <p:spPr>
          <a:solidFill>
            <a:schemeClr val="accent2">
              <a:lumMod val="50000"/>
            </a:schemeClr>
          </a:solidFill>
        </p:spPr>
        <p:txBody>
          <a:bodyPr>
            <a:normAutofit/>
          </a:bodyPr>
          <a:lstStyle/>
          <a:p>
            <a:pPr marL="285750" indent="-285750">
              <a:buFont typeface="Arial" panose="020B0604020202020204" pitchFamily="34" charset="0"/>
              <a:buChar char="•"/>
            </a:pPr>
            <a:r>
              <a:rPr lang="en-IN" sz="2000" dirty="0" smtClean="0">
                <a:solidFill>
                  <a:schemeClr val="bg1"/>
                </a:solidFill>
              </a:rPr>
              <a:t>ADD VENUE</a:t>
            </a:r>
          </a:p>
          <a:p>
            <a:pPr marL="285750" indent="-285750">
              <a:buFont typeface="Arial" panose="020B0604020202020204" pitchFamily="34" charset="0"/>
              <a:buChar char="•"/>
            </a:pPr>
            <a:r>
              <a:rPr lang="en-IN" sz="2000" dirty="0" smtClean="0">
                <a:solidFill>
                  <a:schemeClr val="bg1"/>
                </a:solidFill>
              </a:rPr>
              <a:t>MANAGE VENUE</a:t>
            </a:r>
          </a:p>
          <a:p>
            <a:pPr marL="285750" indent="-285750">
              <a:buFont typeface="Arial" panose="020B0604020202020204" pitchFamily="34" charset="0"/>
              <a:buChar char="•"/>
            </a:pPr>
            <a:r>
              <a:rPr lang="en-IN" sz="2000" dirty="0" smtClean="0">
                <a:solidFill>
                  <a:schemeClr val="bg1"/>
                </a:solidFill>
              </a:rPr>
              <a:t>VIEW BOOKINGS</a:t>
            </a:r>
          </a:p>
          <a:p>
            <a:pPr marL="285750" indent="-285750">
              <a:buFont typeface="Arial" panose="020B0604020202020204" pitchFamily="34" charset="0"/>
              <a:buChar char="•"/>
            </a:pPr>
            <a:r>
              <a:rPr lang="en-IN" sz="2000" dirty="0" smtClean="0">
                <a:solidFill>
                  <a:schemeClr val="bg1"/>
                </a:solidFill>
              </a:rPr>
              <a:t>BOOKING HISTORY</a:t>
            </a:r>
          </a:p>
          <a:p>
            <a:pPr marL="285750" indent="-285750">
              <a:buFont typeface="Arial" panose="020B0604020202020204" pitchFamily="34" charset="0"/>
              <a:buChar char="•"/>
            </a:pPr>
            <a:r>
              <a:rPr lang="en-IN" sz="2000" dirty="0" smtClean="0">
                <a:solidFill>
                  <a:schemeClr val="bg1"/>
                </a:solidFill>
              </a:rPr>
              <a:t>VIEW NOTIFICATIONS</a:t>
            </a:r>
          </a:p>
        </p:txBody>
      </p:sp>
    </p:spTree>
    <p:extLst>
      <p:ext uri="{BB962C8B-B14F-4D97-AF65-F5344CB8AC3E}">
        <p14:creationId xmlns:p14="http://schemas.microsoft.com/office/powerpoint/2010/main" val="2468487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11" y="753228"/>
            <a:ext cx="10351698" cy="1080938"/>
          </a:xfrm>
          <a:solidFill>
            <a:schemeClr val="bg1">
              <a:lumMod val="85000"/>
              <a:lumOff val="15000"/>
            </a:schemeClr>
          </a:solidFill>
        </p:spPr>
        <p:txBody>
          <a:bodyPr/>
          <a:lstStyle/>
          <a:p>
            <a:pPr algn="ctr"/>
            <a:r>
              <a:rPr lang="en-IN" dirty="0" smtClean="0"/>
              <a:t>OVERVIEW</a:t>
            </a:r>
            <a:endParaRPr lang="en-IN" dirty="0"/>
          </a:p>
        </p:txBody>
      </p:sp>
      <p:sp>
        <p:nvSpPr>
          <p:cNvPr id="3" name="Text Placeholder 2"/>
          <p:cNvSpPr>
            <a:spLocks noGrp="1"/>
          </p:cNvSpPr>
          <p:nvPr>
            <p:ph type="body" idx="1"/>
          </p:nvPr>
        </p:nvSpPr>
        <p:spPr>
          <a:solidFill>
            <a:srgbClr val="FFFF00"/>
          </a:solidFill>
        </p:spPr>
        <p:txBody>
          <a:bodyPr/>
          <a:lstStyle/>
          <a:p>
            <a:pPr algn="ctr"/>
            <a:r>
              <a:rPr lang="en-IN" dirty="0" smtClean="0">
                <a:solidFill>
                  <a:schemeClr val="bg1"/>
                </a:solidFill>
              </a:rPr>
              <a:t>USER</a:t>
            </a:r>
            <a:endParaRPr lang="en-IN" dirty="0">
              <a:solidFill>
                <a:schemeClr val="bg1"/>
              </a:solidFill>
            </a:endParaRPr>
          </a:p>
        </p:txBody>
      </p:sp>
      <p:sp>
        <p:nvSpPr>
          <p:cNvPr id="4" name="Text Placeholder 3"/>
          <p:cNvSpPr>
            <a:spLocks noGrp="1"/>
          </p:cNvSpPr>
          <p:nvPr>
            <p:ph type="body" sz="half" idx="15"/>
          </p:nvPr>
        </p:nvSpPr>
        <p:spPr>
          <a:solidFill>
            <a:srgbClr val="FFFF00"/>
          </a:solidFill>
        </p:spPr>
        <p:txBody>
          <a:bodyPr/>
          <a:lstStyle/>
          <a:p>
            <a:pPr marL="285750" indent="-285750">
              <a:buFont typeface="Arial" panose="020B0604020202020204" pitchFamily="34" charset="0"/>
              <a:buChar char="•"/>
            </a:pPr>
            <a:r>
              <a:rPr lang="en-IN" sz="2000" dirty="0" smtClean="0">
                <a:solidFill>
                  <a:schemeClr val="bg1"/>
                </a:solidFill>
              </a:rPr>
              <a:t>BOOK EVENT</a:t>
            </a:r>
          </a:p>
          <a:p>
            <a:pPr marL="285750" indent="-285750">
              <a:buFont typeface="Arial" panose="020B0604020202020204" pitchFamily="34" charset="0"/>
              <a:buChar char="•"/>
            </a:pPr>
            <a:r>
              <a:rPr lang="en-IN" sz="2000" dirty="0">
                <a:solidFill>
                  <a:schemeClr val="bg1"/>
                </a:solidFill>
              </a:rPr>
              <a:t>VIEW VENUES</a:t>
            </a:r>
          </a:p>
          <a:p>
            <a:pPr marL="285750" indent="-285750">
              <a:buFont typeface="Arial" panose="020B0604020202020204" pitchFamily="34" charset="0"/>
              <a:buChar char="•"/>
            </a:pPr>
            <a:r>
              <a:rPr lang="en-IN" sz="2000" dirty="0">
                <a:solidFill>
                  <a:schemeClr val="bg1"/>
                </a:solidFill>
              </a:rPr>
              <a:t>VIEW </a:t>
            </a:r>
            <a:r>
              <a:rPr lang="en-IN" sz="2000" dirty="0" smtClean="0">
                <a:solidFill>
                  <a:schemeClr val="bg1"/>
                </a:solidFill>
              </a:rPr>
              <a:t>VENUES DETAILS</a:t>
            </a:r>
          </a:p>
          <a:p>
            <a:pPr marL="285750" indent="-285750">
              <a:buFont typeface="Arial" panose="020B0604020202020204" pitchFamily="34" charset="0"/>
              <a:buChar char="•"/>
            </a:pPr>
            <a:r>
              <a:rPr lang="en-IN" sz="2000" dirty="0" smtClean="0">
                <a:solidFill>
                  <a:schemeClr val="bg1"/>
                </a:solidFill>
              </a:rPr>
              <a:t>BOOKING HISTORY</a:t>
            </a:r>
          </a:p>
          <a:p>
            <a:pPr marL="285750" indent="-285750">
              <a:buFont typeface="Arial" panose="020B0604020202020204" pitchFamily="34" charset="0"/>
              <a:buChar char="•"/>
            </a:pPr>
            <a:r>
              <a:rPr lang="en-IN" sz="2000" dirty="0" smtClean="0">
                <a:solidFill>
                  <a:schemeClr val="bg1"/>
                </a:solidFill>
              </a:rPr>
              <a:t>VIEW NOTIFICATIONS</a:t>
            </a:r>
          </a:p>
          <a:p>
            <a:pPr marL="285750" indent="-285750">
              <a:buFont typeface="Arial" panose="020B0604020202020204" pitchFamily="34" charset="0"/>
              <a:buChar char="•"/>
            </a:pPr>
            <a:r>
              <a:rPr lang="en-IN" sz="2000" dirty="0" smtClean="0">
                <a:solidFill>
                  <a:schemeClr val="bg1"/>
                </a:solidFill>
              </a:rPr>
              <a:t>VIEW PROFILE</a:t>
            </a:r>
            <a:endParaRPr lang="en-IN" sz="2000"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sp>
        <p:nvSpPr>
          <p:cNvPr id="5" name="Text Placeholder 4"/>
          <p:cNvSpPr>
            <a:spLocks noGrp="1"/>
          </p:cNvSpPr>
          <p:nvPr>
            <p:ph type="body" sz="quarter" idx="3"/>
          </p:nvPr>
        </p:nvSpPr>
        <p:spPr>
          <a:solidFill>
            <a:schemeClr val="accent2">
              <a:lumMod val="50000"/>
            </a:schemeClr>
          </a:solidFill>
        </p:spPr>
        <p:txBody>
          <a:bodyPr/>
          <a:lstStyle/>
          <a:p>
            <a:pPr algn="ctr"/>
            <a:r>
              <a:rPr lang="en-IN" dirty="0" smtClean="0">
                <a:solidFill>
                  <a:schemeClr val="bg1"/>
                </a:solidFill>
              </a:rPr>
              <a:t>ORGANIZER</a:t>
            </a:r>
            <a:endParaRPr lang="en-IN" dirty="0">
              <a:solidFill>
                <a:schemeClr val="bg1"/>
              </a:solidFill>
            </a:endParaRPr>
          </a:p>
        </p:txBody>
      </p:sp>
      <p:sp>
        <p:nvSpPr>
          <p:cNvPr id="6" name="Text Placeholder 5"/>
          <p:cNvSpPr>
            <a:spLocks noGrp="1"/>
          </p:cNvSpPr>
          <p:nvPr>
            <p:ph type="body" sz="half" idx="16"/>
          </p:nvPr>
        </p:nvSpPr>
        <p:spPr>
          <a:solidFill>
            <a:schemeClr val="accent2">
              <a:lumMod val="50000"/>
            </a:schemeClr>
          </a:solidFill>
        </p:spPr>
        <p:txBody>
          <a:bodyPr>
            <a:normAutofit/>
          </a:bodyPr>
          <a:lstStyle/>
          <a:p>
            <a:pPr marL="285750" indent="-285750">
              <a:buFont typeface="Arial" panose="020B0604020202020204" pitchFamily="34" charset="0"/>
              <a:buChar char="•"/>
            </a:pPr>
            <a:r>
              <a:rPr lang="en-IN" sz="2000" dirty="0" smtClean="0">
                <a:solidFill>
                  <a:schemeClr val="bg1"/>
                </a:solidFill>
              </a:rPr>
              <a:t>ADD VENUE</a:t>
            </a:r>
          </a:p>
          <a:p>
            <a:pPr marL="285750" indent="-285750">
              <a:buFont typeface="Arial" panose="020B0604020202020204" pitchFamily="34" charset="0"/>
              <a:buChar char="•"/>
            </a:pPr>
            <a:r>
              <a:rPr lang="en-IN" sz="2000" dirty="0" smtClean="0">
                <a:solidFill>
                  <a:schemeClr val="bg1"/>
                </a:solidFill>
              </a:rPr>
              <a:t>MANAGE VENUE</a:t>
            </a:r>
          </a:p>
          <a:p>
            <a:pPr marL="285750" indent="-285750">
              <a:buFont typeface="Arial" panose="020B0604020202020204" pitchFamily="34" charset="0"/>
              <a:buChar char="•"/>
            </a:pPr>
            <a:r>
              <a:rPr lang="en-IN" sz="2000" dirty="0" smtClean="0">
                <a:solidFill>
                  <a:schemeClr val="bg1"/>
                </a:solidFill>
              </a:rPr>
              <a:t>VIEW BOOKINGS</a:t>
            </a:r>
          </a:p>
          <a:p>
            <a:pPr marL="285750" indent="-285750">
              <a:buFont typeface="Arial" panose="020B0604020202020204" pitchFamily="34" charset="0"/>
              <a:buChar char="•"/>
            </a:pPr>
            <a:r>
              <a:rPr lang="en-IN" sz="2000" dirty="0" smtClean="0">
                <a:solidFill>
                  <a:schemeClr val="bg1"/>
                </a:solidFill>
              </a:rPr>
              <a:t>BOOKING HISTORY</a:t>
            </a:r>
          </a:p>
          <a:p>
            <a:pPr marL="285750" indent="-285750">
              <a:buFont typeface="Arial" panose="020B0604020202020204" pitchFamily="34" charset="0"/>
              <a:buChar char="•"/>
            </a:pPr>
            <a:r>
              <a:rPr lang="en-IN" sz="2000" dirty="0" smtClean="0">
                <a:solidFill>
                  <a:schemeClr val="bg1"/>
                </a:solidFill>
              </a:rPr>
              <a:t>VIEW NOTIFICATIONS</a:t>
            </a:r>
          </a:p>
          <a:p>
            <a:pPr marL="285750" indent="-285750">
              <a:buFont typeface="Arial" panose="020B0604020202020204" pitchFamily="34" charset="0"/>
              <a:buChar char="•"/>
            </a:pPr>
            <a:r>
              <a:rPr lang="en-IN" sz="2000" dirty="0" smtClean="0">
                <a:solidFill>
                  <a:schemeClr val="bg1"/>
                </a:solidFill>
              </a:rPr>
              <a:t>VIEW PROFILE</a:t>
            </a:r>
          </a:p>
        </p:txBody>
      </p:sp>
    </p:spTree>
    <p:extLst>
      <p:ext uri="{BB962C8B-B14F-4D97-AF65-F5344CB8AC3E}">
        <p14:creationId xmlns:p14="http://schemas.microsoft.com/office/powerpoint/2010/main" val="240311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11" y="753228"/>
            <a:ext cx="10351698" cy="1080938"/>
          </a:xfrm>
          <a:solidFill>
            <a:schemeClr val="bg1">
              <a:lumMod val="85000"/>
              <a:lumOff val="15000"/>
            </a:schemeClr>
          </a:solidFill>
        </p:spPr>
        <p:txBody>
          <a:bodyPr/>
          <a:lstStyle/>
          <a:p>
            <a:pPr algn="ctr"/>
            <a:r>
              <a:rPr lang="en-IN" dirty="0" smtClean="0"/>
              <a:t>OVERVIEW</a:t>
            </a:r>
            <a:endParaRPr lang="en-IN" dirty="0"/>
          </a:p>
        </p:txBody>
      </p:sp>
      <p:sp>
        <p:nvSpPr>
          <p:cNvPr id="3" name="Text Placeholder 2"/>
          <p:cNvSpPr>
            <a:spLocks noGrp="1"/>
          </p:cNvSpPr>
          <p:nvPr>
            <p:ph type="body" idx="1"/>
          </p:nvPr>
        </p:nvSpPr>
        <p:spPr>
          <a:solidFill>
            <a:srgbClr val="FFFF00"/>
          </a:solidFill>
        </p:spPr>
        <p:txBody>
          <a:bodyPr/>
          <a:lstStyle/>
          <a:p>
            <a:pPr algn="ctr"/>
            <a:r>
              <a:rPr lang="en-IN" dirty="0" smtClean="0">
                <a:solidFill>
                  <a:schemeClr val="bg1"/>
                </a:solidFill>
              </a:rPr>
              <a:t>USER</a:t>
            </a:r>
            <a:endParaRPr lang="en-IN" dirty="0">
              <a:solidFill>
                <a:schemeClr val="bg1"/>
              </a:solidFill>
            </a:endParaRPr>
          </a:p>
        </p:txBody>
      </p:sp>
      <p:sp>
        <p:nvSpPr>
          <p:cNvPr id="4" name="Text Placeholder 3"/>
          <p:cNvSpPr>
            <a:spLocks noGrp="1"/>
          </p:cNvSpPr>
          <p:nvPr>
            <p:ph type="body" sz="half" idx="15"/>
          </p:nvPr>
        </p:nvSpPr>
        <p:spPr>
          <a:solidFill>
            <a:srgbClr val="FFFF00"/>
          </a:solidFill>
        </p:spPr>
        <p:txBody>
          <a:bodyPr/>
          <a:lstStyle/>
          <a:p>
            <a:pPr marL="285750" indent="-285750">
              <a:buFont typeface="Arial" panose="020B0604020202020204" pitchFamily="34" charset="0"/>
              <a:buChar char="•"/>
            </a:pPr>
            <a:r>
              <a:rPr lang="en-IN" sz="2000" dirty="0" smtClean="0">
                <a:solidFill>
                  <a:schemeClr val="bg1"/>
                </a:solidFill>
              </a:rPr>
              <a:t>BOOK EVENT</a:t>
            </a:r>
          </a:p>
          <a:p>
            <a:pPr marL="285750" indent="-285750">
              <a:buFont typeface="Arial" panose="020B0604020202020204" pitchFamily="34" charset="0"/>
              <a:buChar char="•"/>
            </a:pPr>
            <a:r>
              <a:rPr lang="en-IN" sz="2000" dirty="0">
                <a:solidFill>
                  <a:schemeClr val="bg1"/>
                </a:solidFill>
              </a:rPr>
              <a:t>VIEW VENUES</a:t>
            </a:r>
          </a:p>
          <a:p>
            <a:pPr marL="285750" indent="-285750">
              <a:buFont typeface="Arial" panose="020B0604020202020204" pitchFamily="34" charset="0"/>
              <a:buChar char="•"/>
            </a:pPr>
            <a:r>
              <a:rPr lang="en-IN" sz="2000" dirty="0">
                <a:solidFill>
                  <a:schemeClr val="bg1"/>
                </a:solidFill>
              </a:rPr>
              <a:t>VIEW </a:t>
            </a:r>
            <a:r>
              <a:rPr lang="en-IN" sz="2000" dirty="0" smtClean="0">
                <a:solidFill>
                  <a:schemeClr val="bg1"/>
                </a:solidFill>
              </a:rPr>
              <a:t>VENUES DETAILS</a:t>
            </a:r>
          </a:p>
          <a:p>
            <a:pPr marL="285750" indent="-285750">
              <a:buFont typeface="Arial" panose="020B0604020202020204" pitchFamily="34" charset="0"/>
              <a:buChar char="•"/>
            </a:pPr>
            <a:r>
              <a:rPr lang="en-IN" sz="2000" dirty="0" smtClean="0">
                <a:solidFill>
                  <a:schemeClr val="bg1"/>
                </a:solidFill>
              </a:rPr>
              <a:t>BOOKING HISTORY</a:t>
            </a:r>
          </a:p>
          <a:p>
            <a:pPr marL="285750" indent="-285750">
              <a:buFont typeface="Arial" panose="020B0604020202020204" pitchFamily="34" charset="0"/>
              <a:buChar char="•"/>
            </a:pPr>
            <a:r>
              <a:rPr lang="en-IN" sz="2000" dirty="0" smtClean="0">
                <a:solidFill>
                  <a:schemeClr val="bg1"/>
                </a:solidFill>
              </a:rPr>
              <a:t>VIEW NOTIFICATIONS</a:t>
            </a:r>
          </a:p>
          <a:p>
            <a:pPr marL="285750" indent="-285750">
              <a:buFont typeface="Arial" panose="020B0604020202020204" pitchFamily="34" charset="0"/>
              <a:buChar char="•"/>
            </a:pPr>
            <a:r>
              <a:rPr lang="en-IN" sz="2000" dirty="0" smtClean="0">
                <a:solidFill>
                  <a:schemeClr val="bg1"/>
                </a:solidFill>
              </a:rPr>
              <a:t>VIEW PROFILE</a:t>
            </a:r>
            <a:endParaRPr lang="en-IN" sz="2000"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sp>
        <p:nvSpPr>
          <p:cNvPr id="5" name="Text Placeholder 4"/>
          <p:cNvSpPr>
            <a:spLocks noGrp="1"/>
          </p:cNvSpPr>
          <p:nvPr>
            <p:ph type="body" sz="quarter" idx="3"/>
          </p:nvPr>
        </p:nvSpPr>
        <p:spPr>
          <a:solidFill>
            <a:schemeClr val="accent2">
              <a:lumMod val="50000"/>
            </a:schemeClr>
          </a:solidFill>
        </p:spPr>
        <p:txBody>
          <a:bodyPr/>
          <a:lstStyle/>
          <a:p>
            <a:pPr algn="ctr"/>
            <a:r>
              <a:rPr lang="en-IN" dirty="0" smtClean="0">
                <a:solidFill>
                  <a:schemeClr val="bg1"/>
                </a:solidFill>
              </a:rPr>
              <a:t>ORGANIZER</a:t>
            </a:r>
            <a:endParaRPr lang="en-IN" dirty="0">
              <a:solidFill>
                <a:schemeClr val="bg1"/>
              </a:solidFill>
            </a:endParaRPr>
          </a:p>
        </p:txBody>
      </p:sp>
      <p:sp>
        <p:nvSpPr>
          <p:cNvPr id="6" name="Text Placeholder 5"/>
          <p:cNvSpPr>
            <a:spLocks noGrp="1"/>
          </p:cNvSpPr>
          <p:nvPr>
            <p:ph type="body" sz="half" idx="16"/>
          </p:nvPr>
        </p:nvSpPr>
        <p:spPr>
          <a:solidFill>
            <a:schemeClr val="accent2">
              <a:lumMod val="50000"/>
            </a:schemeClr>
          </a:solidFill>
        </p:spPr>
        <p:txBody>
          <a:bodyPr>
            <a:normAutofit/>
          </a:bodyPr>
          <a:lstStyle/>
          <a:p>
            <a:pPr marL="285750" indent="-285750">
              <a:buFont typeface="Arial" panose="020B0604020202020204" pitchFamily="34" charset="0"/>
              <a:buChar char="•"/>
            </a:pPr>
            <a:r>
              <a:rPr lang="en-IN" sz="2000" dirty="0" smtClean="0">
                <a:solidFill>
                  <a:schemeClr val="bg1"/>
                </a:solidFill>
              </a:rPr>
              <a:t>ADD VENUE</a:t>
            </a:r>
          </a:p>
          <a:p>
            <a:pPr marL="285750" indent="-285750">
              <a:buFont typeface="Arial" panose="020B0604020202020204" pitchFamily="34" charset="0"/>
              <a:buChar char="•"/>
            </a:pPr>
            <a:r>
              <a:rPr lang="en-IN" sz="2000" dirty="0" smtClean="0">
                <a:solidFill>
                  <a:schemeClr val="bg1"/>
                </a:solidFill>
              </a:rPr>
              <a:t>MANAGE VENUE</a:t>
            </a:r>
          </a:p>
          <a:p>
            <a:pPr marL="285750" indent="-285750">
              <a:buFont typeface="Arial" panose="020B0604020202020204" pitchFamily="34" charset="0"/>
              <a:buChar char="•"/>
            </a:pPr>
            <a:r>
              <a:rPr lang="en-IN" sz="2000" dirty="0" smtClean="0">
                <a:solidFill>
                  <a:schemeClr val="bg1"/>
                </a:solidFill>
              </a:rPr>
              <a:t>VIEW BOOKINGS</a:t>
            </a:r>
          </a:p>
          <a:p>
            <a:pPr marL="285750" indent="-285750">
              <a:buFont typeface="Arial" panose="020B0604020202020204" pitchFamily="34" charset="0"/>
              <a:buChar char="•"/>
            </a:pPr>
            <a:r>
              <a:rPr lang="en-IN" sz="2000" dirty="0" smtClean="0">
                <a:solidFill>
                  <a:schemeClr val="bg1"/>
                </a:solidFill>
              </a:rPr>
              <a:t>BOOKING HISTORY</a:t>
            </a:r>
          </a:p>
          <a:p>
            <a:pPr marL="285750" indent="-285750">
              <a:buFont typeface="Arial" panose="020B0604020202020204" pitchFamily="34" charset="0"/>
              <a:buChar char="•"/>
            </a:pPr>
            <a:r>
              <a:rPr lang="en-IN" sz="2000" dirty="0" smtClean="0">
                <a:solidFill>
                  <a:schemeClr val="bg1"/>
                </a:solidFill>
              </a:rPr>
              <a:t>VIEW NOTIFICATIONS</a:t>
            </a:r>
          </a:p>
          <a:p>
            <a:pPr marL="285750" indent="-285750">
              <a:buFont typeface="Arial" panose="020B0604020202020204" pitchFamily="34" charset="0"/>
              <a:buChar char="•"/>
            </a:pPr>
            <a:r>
              <a:rPr lang="en-IN" sz="2000" dirty="0" smtClean="0">
                <a:solidFill>
                  <a:schemeClr val="bg1"/>
                </a:solidFill>
              </a:rPr>
              <a:t>VIEW PROFILE</a:t>
            </a:r>
          </a:p>
        </p:txBody>
      </p:sp>
      <p:sp>
        <p:nvSpPr>
          <p:cNvPr id="7" name="Text Placeholder 6"/>
          <p:cNvSpPr>
            <a:spLocks noGrp="1"/>
          </p:cNvSpPr>
          <p:nvPr>
            <p:ph type="body" sz="quarter" idx="13"/>
          </p:nvPr>
        </p:nvSpPr>
        <p:spPr>
          <a:solidFill>
            <a:srgbClr val="7030A0"/>
          </a:solidFill>
        </p:spPr>
        <p:txBody>
          <a:bodyPr/>
          <a:lstStyle/>
          <a:p>
            <a:pPr algn="ctr"/>
            <a:r>
              <a:rPr lang="en-IN" dirty="0" smtClean="0">
                <a:solidFill>
                  <a:schemeClr val="bg1"/>
                </a:solidFill>
              </a:rPr>
              <a:t>ADMIN</a:t>
            </a:r>
            <a:endParaRPr lang="en-IN" dirty="0">
              <a:solidFill>
                <a:schemeClr val="bg1"/>
              </a:solidFill>
            </a:endParaRPr>
          </a:p>
        </p:txBody>
      </p:sp>
    </p:spTree>
    <p:extLst>
      <p:ext uri="{BB962C8B-B14F-4D97-AF65-F5344CB8AC3E}">
        <p14:creationId xmlns:p14="http://schemas.microsoft.com/office/powerpoint/2010/main" val="3056440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11" y="753228"/>
            <a:ext cx="10351698" cy="1080938"/>
          </a:xfrm>
          <a:solidFill>
            <a:schemeClr val="bg1">
              <a:lumMod val="85000"/>
              <a:lumOff val="15000"/>
            </a:schemeClr>
          </a:solidFill>
        </p:spPr>
        <p:txBody>
          <a:bodyPr/>
          <a:lstStyle/>
          <a:p>
            <a:pPr algn="ctr"/>
            <a:r>
              <a:rPr lang="en-IN" dirty="0" smtClean="0"/>
              <a:t>OVERVIEW</a:t>
            </a:r>
            <a:endParaRPr lang="en-IN" dirty="0"/>
          </a:p>
        </p:txBody>
      </p:sp>
      <p:sp>
        <p:nvSpPr>
          <p:cNvPr id="3" name="Text Placeholder 2"/>
          <p:cNvSpPr>
            <a:spLocks noGrp="1"/>
          </p:cNvSpPr>
          <p:nvPr>
            <p:ph type="body" idx="1"/>
          </p:nvPr>
        </p:nvSpPr>
        <p:spPr>
          <a:solidFill>
            <a:srgbClr val="FFFF00"/>
          </a:solidFill>
        </p:spPr>
        <p:txBody>
          <a:bodyPr/>
          <a:lstStyle/>
          <a:p>
            <a:pPr algn="ctr"/>
            <a:r>
              <a:rPr lang="en-IN" dirty="0" smtClean="0">
                <a:solidFill>
                  <a:schemeClr val="bg1"/>
                </a:solidFill>
              </a:rPr>
              <a:t>USER</a:t>
            </a:r>
            <a:endParaRPr lang="en-IN" dirty="0">
              <a:solidFill>
                <a:schemeClr val="bg1"/>
              </a:solidFill>
            </a:endParaRPr>
          </a:p>
        </p:txBody>
      </p:sp>
      <p:sp>
        <p:nvSpPr>
          <p:cNvPr id="4" name="Text Placeholder 3"/>
          <p:cNvSpPr>
            <a:spLocks noGrp="1"/>
          </p:cNvSpPr>
          <p:nvPr>
            <p:ph type="body" sz="half" idx="15"/>
          </p:nvPr>
        </p:nvSpPr>
        <p:spPr>
          <a:solidFill>
            <a:srgbClr val="FFFF00"/>
          </a:solidFill>
        </p:spPr>
        <p:txBody>
          <a:bodyPr/>
          <a:lstStyle/>
          <a:p>
            <a:pPr marL="285750" indent="-285750">
              <a:buFont typeface="Arial" panose="020B0604020202020204" pitchFamily="34" charset="0"/>
              <a:buChar char="•"/>
            </a:pPr>
            <a:r>
              <a:rPr lang="en-IN" sz="2000" dirty="0" smtClean="0">
                <a:solidFill>
                  <a:schemeClr val="bg1"/>
                </a:solidFill>
              </a:rPr>
              <a:t>BOOK EVENT</a:t>
            </a:r>
          </a:p>
          <a:p>
            <a:pPr marL="285750" indent="-285750">
              <a:buFont typeface="Arial" panose="020B0604020202020204" pitchFamily="34" charset="0"/>
              <a:buChar char="•"/>
            </a:pPr>
            <a:r>
              <a:rPr lang="en-IN" sz="2000" dirty="0">
                <a:solidFill>
                  <a:schemeClr val="bg1"/>
                </a:solidFill>
              </a:rPr>
              <a:t>VIEW VENUES</a:t>
            </a:r>
          </a:p>
          <a:p>
            <a:pPr marL="285750" indent="-285750">
              <a:buFont typeface="Arial" panose="020B0604020202020204" pitchFamily="34" charset="0"/>
              <a:buChar char="•"/>
            </a:pPr>
            <a:r>
              <a:rPr lang="en-IN" sz="2000" dirty="0">
                <a:solidFill>
                  <a:schemeClr val="bg1"/>
                </a:solidFill>
              </a:rPr>
              <a:t>VIEW </a:t>
            </a:r>
            <a:r>
              <a:rPr lang="en-IN" sz="2000" dirty="0" smtClean="0">
                <a:solidFill>
                  <a:schemeClr val="bg1"/>
                </a:solidFill>
              </a:rPr>
              <a:t>VENUES DETAILS</a:t>
            </a:r>
          </a:p>
          <a:p>
            <a:pPr marL="285750" indent="-285750">
              <a:buFont typeface="Arial" panose="020B0604020202020204" pitchFamily="34" charset="0"/>
              <a:buChar char="•"/>
            </a:pPr>
            <a:r>
              <a:rPr lang="en-IN" sz="2000" dirty="0" smtClean="0">
                <a:solidFill>
                  <a:schemeClr val="bg1"/>
                </a:solidFill>
              </a:rPr>
              <a:t>BOOKING HISTORY</a:t>
            </a:r>
          </a:p>
          <a:p>
            <a:pPr marL="285750" indent="-285750">
              <a:buFont typeface="Arial" panose="020B0604020202020204" pitchFamily="34" charset="0"/>
              <a:buChar char="•"/>
            </a:pPr>
            <a:r>
              <a:rPr lang="en-IN" sz="2000" dirty="0" smtClean="0">
                <a:solidFill>
                  <a:schemeClr val="bg1"/>
                </a:solidFill>
              </a:rPr>
              <a:t>VIEW NOTIFICATIONS</a:t>
            </a:r>
          </a:p>
          <a:p>
            <a:pPr marL="285750" indent="-285750">
              <a:buFont typeface="Arial" panose="020B0604020202020204" pitchFamily="34" charset="0"/>
              <a:buChar char="•"/>
            </a:pPr>
            <a:r>
              <a:rPr lang="en-IN" sz="2000" dirty="0" smtClean="0">
                <a:solidFill>
                  <a:schemeClr val="bg1"/>
                </a:solidFill>
              </a:rPr>
              <a:t>VIEW PROFILE</a:t>
            </a:r>
            <a:endParaRPr lang="en-IN" sz="2000"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sp>
        <p:nvSpPr>
          <p:cNvPr id="5" name="Text Placeholder 4"/>
          <p:cNvSpPr>
            <a:spLocks noGrp="1"/>
          </p:cNvSpPr>
          <p:nvPr>
            <p:ph type="body" sz="quarter" idx="3"/>
          </p:nvPr>
        </p:nvSpPr>
        <p:spPr>
          <a:solidFill>
            <a:schemeClr val="accent2">
              <a:lumMod val="50000"/>
            </a:schemeClr>
          </a:solidFill>
        </p:spPr>
        <p:txBody>
          <a:bodyPr/>
          <a:lstStyle/>
          <a:p>
            <a:pPr algn="ctr"/>
            <a:r>
              <a:rPr lang="en-IN" dirty="0" smtClean="0">
                <a:solidFill>
                  <a:schemeClr val="bg1"/>
                </a:solidFill>
              </a:rPr>
              <a:t>ORGANIZER</a:t>
            </a:r>
            <a:endParaRPr lang="en-IN" dirty="0">
              <a:solidFill>
                <a:schemeClr val="bg1"/>
              </a:solidFill>
            </a:endParaRPr>
          </a:p>
        </p:txBody>
      </p:sp>
      <p:sp>
        <p:nvSpPr>
          <p:cNvPr id="6" name="Text Placeholder 5"/>
          <p:cNvSpPr>
            <a:spLocks noGrp="1"/>
          </p:cNvSpPr>
          <p:nvPr>
            <p:ph type="body" sz="half" idx="16"/>
          </p:nvPr>
        </p:nvSpPr>
        <p:spPr>
          <a:solidFill>
            <a:schemeClr val="accent2">
              <a:lumMod val="50000"/>
            </a:schemeClr>
          </a:solidFill>
        </p:spPr>
        <p:txBody>
          <a:bodyPr>
            <a:normAutofit/>
          </a:bodyPr>
          <a:lstStyle/>
          <a:p>
            <a:pPr marL="285750" indent="-285750">
              <a:buFont typeface="Arial" panose="020B0604020202020204" pitchFamily="34" charset="0"/>
              <a:buChar char="•"/>
            </a:pPr>
            <a:r>
              <a:rPr lang="en-IN" sz="2000" dirty="0" smtClean="0">
                <a:solidFill>
                  <a:schemeClr val="bg1"/>
                </a:solidFill>
              </a:rPr>
              <a:t>ADD VENUE</a:t>
            </a:r>
          </a:p>
          <a:p>
            <a:pPr marL="285750" indent="-285750">
              <a:buFont typeface="Arial" panose="020B0604020202020204" pitchFamily="34" charset="0"/>
              <a:buChar char="•"/>
            </a:pPr>
            <a:r>
              <a:rPr lang="en-IN" sz="2000" dirty="0" smtClean="0">
                <a:solidFill>
                  <a:schemeClr val="bg1"/>
                </a:solidFill>
              </a:rPr>
              <a:t>MANAGE VENUE</a:t>
            </a:r>
          </a:p>
          <a:p>
            <a:pPr marL="285750" indent="-285750">
              <a:buFont typeface="Arial" panose="020B0604020202020204" pitchFamily="34" charset="0"/>
              <a:buChar char="•"/>
            </a:pPr>
            <a:r>
              <a:rPr lang="en-IN" sz="2000" dirty="0" smtClean="0">
                <a:solidFill>
                  <a:schemeClr val="bg1"/>
                </a:solidFill>
              </a:rPr>
              <a:t>VIEW BOOKINGS</a:t>
            </a:r>
          </a:p>
          <a:p>
            <a:pPr marL="285750" indent="-285750">
              <a:buFont typeface="Arial" panose="020B0604020202020204" pitchFamily="34" charset="0"/>
              <a:buChar char="•"/>
            </a:pPr>
            <a:r>
              <a:rPr lang="en-IN" sz="2000" dirty="0" smtClean="0">
                <a:solidFill>
                  <a:schemeClr val="bg1"/>
                </a:solidFill>
              </a:rPr>
              <a:t>BOOKING HISTORY</a:t>
            </a:r>
          </a:p>
          <a:p>
            <a:pPr marL="285750" indent="-285750">
              <a:buFont typeface="Arial" panose="020B0604020202020204" pitchFamily="34" charset="0"/>
              <a:buChar char="•"/>
            </a:pPr>
            <a:r>
              <a:rPr lang="en-IN" sz="2000" dirty="0" smtClean="0">
                <a:solidFill>
                  <a:schemeClr val="bg1"/>
                </a:solidFill>
              </a:rPr>
              <a:t>VIEW NOTIFICATIONS</a:t>
            </a:r>
          </a:p>
          <a:p>
            <a:pPr marL="285750" indent="-285750">
              <a:buFont typeface="Arial" panose="020B0604020202020204" pitchFamily="34" charset="0"/>
              <a:buChar char="•"/>
            </a:pPr>
            <a:r>
              <a:rPr lang="en-IN" sz="2000" dirty="0" smtClean="0">
                <a:solidFill>
                  <a:schemeClr val="bg1"/>
                </a:solidFill>
              </a:rPr>
              <a:t>VIEW PROFILE</a:t>
            </a:r>
          </a:p>
        </p:txBody>
      </p:sp>
      <p:sp>
        <p:nvSpPr>
          <p:cNvPr id="7" name="Text Placeholder 6"/>
          <p:cNvSpPr>
            <a:spLocks noGrp="1"/>
          </p:cNvSpPr>
          <p:nvPr>
            <p:ph type="body" sz="quarter" idx="13"/>
          </p:nvPr>
        </p:nvSpPr>
        <p:spPr>
          <a:solidFill>
            <a:srgbClr val="7030A0"/>
          </a:solidFill>
        </p:spPr>
        <p:txBody>
          <a:bodyPr/>
          <a:lstStyle/>
          <a:p>
            <a:pPr algn="ctr"/>
            <a:r>
              <a:rPr lang="en-IN" dirty="0" smtClean="0">
                <a:solidFill>
                  <a:schemeClr val="bg1"/>
                </a:solidFill>
              </a:rPr>
              <a:t>ADMIN</a:t>
            </a:r>
            <a:endParaRPr lang="en-IN" dirty="0">
              <a:solidFill>
                <a:schemeClr val="bg1"/>
              </a:solidFill>
            </a:endParaRPr>
          </a:p>
        </p:txBody>
      </p:sp>
      <p:sp>
        <p:nvSpPr>
          <p:cNvPr id="8" name="Text Placeholder 7"/>
          <p:cNvSpPr>
            <a:spLocks noGrp="1"/>
          </p:cNvSpPr>
          <p:nvPr>
            <p:ph type="body" sz="half" idx="17"/>
          </p:nvPr>
        </p:nvSpPr>
        <p:spPr>
          <a:solidFill>
            <a:srgbClr val="7030A0"/>
          </a:solidFill>
        </p:spPr>
        <p:txBody>
          <a:bodyPr/>
          <a:lstStyle/>
          <a:p>
            <a:endParaRPr lang="en-IN" dirty="0">
              <a:solidFill>
                <a:srgbClr val="7030A0"/>
              </a:solidFill>
            </a:endParaRPr>
          </a:p>
        </p:txBody>
      </p:sp>
    </p:spTree>
    <p:extLst>
      <p:ext uri="{BB962C8B-B14F-4D97-AF65-F5344CB8AC3E}">
        <p14:creationId xmlns:p14="http://schemas.microsoft.com/office/powerpoint/2010/main" val="1565332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3228"/>
            <a:ext cx="10394830" cy="1080938"/>
          </a:xfrm>
        </p:spPr>
        <p:txBody>
          <a:bodyPr/>
          <a:lstStyle/>
          <a:p>
            <a:pPr algn="ctr"/>
            <a:r>
              <a:rPr lang="en-IN" dirty="0" smtClean="0"/>
              <a:t>TECHNOLOGIES / LANGUAGES</a:t>
            </a:r>
            <a:endParaRPr lang="en-IN" dirty="0"/>
          </a:p>
        </p:txBody>
      </p:sp>
    </p:spTree>
    <p:extLst>
      <p:ext uri="{BB962C8B-B14F-4D97-AF65-F5344CB8AC3E}">
        <p14:creationId xmlns:p14="http://schemas.microsoft.com/office/powerpoint/2010/main" val="2116659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11" y="753228"/>
            <a:ext cx="10351698" cy="1080938"/>
          </a:xfrm>
          <a:solidFill>
            <a:schemeClr val="bg1">
              <a:lumMod val="85000"/>
              <a:lumOff val="15000"/>
            </a:schemeClr>
          </a:solidFill>
        </p:spPr>
        <p:txBody>
          <a:bodyPr/>
          <a:lstStyle/>
          <a:p>
            <a:pPr algn="ctr"/>
            <a:r>
              <a:rPr lang="en-IN" dirty="0" smtClean="0"/>
              <a:t>OVERVIEW</a:t>
            </a:r>
            <a:endParaRPr lang="en-IN" dirty="0"/>
          </a:p>
        </p:txBody>
      </p:sp>
      <p:sp>
        <p:nvSpPr>
          <p:cNvPr id="3" name="Text Placeholder 2"/>
          <p:cNvSpPr>
            <a:spLocks noGrp="1"/>
          </p:cNvSpPr>
          <p:nvPr>
            <p:ph type="body" idx="1"/>
          </p:nvPr>
        </p:nvSpPr>
        <p:spPr>
          <a:solidFill>
            <a:srgbClr val="FFFF00"/>
          </a:solidFill>
        </p:spPr>
        <p:txBody>
          <a:bodyPr/>
          <a:lstStyle/>
          <a:p>
            <a:pPr algn="ctr"/>
            <a:r>
              <a:rPr lang="en-IN" dirty="0" smtClean="0">
                <a:solidFill>
                  <a:schemeClr val="bg1"/>
                </a:solidFill>
              </a:rPr>
              <a:t>USER</a:t>
            </a:r>
            <a:endParaRPr lang="en-IN" dirty="0">
              <a:solidFill>
                <a:schemeClr val="bg1"/>
              </a:solidFill>
            </a:endParaRPr>
          </a:p>
        </p:txBody>
      </p:sp>
      <p:sp>
        <p:nvSpPr>
          <p:cNvPr id="4" name="Text Placeholder 3"/>
          <p:cNvSpPr>
            <a:spLocks noGrp="1"/>
          </p:cNvSpPr>
          <p:nvPr>
            <p:ph type="body" sz="half" idx="15"/>
          </p:nvPr>
        </p:nvSpPr>
        <p:spPr>
          <a:solidFill>
            <a:srgbClr val="FFFF00"/>
          </a:solidFill>
        </p:spPr>
        <p:txBody>
          <a:bodyPr/>
          <a:lstStyle/>
          <a:p>
            <a:pPr marL="285750" indent="-285750">
              <a:buFont typeface="Arial" panose="020B0604020202020204" pitchFamily="34" charset="0"/>
              <a:buChar char="•"/>
            </a:pPr>
            <a:r>
              <a:rPr lang="en-IN" sz="2000" dirty="0" smtClean="0">
                <a:solidFill>
                  <a:schemeClr val="bg1"/>
                </a:solidFill>
              </a:rPr>
              <a:t>BOOK EVENT</a:t>
            </a:r>
          </a:p>
          <a:p>
            <a:pPr marL="285750" indent="-285750">
              <a:buFont typeface="Arial" panose="020B0604020202020204" pitchFamily="34" charset="0"/>
              <a:buChar char="•"/>
            </a:pPr>
            <a:r>
              <a:rPr lang="en-IN" sz="2000" dirty="0">
                <a:solidFill>
                  <a:schemeClr val="bg1"/>
                </a:solidFill>
              </a:rPr>
              <a:t>VIEW VENUES</a:t>
            </a:r>
          </a:p>
          <a:p>
            <a:pPr marL="285750" indent="-285750">
              <a:buFont typeface="Arial" panose="020B0604020202020204" pitchFamily="34" charset="0"/>
              <a:buChar char="•"/>
            </a:pPr>
            <a:r>
              <a:rPr lang="en-IN" sz="2000" dirty="0">
                <a:solidFill>
                  <a:schemeClr val="bg1"/>
                </a:solidFill>
              </a:rPr>
              <a:t>VIEW </a:t>
            </a:r>
            <a:r>
              <a:rPr lang="en-IN" sz="2000" dirty="0" smtClean="0">
                <a:solidFill>
                  <a:schemeClr val="bg1"/>
                </a:solidFill>
              </a:rPr>
              <a:t>VENUES DETAILS</a:t>
            </a:r>
          </a:p>
          <a:p>
            <a:pPr marL="285750" indent="-285750">
              <a:buFont typeface="Arial" panose="020B0604020202020204" pitchFamily="34" charset="0"/>
              <a:buChar char="•"/>
            </a:pPr>
            <a:r>
              <a:rPr lang="en-IN" sz="2000" dirty="0" smtClean="0">
                <a:solidFill>
                  <a:schemeClr val="bg1"/>
                </a:solidFill>
              </a:rPr>
              <a:t>BOOKING HISTORY</a:t>
            </a:r>
          </a:p>
          <a:p>
            <a:pPr marL="285750" indent="-285750">
              <a:buFont typeface="Arial" panose="020B0604020202020204" pitchFamily="34" charset="0"/>
              <a:buChar char="•"/>
            </a:pPr>
            <a:r>
              <a:rPr lang="en-IN" sz="2000" dirty="0" smtClean="0">
                <a:solidFill>
                  <a:schemeClr val="bg1"/>
                </a:solidFill>
              </a:rPr>
              <a:t>VIEW NOTIFICATIONS</a:t>
            </a:r>
          </a:p>
          <a:p>
            <a:pPr marL="285750" indent="-285750">
              <a:buFont typeface="Arial" panose="020B0604020202020204" pitchFamily="34" charset="0"/>
              <a:buChar char="•"/>
            </a:pPr>
            <a:r>
              <a:rPr lang="en-IN" sz="2000" dirty="0" smtClean="0">
                <a:solidFill>
                  <a:schemeClr val="bg1"/>
                </a:solidFill>
              </a:rPr>
              <a:t>VIEW PROFILE</a:t>
            </a:r>
            <a:endParaRPr lang="en-IN" sz="2000"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sp>
        <p:nvSpPr>
          <p:cNvPr id="5" name="Text Placeholder 4"/>
          <p:cNvSpPr>
            <a:spLocks noGrp="1"/>
          </p:cNvSpPr>
          <p:nvPr>
            <p:ph type="body" sz="quarter" idx="3"/>
          </p:nvPr>
        </p:nvSpPr>
        <p:spPr>
          <a:solidFill>
            <a:schemeClr val="accent2">
              <a:lumMod val="50000"/>
            </a:schemeClr>
          </a:solidFill>
        </p:spPr>
        <p:txBody>
          <a:bodyPr/>
          <a:lstStyle/>
          <a:p>
            <a:pPr algn="ctr"/>
            <a:r>
              <a:rPr lang="en-IN" dirty="0" smtClean="0">
                <a:solidFill>
                  <a:schemeClr val="bg1"/>
                </a:solidFill>
              </a:rPr>
              <a:t>ORGANIZER</a:t>
            </a:r>
            <a:endParaRPr lang="en-IN" dirty="0">
              <a:solidFill>
                <a:schemeClr val="bg1"/>
              </a:solidFill>
            </a:endParaRPr>
          </a:p>
        </p:txBody>
      </p:sp>
      <p:sp>
        <p:nvSpPr>
          <p:cNvPr id="6" name="Text Placeholder 5"/>
          <p:cNvSpPr>
            <a:spLocks noGrp="1"/>
          </p:cNvSpPr>
          <p:nvPr>
            <p:ph type="body" sz="half" idx="16"/>
          </p:nvPr>
        </p:nvSpPr>
        <p:spPr>
          <a:solidFill>
            <a:schemeClr val="accent2">
              <a:lumMod val="50000"/>
            </a:schemeClr>
          </a:solidFill>
        </p:spPr>
        <p:txBody>
          <a:bodyPr>
            <a:normAutofit/>
          </a:bodyPr>
          <a:lstStyle/>
          <a:p>
            <a:pPr marL="285750" indent="-285750">
              <a:buFont typeface="Arial" panose="020B0604020202020204" pitchFamily="34" charset="0"/>
              <a:buChar char="•"/>
            </a:pPr>
            <a:r>
              <a:rPr lang="en-IN" sz="2000" dirty="0" smtClean="0">
                <a:solidFill>
                  <a:schemeClr val="bg1"/>
                </a:solidFill>
              </a:rPr>
              <a:t>ADD VENUE</a:t>
            </a:r>
          </a:p>
          <a:p>
            <a:pPr marL="285750" indent="-285750">
              <a:buFont typeface="Arial" panose="020B0604020202020204" pitchFamily="34" charset="0"/>
              <a:buChar char="•"/>
            </a:pPr>
            <a:r>
              <a:rPr lang="en-IN" sz="2000" dirty="0" smtClean="0">
                <a:solidFill>
                  <a:schemeClr val="bg1"/>
                </a:solidFill>
              </a:rPr>
              <a:t>MANAGE VENUE</a:t>
            </a:r>
          </a:p>
          <a:p>
            <a:pPr marL="285750" indent="-285750">
              <a:buFont typeface="Arial" panose="020B0604020202020204" pitchFamily="34" charset="0"/>
              <a:buChar char="•"/>
            </a:pPr>
            <a:r>
              <a:rPr lang="en-IN" sz="2000" dirty="0" smtClean="0">
                <a:solidFill>
                  <a:schemeClr val="bg1"/>
                </a:solidFill>
              </a:rPr>
              <a:t>VIEW BOOKINGS</a:t>
            </a:r>
          </a:p>
          <a:p>
            <a:pPr marL="285750" indent="-285750">
              <a:buFont typeface="Arial" panose="020B0604020202020204" pitchFamily="34" charset="0"/>
              <a:buChar char="•"/>
            </a:pPr>
            <a:r>
              <a:rPr lang="en-IN" sz="2000" dirty="0" smtClean="0">
                <a:solidFill>
                  <a:schemeClr val="bg1"/>
                </a:solidFill>
              </a:rPr>
              <a:t>BOOKING HISTORY</a:t>
            </a:r>
          </a:p>
          <a:p>
            <a:pPr marL="285750" indent="-285750">
              <a:buFont typeface="Arial" panose="020B0604020202020204" pitchFamily="34" charset="0"/>
              <a:buChar char="•"/>
            </a:pPr>
            <a:r>
              <a:rPr lang="en-IN" sz="2000" dirty="0" smtClean="0">
                <a:solidFill>
                  <a:schemeClr val="bg1"/>
                </a:solidFill>
              </a:rPr>
              <a:t>VIEW NOTIFICATIONS</a:t>
            </a:r>
          </a:p>
          <a:p>
            <a:pPr marL="285750" indent="-285750">
              <a:buFont typeface="Arial" panose="020B0604020202020204" pitchFamily="34" charset="0"/>
              <a:buChar char="•"/>
            </a:pPr>
            <a:r>
              <a:rPr lang="en-IN" sz="2000" dirty="0" smtClean="0">
                <a:solidFill>
                  <a:schemeClr val="bg1"/>
                </a:solidFill>
              </a:rPr>
              <a:t>VIEW PROFILE</a:t>
            </a:r>
          </a:p>
        </p:txBody>
      </p:sp>
      <p:sp>
        <p:nvSpPr>
          <p:cNvPr id="7" name="Text Placeholder 6"/>
          <p:cNvSpPr>
            <a:spLocks noGrp="1"/>
          </p:cNvSpPr>
          <p:nvPr>
            <p:ph type="body" sz="quarter" idx="13"/>
          </p:nvPr>
        </p:nvSpPr>
        <p:spPr>
          <a:solidFill>
            <a:srgbClr val="7030A0"/>
          </a:solidFill>
        </p:spPr>
        <p:txBody>
          <a:bodyPr/>
          <a:lstStyle/>
          <a:p>
            <a:pPr algn="ctr"/>
            <a:r>
              <a:rPr lang="en-IN" dirty="0" smtClean="0">
                <a:solidFill>
                  <a:schemeClr val="bg1"/>
                </a:solidFill>
              </a:rPr>
              <a:t>ADMIN</a:t>
            </a:r>
            <a:endParaRPr lang="en-IN" dirty="0">
              <a:solidFill>
                <a:schemeClr val="bg1"/>
              </a:solidFill>
            </a:endParaRPr>
          </a:p>
        </p:txBody>
      </p:sp>
      <p:sp>
        <p:nvSpPr>
          <p:cNvPr id="8" name="Text Placeholder 7"/>
          <p:cNvSpPr>
            <a:spLocks noGrp="1"/>
          </p:cNvSpPr>
          <p:nvPr>
            <p:ph type="body" sz="half" idx="17"/>
          </p:nvPr>
        </p:nvSpPr>
        <p:spPr>
          <a:solidFill>
            <a:srgbClr val="7030A0"/>
          </a:solidFill>
        </p:spPr>
        <p:txBody>
          <a:bodyPr>
            <a:normAutofit/>
          </a:bodyPr>
          <a:lstStyle/>
          <a:p>
            <a:pPr marL="285750" indent="-285750">
              <a:buFont typeface="Arial" panose="020B0604020202020204" pitchFamily="34" charset="0"/>
              <a:buChar char="•"/>
            </a:pPr>
            <a:r>
              <a:rPr lang="en-IN" sz="2000" dirty="0" smtClean="0">
                <a:solidFill>
                  <a:schemeClr val="bg1"/>
                </a:solidFill>
              </a:rPr>
              <a:t>VIEW BOOKING</a:t>
            </a:r>
          </a:p>
        </p:txBody>
      </p:sp>
    </p:spTree>
    <p:extLst>
      <p:ext uri="{BB962C8B-B14F-4D97-AF65-F5344CB8AC3E}">
        <p14:creationId xmlns:p14="http://schemas.microsoft.com/office/powerpoint/2010/main" val="2921720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11" y="753228"/>
            <a:ext cx="10351698" cy="1080938"/>
          </a:xfrm>
          <a:solidFill>
            <a:schemeClr val="bg1">
              <a:lumMod val="85000"/>
              <a:lumOff val="15000"/>
            </a:schemeClr>
          </a:solidFill>
        </p:spPr>
        <p:txBody>
          <a:bodyPr/>
          <a:lstStyle/>
          <a:p>
            <a:pPr algn="ctr"/>
            <a:r>
              <a:rPr lang="en-IN" dirty="0" smtClean="0"/>
              <a:t>OVERVIEW</a:t>
            </a:r>
            <a:endParaRPr lang="en-IN" dirty="0"/>
          </a:p>
        </p:txBody>
      </p:sp>
      <p:sp>
        <p:nvSpPr>
          <p:cNvPr id="3" name="Text Placeholder 2"/>
          <p:cNvSpPr>
            <a:spLocks noGrp="1"/>
          </p:cNvSpPr>
          <p:nvPr>
            <p:ph type="body" idx="1"/>
          </p:nvPr>
        </p:nvSpPr>
        <p:spPr>
          <a:solidFill>
            <a:srgbClr val="FFFF00"/>
          </a:solidFill>
        </p:spPr>
        <p:txBody>
          <a:bodyPr/>
          <a:lstStyle/>
          <a:p>
            <a:pPr algn="ctr"/>
            <a:r>
              <a:rPr lang="en-IN" dirty="0" smtClean="0">
                <a:solidFill>
                  <a:schemeClr val="bg1"/>
                </a:solidFill>
              </a:rPr>
              <a:t>USER</a:t>
            </a:r>
            <a:endParaRPr lang="en-IN" dirty="0">
              <a:solidFill>
                <a:schemeClr val="bg1"/>
              </a:solidFill>
            </a:endParaRPr>
          </a:p>
        </p:txBody>
      </p:sp>
      <p:sp>
        <p:nvSpPr>
          <p:cNvPr id="4" name="Text Placeholder 3"/>
          <p:cNvSpPr>
            <a:spLocks noGrp="1"/>
          </p:cNvSpPr>
          <p:nvPr>
            <p:ph type="body" sz="half" idx="15"/>
          </p:nvPr>
        </p:nvSpPr>
        <p:spPr>
          <a:solidFill>
            <a:srgbClr val="FFFF00"/>
          </a:solidFill>
        </p:spPr>
        <p:txBody>
          <a:bodyPr/>
          <a:lstStyle/>
          <a:p>
            <a:pPr marL="285750" indent="-285750">
              <a:buFont typeface="Arial" panose="020B0604020202020204" pitchFamily="34" charset="0"/>
              <a:buChar char="•"/>
            </a:pPr>
            <a:r>
              <a:rPr lang="en-IN" sz="2000" dirty="0" smtClean="0">
                <a:solidFill>
                  <a:schemeClr val="bg1"/>
                </a:solidFill>
              </a:rPr>
              <a:t>BOOK EVENT</a:t>
            </a:r>
          </a:p>
          <a:p>
            <a:pPr marL="285750" indent="-285750">
              <a:buFont typeface="Arial" panose="020B0604020202020204" pitchFamily="34" charset="0"/>
              <a:buChar char="•"/>
            </a:pPr>
            <a:r>
              <a:rPr lang="en-IN" sz="2000" dirty="0">
                <a:solidFill>
                  <a:schemeClr val="bg1"/>
                </a:solidFill>
              </a:rPr>
              <a:t>VIEW VENUES</a:t>
            </a:r>
          </a:p>
          <a:p>
            <a:pPr marL="285750" indent="-285750">
              <a:buFont typeface="Arial" panose="020B0604020202020204" pitchFamily="34" charset="0"/>
              <a:buChar char="•"/>
            </a:pPr>
            <a:r>
              <a:rPr lang="en-IN" sz="2000" dirty="0">
                <a:solidFill>
                  <a:schemeClr val="bg1"/>
                </a:solidFill>
              </a:rPr>
              <a:t>VIEW </a:t>
            </a:r>
            <a:r>
              <a:rPr lang="en-IN" sz="2000" dirty="0" smtClean="0">
                <a:solidFill>
                  <a:schemeClr val="bg1"/>
                </a:solidFill>
              </a:rPr>
              <a:t>VENUES DETAILS</a:t>
            </a:r>
          </a:p>
          <a:p>
            <a:pPr marL="285750" indent="-285750">
              <a:buFont typeface="Arial" panose="020B0604020202020204" pitchFamily="34" charset="0"/>
              <a:buChar char="•"/>
            </a:pPr>
            <a:r>
              <a:rPr lang="en-IN" sz="2000" dirty="0" smtClean="0">
                <a:solidFill>
                  <a:schemeClr val="bg1"/>
                </a:solidFill>
              </a:rPr>
              <a:t>BOOKING HISTORY</a:t>
            </a:r>
          </a:p>
          <a:p>
            <a:pPr marL="285750" indent="-285750">
              <a:buFont typeface="Arial" panose="020B0604020202020204" pitchFamily="34" charset="0"/>
              <a:buChar char="•"/>
            </a:pPr>
            <a:r>
              <a:rPr lang="en-IN" sz="2000" dirty="0" smtClean="0">
                <a:solidFill>
                  <a:schemeClr val="bg1"/>
                </a:solidFill>
              </a:rPr>
              <a:t>VIEW NOTIFICATIONS</a:t>
            </a:r>
          </a:p>
          <a:p>
            <a:pPr marL="285750" indent="-285750">
              <a:buFont typeface="Arial" panose="020B0604020202020204" pitchFamily="34" charset="0"/>
              <a:buChar char="•"/>
            </a:pPr>
            <a:r>
              <a:rPr lang="en-IN" sz="2000" dirty="0" smtClean="0">
                <a:solidFill>
                  <a:schemeClr val="bg1"/>
                </a:solidFill>
              </a:rPr>
              <a:t>VIEW PROFILE</a:t>
            </a:r>
            <a:endParaRPr lang="en-IN" sz="2000"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sp>
        <p:nvSpPr>
          <p:cNvPr id="5" name="Text Placeholder 4"/>
          <p:cNvSpPr>
            <a:spLocks noGrp="1"/>
          </p:cNvSpPr>
          <p:nvPr>
            <p:ph type="body" sz="quarter" idx="3"/>
          </p:nvPr>
        </p:nvSpPr>
        <p:spPr>
          <a:solidFill>
            <a:schemeClr val="accent2">
              <a:lumMod val="50000"/>
            </a:schemeClr>
          </a:solidFill>
        </p:spPr>
        <p:txBody>
          <a:bodyPr/>
          <a:lstStyle/>
          <a:p>
            <a:pPr algn="ctr"/>
            <a:r>
              <a:rPr lang="en-IN" dirty="0" smtClean="0">
                <a:solidFill>
                  <a:schemeClr val="bg1"/>
                </a:solidFill>
              </a:rPr>
              <a:t>ORGANIZER</a:t>
            </a:r>
            <a:endParaRPr lang="en-IN" dirty="0">
              <a:solidFill>
                <a:schemeClr val="bg1"/>
              </a:solidFill>
            </a:endParaRPr>
          </a:p>
        </p:txBody>
      </p:sp>
      <p:sp>
        <p:nvSpPr>
          <p:cNvPr id="6" name="Text Placeholder 5"/>
          <p:cNvSpPr>
            <a:spLocks noGrp="1"/>
          </p:cNvSpPr>
          <p:nvPr>
            <p:ph type="body" sz="half" idx="16"/>
          </p:nvPr>
        </p:nvSpPr>
        <p:spPr>
          <a:solidFill>
            <a:schemeClr val="accent2">
              <a:lumMod val="50000"/>
            </a:schemeClr>
          </a:solidFill>
        </p:spPr>
        <p:txBody>
          <a:bodyPr>
            <a:normAutofit/>
          </a:bodyPr>
          <a:lstStyle/>
          <a:p>
            <a:pPr marL="285750" indent="-285750">
              <a:buFont typeface="Arial" panose="020B0604020202020204" pitchFamily="34" charset="0"/>
              <a:buChar char="•"/>
            </a:pPr>
            <a:r>
              <a:rPr lang="en-IN" sz="2000" dirty="0" smtClean="0">
                <a:solidFill>
                  <a:schemeClr val="bg1"/>
                </a:solidFill>
              </a:rPr>
              <a:t>ADD VENUE</a:t>
            </a:r>
          </a:p>
          <a:p>
            <a:pPr marL="285750" indent="-285750">
              <a:buFont typeface="Arial" panose="020B0604020202020204" pitchFamily="34" charset="0"/>
              <a:buChar char="•"/>
            </a:pPr>
            <a:r>
              <a:rPr lang="en-IN" sz="2000" dirty="0" smtClean="0">
                <a:solidFill>
                  <a:schemeClr val="bg1"/>
                </a:solidFill>
              </a:rPr>
              <a:t>MANAGE VENUE</a:t>
            </a:r>
          </a:p>
          <a:p>
            <a:pPr marL="285750" indent="-285750">
              <a:buFont typeface="Arial" panose="020B0604020202020204" pitchFamily="34" charset="0"/>
              <a:buChar char="•"/>
            </a:pPr>
            <a:r>
              <a:rPr lang="en-IN" sz="2000" dirty="0" smtClean="0">
                <a:solidFill>
                  <a:schemeClr val="bg1"/>
                </a:solidFill>
              </a:rPr>
              <a:t>VIEW BOOKINGS</a:t>
            </a:r>
          </a:p>
          <a:p>
            <a:pPr marL="285750" indent="-285750">
              <a:buFont typeface="Arial" panose="020B0604020202020204" pitchFamily="34" charset="0"/>
              <a:buChar char="•"/>
            </a:pPr>
            <a:r>
              <a:rPr lang="en-IN" sz="2000" dirty="0" smtClean="0">
                <a:solidFill>
                  <a:schemeClr val="bg1"/>
                </a:solidFill>
              </a:rPr>
              <a:t>BOOKING HISTORY</a:t>
            </a:r>
          </a:p>
          <a:p>
            <a:pPr marL="285750" indent="-285750">
              <a:buFont typeface="Arial" panose="020B0604020202020204" pitchFamily="34" charset="0"/>
              <a:buChar char="•"/>
            </a:pPr>
            <a:r>
              <a:rPr lang="en-IN" sz="2000" dirty="0" smtClean="0">
                <a:solidFill>
                  <a:schemeClr val="bg1"/>
                </a:solidFill>
              </a:rPr>
              <a:t>VIEW NOTIFICATIONS</a:t>
            </a:r>
          </a:p>
          <a:p>
            <a:pPr marL="285750" indent="-285750">
              <a:buFont typeface="Arial" panose="020B0604020202020204" pitchFamily="34" charset="0"/>
              <a:buChar char="•"/>
            </a:pPr>
            <a:r>
              <a:rPr lang="en-IN" sz="2000" dirty="0" smtClean="0">
                <a:solidFill>
                  <a:schemeClr val="bg1"/>
                </a:solidFill>
              </a:rPr>
              <a:t>VIEW PROFILE</a:t>
            </a:r>
          </a:p>
        </p:txBody>
      </p:sp>
      <p:sp>
        <p:nvSpPr>
          <p:cNvPr id="7" name="Text Placeholder 6"/>
          <p:cNvSpPr>
            <a:spLocks noGrp="1"/>
          </p:cNvSpPr>
          <p:nvPr>
            <p:ph type="body" sz="quarter" idx="13"/>
          </p:nvPr>
        </p:nvSpPr>
        <p:spPr>
          <a:solidFill>
            <a:srgbClr val="7030A0"/>
          </a:solidFill>
        </p:spPr>
        <p:txBody>
          <a:bodyPr/>
          <a:lstStyle/>
          <a:p>
            <a:pPr algn="ctr"/>
            <a:r>
              <a:rPr lang="en-IN" dirty="0" smtClean="0">
                <a:solidFill>
                  <a:schemeClr val="bg1"/>
                </a:solidFill>
              </a:rPr>
              <a:t>ADMIN</a:t>
            </a:r>
            <a:endParaRPr lang="en-IN" dirty="0">
              <a:solidFill>
                <a:schemeClr val="bg1"/>
              </a:solidFill>
            </a:endParaRPr>
          </a:p>
        </p:txBody>
      </p:sp>
      <p:sp>
        <p:nvSpPr>
          <p:cNvPr id="8" name="Text Placeholder 7"/>
          <p:cNvSpPr>
            <a:spLocks noGrp="1"/>
          </p:cNvSpPr>
          <p:nvPr>
            <p:ph type="body" sz="half" idx="17"/>
          </p:nvPr>
        </p:nvSpPr>
        <p:spPr>
          <a:solidFill>
            <a:srgbClr val="7030A0"/>
          </a:solidFill>
        </p:spPr>
        <p:txBody>
          <a:bodyPr>
            <a:normAutofit/>
          </a:bodyPr>
          <a:lstStyle/>
          <a:p>
            <a:pPr marL="285750" indent="-285750">
              <a:buFont typeface="Arial" panose="020B0604020202020204" pitchFamily="34" charset="0"/>
              <a:buChar char="•"/>
            </a:pPr>
            <a:r>
              <a:rPr lang="en-IN" sz="2000" dirty="0" smtClean="0">
                <a:solidFill>
                  <a:schemeClr val="bg1"/>
                </a:solidFill>
              </a:rPr>
              <a:t>VIEW BOOKING</a:t>
            </a:r>
          </a:p>
          <a:p>
            <a:pPr marL="285750" indent="-285750">
              <a:buFont typeface="Arial" panose="020B0604020202020204" pitchFamily="34" charset="0"/>
              <a:buChar char="•"/>
            </a:pPr>
            <a:r>
              <a:rPr lang="en-IN" sz="2000" dirty="0" smtClean="0">
                <a:solidFill>
                  <a:schemeClr val="bg1"/>
                </a:solidFill>
              </a:rPr>
              <a:t>VIEW VENUES</a:t>
            </a:r>
          </a:p>
        </p:txBody>
      </p:sp>
    </p:spTree>
    <p:extLst>
      <p:ext uri="{BB962C8B-B14F-4D97-AF65-F5344CB8AC3E}">
        <p14:creationId xmlns:p14="http://schemas.microsoft.com/office/powerpoint/2010/main" val="1338720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11" y="753228"/>
            <a:ext cx="10351698" cy="1080938"/>
          </a:xfrm>
          <a:solidFill>
            <a:schemeClr val="bg1">
              <a:lumMod val="85000"/>
              <a:lumOff val="15000"/>
            </a:schemeClr>
          </a:solidFill>
        </p:spPr>
        <p:txBody>
          <a:bodyPr/>
          <a:lstStyle/>
          <a:p>
            <a:pPr algn="ctr"/>
            <a:r>
              <a:rPr lang="en-IN" dirty="0" smtClean="0"/>
              <a:t>OVERVIEW</a:t>
            </a:r>
            <a:endParaRPr lang="en-IN" dirty="0"/>
          </a:p>
        </p:txBody>
      </p:sp>
      <p:sp>
        <p:nvSpPr>
          <p:cNvPr id="3" name="Text Placeholder 2"/>
          <p:cNvSpPr>
            <a:spLocks noGrp="1"/>
          </p:cNvSpPr>
          <p:nvPr>
            <p:ph type="body" idx="1"/>
          </p:nvPr>
        </p:nvSpPr>
        <p:spPr>
          <a:solidFill>
            <a:srgbClr val="FFFF00"/>
          </a:solidFill>
        </p:spPr>
        <p:txBody>
          <a:bodyPr/>
          <a:lstStyle/>
          <a:p>
            <a:pPr algn="ctr"/>
            <a:r>
              <a:rPr lang="en-IN" dirty="0" smtClean="0">
                <a:solidFill>
                  <a:schemeClr val="bg1"/>
                </a:solidFill>
              </a:rPr>
              <a:t>USER</a:t>
            </a:r>
            <a:endParaRPr lang="en-IN" dirty="0">
              <a:solidFill>
                <a:schemeClr val="bg1"/>
              </a:solidFill>
            </a:endParaRPr>
          </a:p>
        </p:txBody>
      </p:sp>
      <p:sp>
        <p:nvSpPr>
          <p:cNvPr id="4" name="Text Placeholder 3"/>
          <p:cNvSpPr>
            <a:spLocks noGrp="1"/>
          </p:cNvSpPr>
          <p:nvPr>
            <p:ph type="body" sz="half" idx="15"/>
          </p:nvPr>
        </p:nvSpPr>
        <p:spPr>
          <a:solidFill>
            <a:srgbClr val="FFFF00"/>
          </a:solidFill>
        </p:spPr>
        <p:txBody>
          <a:bodyPr/>
          <a:lstStyle/>
          <a:p>
            <a:pPr marL="285750" indent="-285750">
              <a:buFont typeface="Arial" panose="020B0604020202020204" pitchFamily="34" charset="0"/>
              <a:buChar char="•"/>
            </a:pPr>
            <a:r>
              <a:rPr lang="en-IN" sz="2000" dirty="0" smtClean="0">
                <a:solidFill>
                  <a:schemeClr val="bg1"/>
                </a:solidFill>
              </a:rPr>
              <a:t>BOOK EVENT</a:t>
            </a:r>
          </a:p>
          <a:p>
            <a:pPr marL="285750" indent="-285750">
              <a:buFont typeface="Arial" panose="020B0604020202020204" pitchFamily="34" charset="0"/>
              <a:buChar char="•"/>
            </a:pPr>
            <a:r>
              <a:rPr lang="en-IN" sz="2000" dirty="0">
                <a:solidFill>
                  <a:schemeClr val="bg1"/>
                </a:solidFill>
              </a:rPr>
              <a:t>VIEW VENUES</a:t>
            </a:r>
          </a:p>
          <a:p>
            <a:pPr marL="285750" indent="-285750">
              <a:buFont typeface="Arial" panose="020B0604020202020204" pitchFamily="34" charset="0"/>
              <a:buChar char="•"/>
            </a:pPr>
            <a:r>
              <a:rPr lang="en-IN" sz="2000" dirty="0">
                <a:solidFill>
                  <a:schemeClr val="bg1"/>
                </a:solidFill>
              </a:rPr>
              <a:t>VIEW </a:t>
            </a:r>
            <a:r>
              <a:rPr lang="en-IN" sz="2000" dirty="0" smtClean="0">
                <a:solidFill>
                  <a:schemeClr val="bg1"/>
                </a:solidFill>
              </a:rPr>
              <a:t>VENUES DETAILS</a:t>
            </a:r>
          </a:p>
          <a:p>
            <a:pPr marL="285750" indent="-285750">
              <a:buFont typeface="Arial" panose="020B0604020202020204" pitchFamily="34" charset="0"/>
              <a:buChar char="•"/>
            </a:pPr>
            <a:r>
              <a:rPr lang="en-IN" sz="2000" dirty="0" smtClean="0">
                <a:solidFill>
                  <a:schemeClr val="bg1"/>
                </a:solidFill>
              </a:rPr>
              <a:t>BOOKING HISTORY</a:t>
            </a:r>
          </a:p>
          <a:p>
            <a:pPr marL="285750" indent="-285750">
              <a:buFont typeface="Arial" panose="020B0604020202020204" pitchFamily="34" charset="0"/>
              <a:buChar char="•"/>
            </a:pPr>
            <a:r>
              <a:rPr lang="en-IN" sz="2000" dirty="0" smtClean="0">
                <a:solidFill>
                  <a:schemeClr val="bg1"/>
                </a:solidFill>
              </a:rPr>
              <a:t>VIEW NOTIFICATIONS</a:t>
            </a:r>
          </a:p>
          <a:p>
            <a:pPr marL="285750" indent="-285750">
              <a:buFont typeface="Arial" panose="020B0604020202020204" pitchFamily="34" charset="0"/>
              <a:buChar char="•"/>
            </a:pPr>
            <a:r>
              <a:rPr lang="en-IN" sz="2000" dirty="0" smtClean="0">
                <a:solidFill>
                  <a:schemeClr val="bg1"/>
                </a:solidFill>
              </a:rPr>
              <a:t>VIEW PROFILE</a:t>
            </a:r>
            <a:endParaRPr lang="en-IN" sz="2000"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sp>
        <p:nvSpPr>
          <p:cNvPr id="5" name="Text Placeholder 4"/>
          <p:cNvSpPr>
            <a:spLocks noGrp="1"/>
          </p:cNvSpPr>
          <p:nvPr>
            <p:ph type="body" sz="quarter" idx="3"/>
          </p:nvPr>
        </p:nvSpPr>
        <p:spPr>
          <a:solidFill>
            <a:schemeClr val="accent2">
              <a:lumMod val="50000"/>
            </a:schemeClr>
          </a:solidFill>
        </p:spPr>
        <p:txBody>
          <a:bodyPr/>
          <a:lstStyle/>
          <a:p>
            <a:pPr algn="ctr"/>
            <a:r>
              <a:rPr lang="en-IN" dirty="0" smtClean="0">
                <a:solidFill>
                  <a:schemeClr val="bg1"/>
                </a:solidFill>
              </a:rPr>
              <a:t>ORGANIZER</a:t>
            </a:r>
            <a:endParaRPr lang="en-IN" dirty="0">
              <a:solidFill>
                <a:schemeClr val="bg1"/>
              </a:solidFill>
            </a:endParaRPr>
          </a:p>
        </p:txBody>
      </p:sp>
      <p:sp>
        <p:nvSpPr>
          <p:cNvPr id="6" name="Text Placeholder 5"/>
          <p:cNvSpPr>
            <a:spLocks noGrp="1"/>
          </p:cNvSpPr>
          <p:nvPr>
            <p:ph type="body" sz="half" idx="16"/>
          </p:nvPr>
        </p:nvSpPr>
        <p:spPr>
          <a:solidFill>
            <a:schemeClr val="accent2">
              <a:lumMod val="50000"/>
            </a:schemeClr>
          </a:solidFill>
        </p:spPr>
        <p:txBody>
          <a:bodyPr>
            <a:normAutofit/>
          </a:bodyPr>
          <a:lstStyle/>
          <a:p>
            <a:pPr marL="285750" indent="-285750">
              <a:buFont typeface="Arial" panose="020B0604020202020204" pitchFamily="34" charset="0"/>
              <a:buChar char="•"/>
            </a:pPr>
            <a:r>
              <a:rPr lang="en-IN" sz="2000" dirty="0" smtClean="0">
                <a:solidFill>
                  <a:schemeClr val="bg1"/>
                </a:solidFill>
              </a:rPr>
              <a:t>ADD VENUE</a:t>
            </a:r>
          </a:p>
          <a:p>
            <a:pPr marL="285750" indent="-285750">
              <a:buFont typeface="Arial" panose="020B0604020202020204" pitchFamily="34" charset="0"/>
              <a:buChar char="•"/>
            </a:pPr>
            <a:r>
              <a:rPr lang="en-IN" sz="2000" dirty="0" smtClean="0">
                <a:solidFill>
                  <a:schemeClr val="bg1"/>
                </a:solidFill>
              </a:rPr>
              <a:t>MANAGE VENUE</a:t>
            </a:r>
          </a:p>
          <a:p>
            <a:pPr marL="285750" indent="-285750">
              <a:buFont typeface="Arial" panose="020B0604020202020204" pitchFamily="34" charset="0"/>
              <a:buChar char="•"/>
            </a:pPr>
            <a:r>
              <a:rPr lang="en-IN" sz="2000" dirty="0" smtClean="0">
                <a:solidFill>
                  <a:schemeClr val="bg1"/>
                </a:solidFill>
              </a:rPr>
              <a:t>VIEW BOOKINGS</a:t>
            </a:r>
          </a:p>
          <a:p>
            <a:pPr marL="285750" indent="-285750">
              <a:buFont typeface="Arial" panose="020B0604020202020204" pitchFamily="34" charset="0"/>
              <a:buChar char="•"/>
            </a:pPr>
            <a:r>
              <a:rPr lang="en-IN" sz="2000" dirty="0" smtClean="0">
                <a:solidFill>
                  <a:schemeClr val="bg1"/>
                </a:solidFill>
              </a:rPr>
              <a:t>BOOKING HISTORY</a:t>
            </a:r>
          </a:p>
          <a:p>
            <a:pPr marL="285750" indent="-285750">
              <a:buFont typeface="Arial" panose="020B0604020202020204" pitchFamily="34" charset="0"/>
              <a:buChar char="•"/>
            </a:pPr>
            <a:r>
              <a:rPr lang="en-IN" sz="2000" dirty="0" smtClean="0">
                <a:solidFill>
                  <a:schemeClr val="bg1"/>
                </a:solidFill>
              </a:rPr>
              <a:t>VIEW NOTIFICATIONS</a:t>
            </a:r>
          </a:p>
          <a:p>
            <a:pPr marL="285750" indent="-285750">
              <a:buFont typeface="Arial" panose="020B0604020202020204" pitchFamily="34" charset="0"/>
              <a:buChar char="•"/>
            </a:pPr>
            <a:r>
              <a:rPr lang="en-IN" sz="2000" dirty="0" smtClean="0">
                <a:solidFill>
                  <a:schemeClr val="bg1"/>
                </a:solidFill>
              </a:rPr>
              <a:t>VIEW PROFILE</a:t>
            </a:r>
          </a:p>
        </p:txBody>
      </p:sp>
      <p:sp>
        <p:nvSpPr>
          <p:cNvPr id="7" name="Text Placeholder 6"/>
          <p:cNvSpPr>
            <a:spLocks noGrp="1"/>
          </p:cNvSpPr>
          <p:nvPr>
            <p:ph type="body" sz="quarter" idx="13"/>
          </p:nvPr>
        </p:nvSpPr>
        <p:spPr>
          <a:solidFill>
            <a:srgbClr val="7030A0"/>
          </a:solidFill>
        </p:spPr>
        <p:txBody>
          <a:bodyPr/>
          <a:lstStyle/>
          <a:p>
            <a:pPr algn="ctr"/>
            <a:r>
              <a:rPr lang="en-IN" dirty="0" smtClean="0">
                <a:solidFill>
                  <a:schemeClr val="bg1"/>
                </a:solidFill>
              </a:rPr>
              <a:t>ADMIN</a:t>
            </a:r>
            <a:endParaRPr lang="en-IN" dirty="0">
              <a:solidFill>
                <a:schemeClr val="bg1"/>
              </a:solidFill>
            </a:endParaRPr>
          </a:p>
        </p:txBody>
      </p:sp>
      <p:sp>
        <p:nvSpPr>
          <p:cNvPr id="8" name="Text Placeholder 7"/>
          <p:cNvSpPr>
            <a:spLocks noGrp="1"/>
          </p:cNvSpPr>
          <p:nvPr>
            <p:ph type="body" sz="half" idx="17"/>
          </p:nvPr>
        </p:nvSpPr>
        <p:spPr>
          <a:solidFill>
            <a:srgbClr val="7030A0"/>
          </a:solidFill>
        </p:spPr>
        <p:txBody>
          <a:bodyPr>
            <a:normAutofit/>
          </a:bodyPr>
          <a:lstStyle/>
          <a:p>
            <a:pPr marL="285750" indent="-285750">
              <a:buFont typeface="Arial" panose="020B0604020202020204" pitchFamily="34" charset="0"/>
              <a:buChar char="•"/>
            </a:pPr>
            <a:r>
              <a:rPr lang="en-IN" sz="2000" dirty="0" smtClean="0">
                <a:solidFill>
                  <a:schemeClr val="bg1"/>
                </a:solidFill>
              </a:rPr>
              <a:t>VIEW BOOKING</a:t>
            </a:r>
          </a:p>
          <a:p>
            <a:pPr marL="285750" indent="-285750">
              <a:buFont typeface="Arial" panose="020B0604020202020204" pitchFamily="34" charset="0"/>
              <a:buChar char="•"/>
            </a:pPr>
            <a:r>
              <a:rPr lang="en-IN" sz="2000" dirty="0" smtClean="0">
                <a:solidFill>
                  <a:schemeClr val="bg1"/>
                </a:solidFill>
              </a:rPr>
              <a:t>VIEW VENUES</a:t>
            </a:r>
          </a:p>
          <a:p>
            <a:pPr marL="285750" indent="-285750">
              <a:buFont typeface="Arial" panose="020B0604020202020204" pitchFamily="34" charset="0"/>
              <a:buChar char="•"/>
            </a:pPr>
            <a:r>
              <a:rPr lang="en-IN" sz="2000" dirty="0" smtClean="0">
                <a:solidFill>
                  <a:schemeClr val="bg1"/>
                </a:solidFill>
              </a:rPr>
              <a:t>VIEW USERS</a:t>
            </a:r>
          </a:p>
        </p:txBody>
      </p:sp>
    </p:spTree>
    <p:extLst>
      <p:ext uri="{BB962C8B-B14F-4D97-AF65-F5344CB8AC3E}">
        <p14:creationId xmlns:p14="http://schemas.microsoft.com/office/powerpoint/2010/main" val="801677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11" y="753228"/>
            <a:ext cx="10351698" cy="1080938"/>
          </a:xfrm>
          <a:solidFill>
            <a:schemeClr val="bg1">
              <a:lumMod val="85000"/>
              <a:lumOff val="15000"/>
            </a:schemeClr>
          </a:solidFill>
        </p:spPr>
        <p:txBody>
          <a:bodyPr/>
          <a:lstStyle/>
          <a:p>
            <a:pPr algn="ctr"/>
            <a:r>
              <a:rPr lang="en-IN" dirty="0" smtClean="0"/>
              <a:t>OVERVIEW</a:t>
            </a:r>
            <a:endParaRPr lang="en-IN" dirty="0"/>
          </a:p>
        </p:txBody>
      </p:sp>
      <p:sp>
        <p:nvSpPr>
          <p:cNvPr id="3" name="Text Placeholder 2"/>
          <p:cNvSpPr>
            <a:spLocks noGrp="1"/>
          </p:cNvSpPr>
          <p:nvPr>
            <p:ph type="body" idx="1"/>
          </p:nvPr>
        </p:nvSpPr>
        <p:spPr>
          <a:solidFill>
            <a:srgbClr val="FFFF00"/>
          </a:solidFill>
        </p:spPr>
        <p:txBody>
          <a:bodyPr/>
          <a:lstStyle/>
          <a:p>
            <a:pPr algn="ctr"/>
            <a:r>
              <a:rPr lang="en-IN" dirty="0" smtClean="0">
                <a:solidFill>
                  <a:schemeClr val="bg1"/>
                </a:solidFill>
              </a:rPr>
              <a:t>USER</a:t>
            </a:r>
            <a:endParaRPr lang="en-IN" dirty="0">
              <a:solidFill>
                <a:schemeClr val="bg1"/>
              </a:solidFill>
            </a:endParaRPr>
          </a:p>
        </p:txBody>
      </p:sp>
      <p:sp>
        <p:nvSpPr>
          <p:cNvPr id="4" name="Text Placeholder 3"/>
          <p:cNvSpPr>
            <a:spLocks noGrp="1"/>
          </p:cNvSpPr>
          <p:nvPr>
            <p:ph type="body" sz="half" idx="15"/>
          </p:nvPr>
        </p:nvSpPr>
        <p:spPr>
          <a:solidFill>
            <a:srgbClr val="FFFF00"/>
          </a:solidFill>
        </p:spPr>
        <p:txBody>
          <a:bodyPr/>
          <a:lstStyle/>
          <a:p>
            <a:pPr marL="285750" indent="-285750">
              <a:buFont typeface="Arial" panose="020B0604020202020204" pitchFamily="34" charset="0"/>
              <a:buChar char="•"/>
            </a:pPr>
            <a:r>
              <a:rPr lang="en-IN" sz="2000" dirty="0" smtClean="0">
                <a:solidFill>
                  <a:schemeClr val="bg1"/>
                </a:solidFill>
              </a:rPr>
              <a:t>BOOK EVENT</a:t>
            </a:r>
          </a:p>
          <a:p>
            <a:pPr marL="285750" indent="-285750">
              <a:buFont typeface="Arial" panose="020B0604020202020204" pitchFamily="34" charset="0"/>
              <a:buChar char="•"/>
            </a:pPr>
            <a:r>
              <a:rPr lang="en-IN" sz="2000" dirty="0">
                <a:solidFill>
                  <a:schemeClr val="bg1"/>
                </a:solidFill>
              </a:rPr>
              <a:t>VIEW VENUES</a:t>
            </a:r>
          </a:p>
          <a:p>
            <a:pPr marL="285750" indent="-285750">
              <a:buFont typeface="Arial" panose="020B0604020202020204" pitchFamily="34" charset="0"/>
              <a:buChar char="•"/>
            </a:pPr>
            <a:r>
              <a:rPr lang="en-IN" sz="2000" dirty="0">
                <a:solidFill>
                  <a:schemeClr val="bg1"/>
                </a:solidFill>
              </a:rPr>
              <a:t>VIEW </a:t>
            </a:r>
            <a:r>
              <a:rPr lang="en-IN" sz="2000" dirty="0" smtClean="0">
                <a:solidFill>
                  <a:schemeClr val="bg1"/>
                </a:solidFill>
              </a:rPr>
              <a:t>VENUES DETAILS</a:t>
            </a:r>
          </a:p>
          <a:p>
            <a:pPr marL="285750" indent="-285750">
              <a:buFont typeface="Arial" panose="020B0604020202020204" pitchFamily="34" charset="0"/>
              <a:buChar char="•"/>
            </a:pPr>
            <a:r>
              <a:rPr lang="en-IN" sz="2000" dirty="0" smtClean="0">
                <a:solidFill>
                  <a:schemeClr val="bg1"/>
                </a:solidFill>
              </a:rPr>
              <a:t>BOOKING HISTORY</a:t>
            </a:r>
          </a:p>
          <a:p>
            <a:pPr marL="285750" indent="-285750">
              <a:buFont typeface="Arial" panose="020B0604020202020204" pitchFamily="34" charset="0"/>
              <a:buChar char="•"/>
            </a:pPr>
            <a:r>
              <a:rPr lang="en-IN" sz="2000" dirty="0" smtClean="0">
                <a:solidFill>
                  <a:schemeClr val="bg1"/>
                </a:solidFill>
              </a:rPr>
              <a:t>VIEW NOTIFICATIONS</a:t>
            </a:r>
          </a:p>
          <a:p>
            <a:pPr marL="285750" indent="-285750">
              <a:buFont typeface="Arial" panose="020B0604020202020204" pitchFamily="34" charset="0"/>
              <a:buChar char="•"/>
            </a:pPr>
            <a:r>
              <a:rPr lang="en-IN" sz="2000" dirty="0" smtClean="0">
                <a:solidFill>
                  <a:schemeClr val="bg1"/>
                </a:solidFill>
              </a:rPr>
              <a:t>VIEW PROFILE</a:t>
            </a:r>
            <a:endParaRPr lang="en-IN" sz="2000"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sp>
        <p:nvSpPr>
          <p:cNvPr id="5" name="Text Placeholder 4"/>
          <p:cNvSpPr>
            <a:spLocks noGrp="1"/>
          </p:cNvSpPr>
          <p:nvPr>
            <p:ph type="body" sz="quarter" idx="3"/>
          </p:nvPr>
        </p:nvSpPr>
        <p:spPr>
          <a:solidFill>
            <a:schemeClr val="accent2">
              <a:lumMod val="50000"/>
            </a:schemeClr>
          </a:solidFill>
        </p:spPr>
        <p:txBody>
          <a:bodyPr/>
          <a:lstStyle/>
          <a:p>
            <a:pPr algn="ctr"/>
            <a:r>
              <a:rPr lang="en-IN" dirty="0" smtClean="0">
                <a:solidFill>
                  <a:schemeClr val="bg1"/>
                </a:solidFill>
              </a:rPr>
              <a:t>ORGANIZER</a:t>
            </a:r>
            <a:endParaRPr lang="en-IN" dirty="0">
              <a:solidFill>
                <a:schemeClr val="bg1"/>
              </a:solidFill>
            </a:endParaRPr>
          </a:p>
        </p:txBody>
      </p:sp>
      <p:sp>
        <p:nvSpPr>
          <p:cNvPr id="6" name="Text Placeholder 5"/>
          <p:cNvSpPr>
            <a:spLocks noGrp="1"/>
          </p:cNvSpPr>
          <p:nvPr>
            <p:ph type="body" sz="half" idx="16"/>
          </p:nvPr>
        </p:nvSpPr>
        <p:spPr>
          <a:solidFill>
            <a:schemeClr val="accent2">
              <a:lumMod val="50000"/>
            </a:schemeClr>
          </a:solidFill>
        </p:spPr>
        <p:txBody>
          <a:bodyPr>
            <a:normAutofit/>
          </a:bodyPr>
          <a:lstStyle/>
          <a:p>
            <a:pPr marL="285750" indent="-285750">
              <a:buFont typeface="Arial" panose="020B0604020202020204" pitchFamily="34" charset="0"/>
              <a:buChar char="•"/>
            </a:pPr>
            <a:r>
              <a:rPr lang="en-IN" sz="2000" dirty="0" smtClean="0">
                <a:solidFill>
                  <a:schemeClr val="bg1"/>
                </a:solidFill>
              </a:rPr>
              <a:t>ADD VENUE</a:t>
            </a:r>
          </a:p>
          <a:p>
            <a:pPr marL="285750" indent="-285750">
              <a:buFont typeface="Arial" panose="020B0604020202020204" pitchFamily="34" charset="0"/>
              <a:buChar char="•"/>
            </a:pPr>
            <a:r>
              <a:rPr lang="en-IN" sz="2000" dirty="0" smtClean="0">
                <a:solidFill>
                  <a:schemeClr val="bg1"/>
                </a:solidFill>
              </a:rPr>
              <a:t>MANAGE VENUE</a:t>
            </a:r>
          </a:p>
          <a:p>
            <a:pPr marL="285750" indent="-285750">
              <a:buFont typeface="Arial" panose="020B0604020202020204" pitchFamily="34" charset="0"/>
              <a:buChar char="•"/>
            </a:pPr>
            <a:r>
              <a:rPr lang="en-IN" sz="2000" dirty="0" smtClean="0">
                <a:solidFill>
                  <a:schemeClr val="bg1"/>
                </a:solidFill>
              </a:rPr>
              <a:t>VIEW BOOKINGS</a:t>
            </a:r>
          </a:p>
          <a:p>
            <a:pPr marL="285750" indent="-285750">
              <a:buFont typeface="Arial" panose="020B0604020202020204" pitchFamily="34" charset="0"/>
              <a:buChar char="•"/>
            </a:pPr>
            <a:r>
              <a:rPr lang="en-IN" sz="2000" dirty="0" smtClean="0">
                <a:solidFill>
                  <a:schemeClr val="bg1"/>
                </a:solidFill>
              </a:rPr>
              <a:t>BOOKING HISTORY</a:t>
            </a:r>
          </a:p>
          <a:p>
            <a:pPr marL="285750" indent="-285750">
              <a:buFont typeface="Arial" panose="020B0604020202020204" pitchFamily="34" charset="0"/>
              <a:buChar char="•"/>
            </a:pPr>
            <a:r>
              <a:rPr lang="en-IN" sz="2000" dirty="0" smtClean="0">
                <a:solidFill>
                  <a:schemeClr val="bg1"/>
                </a:solidFill>
              </a:rPr>
              <a:t>VIEW NOTIFICATIONS</a:t>
            </a:r>
          </a:p>
          <a:p>
            <a:pPr marL="285750" indent="-285750">
              <a:buFont typeface="Arial" panose="020B0604020202020204" pitchFamily="34" charset="0"/>
              <a:buChar char="•"/>
            </a:pPr>
            <a:r>
              <a:rPr lang="en-IN" sz="2000" dirty="0" smtClean="0">
                <a:solidFill>
                  <a:schemeClr val="bg1"/>
                </a:solidFill>
              </a:rPr>
              <a:t>VIEW PROFILE</a:t>
            </a:r>
          </a:p>
        </p:txBody>
      </p:sp>
      <p:sp>
        <p:nvSpPr>
          <p:cNvPr id="7" name="Text Placeholder 6"/>
          <p:cNvSpPr>
            <a:spLocks noGrp="1"/>
          </p:cNvSpPr>
          <p:nvPr>
            <p:ph type="body" sz="quarter" idx="13"/>
          </p:nvPr>
        </p:nvSpPr>
        <p:spPr>
          <a:solidFill>
            <a:srgbClr val="7030A0"/>
          </a:solidFill>
        </p:spPr>
        <p:txBody>
          <a:bodyPr/>
          <a:lstStyle/>
          <a:p>
            <a:pPr algn="ctr"/>
            <a:r>
              <a:rPr lang="en-IN" dirty="0" smtClean="0">
                <a:solidFill>
                  <a:schemeClr val="bg1"/>
                </a:solidFill>
              </a:rPr>
              <a:t>ADMIN</a:t>
            </a:r>
            <a:endParaRPr lang="en-IN" dirty="0">
              <a:solidFill>
                <a:schemeClr val="bg1"/>
              </a:solidFill>
            </a:endParaRPr>
          </a:p>
        </p:txBody>
      </p:sp>
      <p:sp>
        <p:nvSpPr>
          <p:cNvPr id="8" name="Text Placeholder 7"/>
          <p:cNvSpPr>
            <a:spLocks noGrp="1"/>
          </p:cNvSpPr>
          <p:nvPr>
            <p:ph type="body" sz="half" idx="17"/>
          </p:nvPr>
        </p:nvSpPr>
        <p:spPr>
          <a:solidFill>
            <a:srgbClr val="7030A0"/>
          </a:solidFill>
        </p:spPr>
        <p:txBody>
          <a:bodyPr>
            <a:normAutofit/>
          </a:bodyPr>
          <a:lstStyle/>
          <a:p>
            <a:pPr marL="285750" indent="-285750">
              <a:buFont typeface="Arial" panose="020B0604020202020204" pitchFamily="34" charset="0"/>
              <a:buChar char="•"/>
            </a:pPr>
            <a:r>
              <a:rPr lang="en-IN" sz="2000" dirty="0" smtClean="0">
                <a:solidFill>
                  <a:schemeClr val="bg1"/>
                </a:solidFill>
              </a:rPr>
              <a:t>VIEW BOOKING</a:t>
            </a:r>
          </a:p>
          <a:p>
            <a:pPr marL="285750" indent="-285750">
              <a:buFont typeface="Arial" panose="020B0604020202020204" pitchFamily="34" charset="0"/>
              <a:buChar char="•"/>
            </a:pPr>
            <a:r>
              <a:rPr lang="en-IN" sz="2000" dirty="0" smtClean="0">
                <a:solidFill>
                  <a:schemeClr val="bg1"/>
                </a:solidFill>
              </a:rPr>
              <a:t>VIEW VENUES</a:t>
            </a:r>
          </a:p>
          <a:p>
            <a:pPr marL="285750" indent="-285750">
              <a:buFont typeface="Arial" panose="020B0604020202020204" pitchFamily="34" charset="0"/>
              <a:buChar char="•"/>
            </a:pPr>
            <a:r>
              <a:rPr lang="en-IN" sz="2000" dirty="0" smtClean="0">
                <a:solidFill>
                  <a:schemeClr val="bg1"/>
                </a:solidFill>
              </a:rPr>
              <a:t>VIEW USERS</a:t>
            </a:r>
          </a:p>
          <a:p>
            <a:pPr marL="285750" indent="-285750">
              <a:buFont typeface="Arial" panose="020B0604020202020204" pitchFamily="34" charset="0"/>
              <a:buChar char="•"/>
            </a:pPr>
            <a:r>
              <a:rPr lang="en-IN" sz="2000" dirty="0" smtClean="0">
                <a:solidFill>
                  <a:schemeClr val="bg1"/>
                </a:solidFill>
              </a:rPr>
              <a:t>VIEW ORGANIZERS</a:t>
            </a:r>
          </a:p>
        </p:txBody>
      </p:sp>
    </p:spTree>
    <p:extLst>
      <p:ext uri="{BB962C8B-B14F-4D97-AF65-F5344CB8AC3E}">
        <p14:creationId xmlns:p14="http://schemas.microsoft.com/office/powerpoint/2010/main" val="1883398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algn="ctr"/>
            <a:r>
              <a:rPr lang="en-IN" dirty="0" smtClean="0"/>
              <a:t>ACTUAL PROJECT SCREENSHOT</a:t>
            </a:r>
            <a:endParaRPr lang="en-IN" dirty="0"/>
          </a:p>
        </p:txBody>
      </p:sp>
    </p:spTree>
    <p:extLst>
      <p:ext uri="{BB962C8B-B14F-4D97-AF65-F5344CB8AC3E}">
        <p14:creationId xmlns:p14="http://schemas.microsoft.com/office/powerpoint/2010/main" val="4248893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3875358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2891659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57998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92903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57621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3228"/>
            <a:ext cx="10394830" cy="1080938"/>
          </a:xfrm>
        </p:spPr>
        <p:txBody>
          <a:bodyPr/>
          <a:lstStyle/>
          <a:p>
            <a:pPr algn="ctr"/>
            <a:r>
              <a:rPr lang="en-IN" dirty="0" smtClean="0"/>
              <a:t>TECHNOLOGIES / LANGUAGES</a:t>
            </a:r>
            <a:endParaRPr lang="en-IN" dirty="0"/>
          </a:p>
        </p:txBody>
      </p:sp>
      <p:sp>
        <p:nvSpPr>
          <p:cNvPr id="10" name="Text Placeholder 9"/>
          <p:cNvSpPr>
            <a:spLocks noGrp="1"/>
          </p:cNvSpPr>
          <p:nvPr>
            <p:ph type="body" idx="1"/>
          </p:nvPr>
        </p:nvSpPr>
        <p:spPr>
          <a:xfrm>
            <a:off x="670156" y="2336873"/>
            <a:ext cx="3070034" cy="576262"/>
          </a:xfrm>
          <a:solidFill>
            <a:schemeClr val="bg1">
              <a:lumMod val="85000"/>
              <a:lumOff val="15000"/>
            </a:schemeClr>
          </a:solidFill>
        </p:spPr>
        <p:txBody>
          <a:bodyPr/>
          <a:lstStyle/>
          <a:p>
            <a:pPr algn="ctr"/>
            <a:r>
              <a:rPr lang="en-IN" dirty="0" smtClean="0"/>
              <a:t>FRONT END</a:t>
            </a:r>
            <a:endParaRPr lang="en-IN" dirty="0"/>
          </a:p>
        </p:txBody>
      </p:sp>
    </p:spTree>
    <p:extLst>
      <p:ext uri="{BB962C8B-B14F-4D97-AF65-F5344CB8AC3E}">
        <p14:creationId xmlns:p14="http://schemas.microsoft.com/office/powerpoint/2010/main" val="1266127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5911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24830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38047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68519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4841"/>
            <a:ext cx="12192000" cy="7060676"/>
          </a:xfrm>
          <a:prstGeom prst="rect">
            <a:avLst/>
          </a:prstGeom>
        </p:spPr>
      </p:pic>
    </p:spTree>
    <p:extLst>
      <p:ext uri="{BB962C8B-B14F-4D97-AF65-F5344CB8AC3E}">
        <p14:creationId xmlns:p14="http://schemas.microsoft.com/office/powerpoint/2010/main" val="3208436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918385"/>
          </a:xfrm>
          <a:prstGeom prst="rect">
            <a:avLst/>
          </a:prstGeom>
        </p:spPr>
      </p:pic>
    </p:spTree>
    <p:extLst>
      <p:ext uri="{BB962C8B-B14F-4D97-AF65-F5344CB8AC3E}">
        <p14:creationId xmlns:p14="http://schemas.microsoft.com/office/powerpoint/2010/main" val="732423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92867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41554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38844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07548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3228"/>
            <a:ext cx="10394830" cy="1080938"/>
          </a:xfrm>
        </p:spPr>
        <p:txBody>
          <a:bodyPr/>
          <a:lstStyle/>
          <a:p>
            <a:pPr algn="ctr"/>
            <a:r>
              <a:rPr lang="en-IN" dirty="0" smtClean="0"/>
              <a:t>TECHNOLOGIES / LANGUAGES</a:t>
            </a:r>
            <a:endParaRPr lang="en-IN" dirty="0"/>
          </a:p>
        </p:txBody>
      </p:sp>
      <p:sp>
        <p:nvSpPr>
          <p:cNvPr id="10" name="Text Placeholder 9"/>
          <p:cNvSpPr>
            <a:spLocks noGrp="1"/>
          </p:cNvSpPr>
          <p:nvPr>
            <p:ph type="body" idx="1"/>
          </p:nvPr>
        </p:nvSpPr>
        <p:spPr>
          <a:xfrm>
            <a:off x="670156" y="2336873"/>
            <a:ext cx="3070034" cy="576262"/>
          </a:xfrm>
          <a:solidFill>
            <a:schemeClr val="bg1">
              <a:lumMod val="85000"/>
              <a:lumOff val="15000"/>
            </a:schemeClr>
          </a:solidFill>
        </p:spPr>
        <p:txBody>
          <a:bodyPr/>
          <a:lstStyle/>
          <a:p>
            <a:pPr algn="ctr"/>
            <a:r>
              <a:rPr lang="en-IN" dirty="0" smtClean="0"/>
              <a:t>FRONT END</a:t>
            </a:r>
            <a:endParaRPr lang="en-IN" dirty="0"/>
          </a:p>
        </p:txBody>
      </p:sp>
      <p:sp>
        <p:nvSpPr>
          <p:cNvPr id="13" name="Text Placeholder 12"/>
          <p:cNvSpPr>
            <a:spLocks noGrp="1"/>
          </p:cNvSpPr>
          <p:nvPr>
            <p:ph type="body" sz="half" idx="15"/>
          </p:nvPr>
        </p:nvSpPr>
        <p:spPr>
          <a:solidFill>
            <a:schemeClr val="tx1"/>
          </a:solidFill>
        </p:spPr>
        <p:txBody>
          <a:bodyPr/>
          <a:lstStyle/>
          <a:p>
            <a:endParaRPr lang="en-IN" dirty="0"/>
          </a:p>
        </p:txBody>
      </p:sp>
    </p:spTree>
    <p:extLst>
      <p:ext uri="{BB962C8B-B14F-4D97-AF65-F5344CB8AC3E}">
        <p14:creationId xmlns:p14="http://schemas.microsoft.com/office/powerpoint/2010/main" val="3976684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97402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40443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952891"/>
          </a:xfrm>
          <a:prstGeom prst="rect">
            <a:avLst/>
          </a:prstGeom>
        </p:spPr>
      </p:pic>
    </p:spTree>
    <p:extLst>
      <p:ext uri="{BB962C8B-B14F-4D97-AF65-F5344CB8AC3E}">
        <p14:creationId xmlns:p14="http://schemas.microsoft.com/office/powerpoint/2010/main" val="3269618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582220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342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918385"/>
          </a:xfrm>
          <a:prstGeom prst="rect">
            <a:avLst/>
          </a:prstGeom>
        </p:spPr>
      </p:pic>
    </p:spTree>
    <p:extLst>
      <p:ext uri="{BB962C8B-B14F-4D97-AF65-F5344CB8AC3E}">
        <p14:creationId xmlns:p14="http://schemas.microsoft.com/office/powerpoint/2010/main" val="55323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24684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004649"/>
          </a:xfrm>
          <a:prstGeom prst="rect">
            <a:avLst/>
          </a:prstGeom>
        </p:spPr>
      </p:pic>
    </p:spTree>
    <p:extLst>
      <p:ext uri="{BB962C8B-B14F-4D97-AF65-F5344CB8AC3E}">
        <p14:creationId xmlns:p14="http://schemas.microsoft.com/office/powerpoint/2010/main" val="2863519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93637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13178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753228"/>
            <a:ext cx="10412083" cy="1080938"/>
          </a:xfrm>
        </p:spPr>
        <p:txBody>
          <a:bodyPr/>
          <a:lstStyle/>
          <a:p>
            <a:pPr algn="ctr"/>
            <a:r>
              <a:rPr lang="en-IN" dirty="0"/>
              <a:t>TECHNOLOGIES / LANGUAGES</a:t>
            </a:r>
          </a:p>
        </p:txBody>
      </p:sp>
      <p:sp>
        <p:nvSpPr>
          <p:cNvPr id="3" name="Text Placeholder 2"/>
          <p:cNvSpPr>
            <a:spLocks noGrp="1"/>
          </p:cNvSpPr>
          <p:nvPr>
            <p:ph type="body" idx="1"/>
          </p:nvPr>
        </p:nvSpPr>
        <p:spPr>
          <a:solidFill>
            <a:schemeClr val="bg1">
              <a:lumMod val="85000"/>
              <a:lumOff val="15000"/>
            </a:schemeClr>
          </a:solidFill>
        </p:spPr>
        <p:txBody>
          <a:bodyPr/>
          <a:lstStyle/>
          <a:p>
            <a:pPr algn="ctr"/>
            <a:r>
              <a:rPr lang="en-IN" dirty="0" smtClean="0"/>
              <a:t>FRONT END</a:t>
            </a:r>
            <a:endParaRPr lang="en-IN" dirty="0"/>
          </a:p>
        </p:txBody>
      </p:sp>
      <p:sp>
        <p:nvSpPr>
          <p:cNvPr id="4" name="Text Placeholder 3"/>
          <p:cNvSpPr>
            <a:spLocks noGrp="1"/>
          </p:cNvSpPr>
          <p:nvPr>
            <p:ph type="body" sz="half" idx="15"/>
          </p:nvPr>
        </p:nvSpPr>
        <p:spPr>
          <a:solidFill>
            <a:schemeClr val="tx1"/>
          </a:solidFill>
        </p:spPr>
        <p:txBody>
          <a:bodyPr>
            <a:normAutofit/>
          </a:bodyPr>
          <a:lstStyle/>
          <a:p>
            <a:pPr marL="285750" indent="-285750">
              <a:buFont typeface="Arial" panose="020B0604020202020204" pitchFamily="34" charset="0"/>
              <a:buChar char="•"/>
            </a:pPr>
            <a:r>
              <a:rPr lang="en-IN" sz="2800" dirty="0" smtClean="0">
                <a:solidFill>
                  <a:schemeClr val="bg1"/>
                </a:solidFill>
              </a:rPr>
              <a:t>ANGULAR</a:t>
            </a:r>
          </a:p>
        </p:txBody>
      </p:sp>
    </p:spTree>
    <p:extLst>
      <p:ext uri="{BB962C8B-B14F-4D97-AF65-F5344CB8AC3E}">
        <p14:creationId xmlns:p14="http://schemas.microsoft.com/office/powerpoint/2010/main" val="1578902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944264"/>
          </a:xfrm>
          <a:prstGeom prst="rect">
            <a:avLst/>
          </a:prstGeom>
        </p:spPr>
      </p:pic>
    </p:spTree>
    <p:extLst>
      <p:ext uri="{BB962C8B-B14F-4D97-AF65-F5344CB8AC3E}">
        <p14:creationId xmlns:p14="http://schemas.microsoft.com/office/powerpoint/2010/main" val="3139182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43209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9615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944264"/>
          </a:xfrm>
          <a:prstGeom prst="rect">
            <a:avLst/>
          </a:prstGeom>
        </p:spPr>
      </p:pic>
    </p:spTree>
    <p:extLst>
      <p:ext uri="{BB962C8B-B14F-4D97-AF65-F5344CB8AC3E}">
        <p14:creationId xmlns:p14="http://schemas.microsoft.com/office/powerpoint/2010/main" val="1311283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30272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79770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89959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08310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95560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33111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753228"/>
            <a:ext cx="10412083" cy="1080938"/>
          </a:xfrm>
        </p:spPr>
        <p:txBody>
          <a:bodyPr/>
          <a:lstStyle/>
          <a:p>
            <a:pPr algn="ctr"/>
            <a:r>
              <a:rPr lang="en-IN" dirty="0"/>
              <a:t>TECHNOLOGIES / LANGUAGES</a:t>
            </a:r>
          </a:p>
        </p:txBody>
      </p:sp>
      <p:sp>
        <p:nvSpPr>
          <p:cNvPr id="3" name="Text Placeholder 2"/>
          <p:cNvSpPr>
            <a:spLocks noGrp="1"/>
          </p:cNvSpPr>
          <p:nvPr>
            <p:ph type="body" idx="1"/>
          </p:nvPr>
        </p:nvSpPr>
        <p:spPr>
          <a:solidFill>
            <a:schemeClr val="bg1">
              <a:lumMod val="85000"/>
              <a:lumOff val="15000"/>
            </a:schemeClr>
          </a:solidFill>
        </p:spPr>
        <p:txBody>
          <a:bodyPr/>
          <a:lstStyle/>
          <a:p>
            <a:pPr algn="ctr"/>
            <a:r>
              <a:rPr lang="en-IN" dirty="0" smtClean="0"/>
              <a:t>FRONT END</a:t>
            </a:r>
            <a:endParaRPr lang="en-IN" dirty="0"/>
          </a:p>
        </p:txBody>
      </p:sp>
      <p:sp>
        <p:nvSpPr>
          <p:cNvPr id="4" name="Text Placeholder 3"/>
          <p:cNvSpPr>
            <a:spLocks noGrp="1"/>
          </p:cNvSpPr>
          <p:nvPr>
            <p:ph type="body" sz="half" idx="15"/>
          </p:nvPr>
        </p:nvSpPr>
        <p:spPr>
          <a:solidFill>
            <a:schemeClr val="tx1"/>
          </a:solidFill>
        </p:spPr>
        <p:txBody>
          <a:bodyPr>
            <a:normAutofit/>
          </a:bodyPr>
          <a:lstStyle/>
          <a:p>
            <a:pPr marL="285750" indent="-285750">
              <a:buFont typeface="Arial" panose="020B0604020202020204" pitchFamily="34" charset="0"/>
              <a:buChar char="•"/>
            </a:pPr>
            <a:r>
              <a:rPr lang="en-IN" sz="2800" dirty="0" smtClean="0">
                <a:solidFill>
                  <a:schemeClr val="bg1"/>
                </a:solidFill>
              </a:rPr>
              <a:t>ANGULAR</a:t>
            </a:r>
          </a:p>
          <a:p>
            <a:pPr marL="285750" indent="-285750">
              <a:buFont typeface="Arial" panose="020B0604020202020204" pitchFamily="34" charset="0"/>
              <a:buChar char="•"/>
            </a:pPr>
            <a:r>
              <a:rPr lang="en-IN" sz="2800" dirty="0" smtClean="0">
                <a:solidFill>
                  <a:schemeClr val="bg1"/>
                </a:solidFill>
              </a:rPr>
              <a:t>BOOTSTRAP</a:t>
            </a:r>
          </a:p>
        </p:txBody>
      </p:sp>
    </p:spTree>
    <p:extLst>
      <p:ext uri="{BB962C8B-B14F-4D97-AF65-F5344CB8AC3E}">
        <p14:creationId xmlns:p14="http://schemas.microsoft.com/office/powerpoint/2010/main" val="2984766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85578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797615"/>
          </a:xfrm>
          <a:prstGeom prst="rect">
            <a:avLst/>
          </a:prstGeom>
        </p:spPr>
      </p:pic>
    </p:spTree>
    <p:extLst>
      <p:ext uri="{BB962C8B-B14F-4D97-AF65-F5344CB8AC3E}">
        <p14:creationId xmlns:p14="http://schemas.microsoft.com/office/powerpoint/2010/main" val="216338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94343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31839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386"/>
            <a:ext cx="12192000" cy="6918385"/>
          </a:xfrm>
          <a:prstGeom prst="rect">
            <a:avLst/>
          </a:prstGeom>
        </p:spPr>
      </p:pic>
    </p:spTree>
    <p:extLst>
      <p:ext uri="{BB962C8B-B14F-4D97-AF65-F5344CB8AC3E}">
        <p14:creationId xmlns:p14="http://schemas.microsoft.com/office/powerpoint/2010/main" val="1441796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20993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384"/>
            <a:ext cx="12192000" cy="6797615"/>
          </a:xfrm>
          <a:prstGeom prst="rect">
            <a:avLst/>
          </a:prstGeom>
        </p:spPr>
      </p:pic>
    </p:spTree>
    <p:extLst>
      <p:ext uri="{BB962C8B-B14F-4D97-AF65-F5344CB8AC3E}">
        <p14:creationId xmlns:p14="http://schemas.microsoft.com/office/powerpoint/2010/main" val="1477292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0" y="4632385"/>
            <a:ext cx="10420709" cy="1160169"/>
          </a:xfrm>
        </p:spPr>
        <p:txBody>
          <a:bodyPr>
            <a:noAutofit/>
          </a:bodyPr>
          <a:lstStyle/>
          <a:p>
            <a:pPr algn="ctr"/>
            <a:r>
              <a:rPr lang="en-IN" sz="8000" dirty="0" smtClean="0"/>
              <a:t>THANK YOU </a:t>
            </a:r>
            <a:endParaRPr lang="en-IN" sz="8000" dirty="0"/>
          </a:p>
        </p:txBody>
      </p:sp>
    </p:spTree>
    <p:extLst>
      <p:ext uri="{BB962C8B-B14F-4D97-AF65-F5344CB8AC3E}">
        <p14:creationId xmlns:p14="http://schemas.microsoft.com/office/powerpoint/2010/main" val="3223910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sz="9600" dirty="0" smtClean="0"/>
              <a:t>THE END</a:t>
            </a:r>
            <a:endParaRPr lang="en-IN" sz="9600" dirty="0"/>
          </a:p>
        </p:txBody>
      </p:sp>
    </p:spTree>
    <p:extLst>
      <p:ext uri="{BB962C8B-B14F-4D97-AF65-F5344CB8AC3E}">
        <p14:creationId xmlns:p14="http://schemas.microsoft.com/office/powerpoint/2010/main" val="1205664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753228"/>
            <a:ext cx="10412083" cy="1080938"/>
          </a:xfrm>
        </p:spPr>
        <p:txBody>
          <a:bodyPr/>
          <a:lstStyle/>
          <a:p>
            <a:pPr algn="ctr"/>
            <a:r>
              <a:rPr lang="en-IN" dirty="0"/>
              <a:t>TECHNOLOGIES / LANGUAGES</a:t>
            </a:r>
          </a:p>
        </p:txBody>
      </p:sp>
      <p:sp>
        <p:nvSpPr>
          <p:cNvPr id="3" name="Text Placeholder 2"/>
          <p:cNvSpPr>
            <a:spLocks noGrp="1"/>
          </p:cNvSpPr>
          <p:nvPr>
            <p:ph type="body" idx="1"/>
          </p:nvPr>
        </p:nvSpPr>
        <p:spPr>
          <a:solidFill>
            <a:schemeClr val="bg1">
              <a:lumMod val="85000"/>
              <a:lumOff val="15000"/>
            </a:schemeClr>
          </a:solidFill>
        </p:spPr>
        <p:txBody>
          <a:bodyPr/>
          <a:lstStyle/>
          <a:p>
            <a:pPr algn="ctr"/>
            <a:r>
              <a:rPr lang="en-IN" dirty="0" smtClean="0"/>
              <a:t>FRONT END</a:t>
            </a:r>
            <a:endParaRPr lang="en-IN" dirty="0"/>
          </a:p>
        </p:txBody>
      </p:sp>
      <p:sp>
        <p:nvSpPr>
          <p:cNvPr id="4" name="Text Placeholder 3"/>
          <p:cNvSpPr>
            <a:spLocks noGrp="1"/>
          </p:cNvSpPr>
          <p:nvPr>
            <p:ph type="body" sz="half" idx="15"/>
          </p:nvPr>
        </p:nvSpPr>
        <p:spPr>
          <a:solidFill>
            <a:schemeClr val="tx1"/>
          </a:solidFill>
        </p:spPr>
        <p:txBody>
          <a:bodyPr>
            <a:normAutofit/>
          </a:bodyPr>
          <a:lstStyle/>
          <a:p>
            <a:pPr marL="285750" indent="-285750">
              <a:buFont typeface="Arial" panose="020B0604020202020204" pitchFamily="34" charset="0"/>
              <a:buChar char="•"/>
            </a:pPr>
            <a:r>
              <a:rPr lang="en-IN" sz="2800" dirty="0" smtClean="0">
                <a:solidFill>
                  <a:schemeClr val="bg1"/>
                </a:solidFill>
              </a:rPr>
              <a:t>ANGULAR</a:t>
            </a:r>
          </a:p>
          <a:p>
            <a:pPr marL="285750" indent="-285750">
              <a:buFont typeface="Arial" panose="020B0604020202020204" pitchFamily="34" charset="0"/>
              <a:buChar char="•"/>
            </a:pPr>
            <a:r>
              <a:rPr lang="en-IN" sz="2800" dirty="0" smtClean="0">
                <a:solidFill>
                  <a:schemeClr val="bg1"/>
                </a:solidFill>
              </a:rPr>
              <a:t>BOOTSTRAP</a:t>
            </a:r>
          </a:p>
          <a:p>
            <a:pPr marL="285750" indent="-285750">
              <a:buFont typeface="Arial" panose="020B0604020202020204" pitchFamily="34" charset="0"/>
              <a:buChar char="•"/>
            </a:pPr>
            <a:r>
              <a:rPr lang="en-IN" sz="2800" dirty="0" smtClean="0">
                <a:solidFill>
                  <a:schemeClr val="bg1"/>
                </a:solidFill>
              </a:rPr>
              <a:t>HTML</a:t>
            </a:r>
          </a:p>
        </p:txBody>
      </p:sp>
    </p:spTree>
    <p:extLst>
      <p:ext uri="{BB962C8B-B14F-4D97-AF65-F5344CB8AC3E}">
        <p14:creationId xmlns:p14="http://schemas.microsoft.com/office/powerpoint/2010/main" val="1938165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560</TotalTime>
  <Words>2005</Words>
  <Application>Microsoft Office PowerPoint</Application>
  <PresentationFormat>Widescreen</PresentationFormat>
  <Paragraphs>526</Paragraphs>
  <Slides>88</Slides>
  <Notes>87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88</vt:i4>
      </vt:variant>
    </vt:vector>
  </HeadingPairs>
  <TitlesOfParts>
    <vt:vector size="92" baseType="lpstr">
      <vt:lpstr>Arial</vt:lpstr>
      <vt:lpstr>Calibri</vt:lpstr>
      <vt:lpstr>Trebuchet MS</vt:lpstr>
      <vt:lpstr>Berlin</vt:lpstr>
      <vt:lpstr>Event Management System </vt:lpstr>
      <vt:lpstr>LET START</vt:lpstr>
      <vt:lpstr>QUICK VIEW </vt:lpstr>
      <vt:lpstr>TECHNOLOGIES / LANGUAGES</vt:lpstr>
      <vt:lpstr>TECHNOLOGIES / LANGUAGES</vt:lpstr>
      <vt:lpstr>TECHNOLOGIES / LANGUAGES</vt:lpstr>
      <vt:lpstr>TECHNOLOGIES / LANGUAGES</vt:lpstr>
      <vt:lpstr>TECHNOLOGIES / LANGUAGES</vt:lpstr>
      <vt:lpstr>TECHNOLOGIES / LANGUAGES</vt:lpstr>
      <vt:lpstr>TECHNOLOGIES / LANGUAGES</vt:lpstr>
      <vt:lpstr>TECHNOLOGIES / LANGUAGES</vt:lpstr>
      <vt:lpstr>TECHNOLOGIES / LANGUAGES</vt:lpstr>
      <vt:lpstr>TECHNOLOGIES / LANGUAGES</vt:lpstr>
      <vt:lpstr>TECHNOLOGIES / LANGUAGES</vt:lpstr>
      <vt:lpstr>TECHNOLOGIES / LANGUAGES</vt:lpstr>
      <vt:lpstr>TECHNOLOGIES / LANGUAGES</vt:lpstr>
      <vt:lpstr>TECHNOLOGIES / LANGUAGES</vt:lpstr>
      <vt:lpstr>TECHNOLOGIES / LANGUAGES</vt:lpstr>
      <vt:lpstr>OVERVIEW</vt:lpstr>
      <vt:lpstr>OVERVIEW</vt:lpstr>
      <vt:lpstr>OVERVIEW</vt:lpstr>
      <vt:lpstr>OVERVIEW</vt:lpstr>
      <vt:lpstr>OVERVIEW</vt:lpstr>
      <vt:lpstr>OVERVIEW</vt:lpstr>
      <vt:lpstr>OVERVIEW</vt:lpstr>
      <vt:lpstr>OVERVIEW</vt:lpstr>
      <vt:lpstr>OVERVIEW</vt:lpstr>
      <vt:lpstr>OVERVIEW</vt:lpstr>
      <vt:lpstr>OVERVIEW</vt:lpstr>
      <vt:lpstr>OVERVIEW</vt:lpstr>
      <vt:lpstr>OVERVIEW</vt:lpstr>
      <vt:lpstr>OVERVIEW</vt:lpstr>
      <vt:lpstr>OVERVIEW</vt:lpstr>
      <vt:lpstr>OVERVIEW</vt:lpstr>
      <vt:lpstr>OVERVIEW</vt:lpstr>
      <vt:lpstr>OVERVIEW</vt:lpstr>
      <vt:lpstr>OVERVIEW</vt:lpstr>
      <vt:lpstr>OVERVIEW</vt:lpstr>
      <vt:lpstr>OVERVIEW</vt:lpstr>
      <vt:lpstr>OVERVIEW</vt:lpstr>
      <vt:lpstr>OVERVIEW</vt:lpstr>
      <vt:lpstr>OVERVIEW</vt:lpstr>
      <vt:lpstr>OVERVIEW</vt:lpstr>
      <vt:lpstr>ACTUAL PROJECT SCREENSHOT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210</cp:revision>
  <dcterms:created xsi:type="dcterms:W3CDTF">2023-08-09T12:18:35Z</dcterms:created>
  <dcterms:modified xsi:type="dcterms:W3CDTF">2023-08-22T19:20:37Z</dcterms:modified>
</cp:coreProperties>
</file>