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29" userDrawn="1">
          <p15:clr>
            <a:srgbClr val="A4A3A4"/>
          </p15:clr>
        </p15:guide>
        <p15:guide id="2" orient="horz" pos="3424" userDrawn="1">
          <p15:clr>
            <a:srgbClr val="A4A3A4"/>
          </p15:clr>
        </p15:guide>
        <p15:guide id="3" orient="horz" pos="20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CC6600"/>
    <a:srgbClr val="009900"/>
    <a:srgbClr val="FF9900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CD476F-86D1-4535-A267-FFFA425A5AF3}" v="2011" dt="2019-02-26T21:39:11.879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178" y="108"/>
      </p:cViewPr>
      <p:guideLst>
        <p:guide pos="3629"/>
        <p:guide orient="horz" pos="3424"/>
        <p:guide orient="horz" pos="20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Olencki" userId="c5b2e141ba821894" providerId="LiveId" clId="{35CD476F-86D1-4535-A267-FFFA425A5AF3}"/>
    <pc:docChg chg="undo redo custSel addSld delSld modSld sldOrd modMainMaster">
      <pc:chgData name="Jan Olencki" userId="c5b2e141ba821894" providerId="LiveId" clId="{35CD476F-86D1-4535-A267-FFFA425A5AF3}" dt="2019-02-26T21:40:39.586" v="11897" actId="20577"/>
      <pc:docMkLst>
        <pc:docMk/>
      </pc:docMkLst>
      <pc:sldChg chg="addSp delSp modSp add modNotesTx">
        <pc:chgData name="Jan Olencki" userId="c5b2e141ba821894" providerId="LiveId" clId="{35CD476F-86D1-4535-A267-FFFA425A5AF3}" dt="2019-02-26T19:30:53.951" v="10213" actId="20577"/>
        <pc:sldMkLst>
          <pc:docMk/>
          <pc:sldMk cId="897056386" sldId="256"/>
        </pc:sldMkLst>
        <pc:spChg chg="mod">
          <ac:chgData name="Jan Olencki" userId="c5b2e141ba821894" providerId="LiveId" clId="{35CD476F-86D1-4535-A267-FFFA425A5AF3}" dt="2019-02-21T23:30:34.070" v="1713" actId="27636"/>
          <ac:spMkLst>
            <pc:docMk/>
            <pc:sldMk cId="897056386" sldId="256"/>
            <ac:spMk id="2" creationId="{71964ABB-A6FF-49F6-9F57-90CEB36E0C99}"/>
          </ac:spMkLst>
        </pc:spChg>
        <pc:spChg chg="mod">
          <ac:chgData name="Jan Olencki" userId="c5b2e141ba821894" providerId="LiveId" clId="{35CD476F-86D1-4535-A267-FFFA425A5AF3}" dt="2019-02-21T21:54:27.265" v="342"/>
          <ac:spMkLst>
            <pc:docMk/>
            <pc:sldMk cId="897056386" sldId="256"/>
            <ac:spMk id="3" creationId="{DFC7C691-444E-4136-8884-8AE839E33D8A}"/>
          </ac:spMkLst>
        </pc:spChg>
        <pc:spChg chg="add del mod">
          <ac:chgData name="Jan Olencki" userId="c5b2e141ba821894" providerId="LiveId" clId="{35CD476F-86D1-4535-A267-FFFA425A5AF3}" dt="2019-02-21T21:50:46.808" v="165"/>
          <ac:spMkLst>
            <pc:docMk/>
            <pc:sldMk cId="897056386" sldId="256"/>
            <ac:spMk id="4" creationId="{E6E92EE5-D8A7-4ECF-8880-654680B0B0D0}"/>
          </ac:spMkLst>
        </pc:spChg>
        <pc:spChg chg="add del mod">
          <ac:chgData name="Jan Olencki" userId="c5b2e141ba821894" providerId="LiveId" clId="{35CD476F-86D1-4535-A267-FFFA425A5AF3}" dt="2019-02-21T21:50:46.808" v="165"/>
          <ac:spMkLst>
            <pc:docMk/>
            <pc:sldMk cId="897056386" sldId="256"/>
            <ac:spMk id="5" creationId="{29289588-32C3-4AD2-8618-C80A48C8068D}"/>
          </ac:spMkLst>
        </pc:spChg>
        <pc:spChg chg="add mod">
          <ac:chgData name="Jan Olencki" userId="c5b2e141ba821894" providerId="LiveId" clId="{35CD476F-86D1-4535-A267-FFFA425A5AF3}" dt="2019-02-25T23:55:45.947" v="9009" actId="14100"/>
          <ac:spMkLst>
            <pc:docMk/>
            <pc:sldMk cId="897056386" sldId="256"/>
            <ac:spMk id="6" creationId="{D4B5E181-E64E-4C81-B6B1-ED6361CC4E47}"/>
          </ac:spMkLst>
        </pc:spChg>
        <pc:spChg chg="add del mod">
          <ac:chgData name="Jan Olencki" userId="c5b2e141ba821894" providerId="LiveId" clId="{35CD476F-86D1-4535-A267-FFFA425A5AF3}" dt="2019-02-21T22:19:13.911" v="1412"/>
          <ac:spMkLst>
            <pc:docMk/>
            <pc:sldMk cId="897056386" sldId="256"/>
            <ac:spMk id="11" creationId="{85AFC317-84C2-44AE-80D9-348A57C3ADB1}"/>
          </ac:spMkLst>
        </pc:spChg>
        <pc:spChg chg="add del mod">
          <ac:chgData name="Jan Olencki" userId="c5b2e141ba821894" providerId="LiveId" clId="{35CD476F-86D1-4535-A267-FFFA425A5AF3}" dt="2019-02-21T22:19:13.911" v="1412"/>
          <ac:spMkLst>
            <pc:docMk/>
            <pc:sldMk cId="897056386" sldId="256"/>
            <ac:spMk id="12" creationId="{844E958A-936D-45C1-98B6-2BDB845DFEE7}"/>
          </ac:spMkLst>
        </pc:spChg>
        <pc:spChg chg="add del mod">
          <ac:chgData name="Jan Olencki" userId="c5b2e141ba821894" providerId="LiveId" clId="{35CD476F-86D1-4535-A267-FFFA425A5AF3}" dt="2019-02-21T22:19:13.911" v="1412"/>
          <ac:spMkLst>
            <pc:docMk/>
            <pc:sldMk cId="897056386" sldId="256"/>
            <ac:spMk id="13" creationId="{252B6FF8-BE74-4B08-B998-44E655A10B8E}"/>
          </ac:spMkLst>
        </pc:spChg>
        <pc:spChg chg="add del mod">
          <ac:chgData name="Jan Olencki" userId="c5b2e141ba821894" providerId="LiveId" clId="{35CD476F-86D1-4535-A267-FFFA425A5AF3}" dt="2019-02-21T22:56:33.311" v="1462"/>
          <ac:spMkLst>
            <pc:docMk/>
            <pc:sldMk cId="897056386" sldId="256"/>
            <ac:spMk id="14" creationId="{0B712EEA-710A-4066-AF42-D577EE266888}"/>
          </ac:spMkLst>
        </pc:spChg>
        <pc:spChg chg="add del mod">
          <ac:chgData name="Jan Olencki" userId="c5b2e141ba821894" providerId="LiveId" clId="{35CD476F-86D1-4535-A267-FFFA425A5AF3}" dt="2019-02-21T22:56:33.311" v="1462"/>
          <ac:spMkLst>
            <pc:docMk/>
            <pc:sldMk cId="897056386" sldId="256"/>
            <ac:spMk id="15" creationId="{8A30D2EA-C8C9-4B1A-9132-192F327749C1}"/>
          </ac:spMkLst>
        </pc:spChg>
        <pc:spChg chg="add del mod">
          <ac:chgData name="Jan Olencki" userId="c5b2e141ba821894" providerId="LiveId" clId="{35CD476F-86D1-4535-A267-FFFA425A5AF3}" dt="2019-02-21T22:56:33.311" v="1462"/>
          <ac:spMkLst>
            <pc:docMk/>
            <pc:sldMk cId="897056386" sldId="256"/>
            <ac:spMk id="16" creationId="{CEE4671E-0B94-4696-BCC3-334813226549}"/>
          </ac:spMkLst>
        </pc:spChg>
        <pc:spChg chg="add del mod">
          <ac:chgData name="Jan Olencki" userId="c5b2e141ba821894" providerId="LiveId" clId="{35CD476F-86D1-4535-A267-FFFA425A5AF3}" dt="2019-02-21T22:56:35.993" v="1464"/>
          <ac:spMkLst>
            <pc:docMk/>
            <pc:sldMk cId="897056386" sldId="256"/>
            <ac:spMk id="17" creationId="{6EAA183C-AFC5-4C53-8ED5-54B0C24700D9}"/>
          </ac:spMkLst>
        </pc:spChg>
        <pc:spChg chg="add del mod">
          <ac:chgData name="Jan Olencki" userId="c5b2e141ba821894" providerId="LiveId" clId="{35CD476F-86D1-4535-A267-FFFA425A5AF3}" dt="2019-02-21T22:56:35.993" v="1464"/>
          <ac:spMkLst>
            <pc:docMk/>
            <pc:sldMk cId="897056386" sldId="256"/>
            <ac:spMk id="18" creationId="{AB39FF73-1148-42C0-9C3A-C4D71547CD65}"/>
          </ac:spMkLst>
        </pc:spChg>
        <pc:spChg chg="add del mod">
          <ac:chgData name="Jan Olencki" userId="c5b2e141ba821894" providerId="LiveId" clId="{35CD476F-86D1-4535-A267-FFFA425A5AF3}" dt="2019-02-21T22:56:35.993" v="1464"/>
          <ac:spMkLst>
            <pc:docMk/>
            <pc:sldMk cId="897056386" sldId="256"/>
            <ac:spMk id="19" creationId="{301EC7BA-94AD-4F68-85BC-F8E0B9375B13}"/>
          </ac:spMkLst>
        </pc:spChg>
        <pc:spChg chg="add del mod">
          <ac:chgData name="Jan Olencki" userId="c5b2e141ba821894" providerId="LiveId" clId="{35CD476F-86D1-4535-A267-FFFA425A5AF3}" dt="2019-02-21T23:32:09.244" v="1722"/>
          <ac:spMkLst>
            <pc:docMk/>
            <pc:sldMk cId="897056386" sldId="256"/>
            <ac:spMk id="20" creationId="{547BD71E-FE11-4038-AB1D-3A0442C640B7}"/>
          </ac:spMkLst>
        </pc:spChg>
        <pc:spChg chg="add del mod">
          <ac:chgData name="Jan Olencki" userId="c5b2e141ba821894" providerId="LiveId" clId="{35CD476F-86D1-4535-A267-FFFA425A5AF3}" dt="2019-02-21T23:32:09.244" v="1722"/>
          <ac:spMkLst>
            <pc:docMk/>
            <pc:sldMk cId="897056386" sldId="256"/>
            <ac:spMk id="21" creationId="{347D2C6B-6B5A-45DF-8188-F9EC12171117}"/>
          </ac:spMkLst>
        </pc:spChg>
        <pc:spChg chg="add del mod">
          <ac:chgData name="Jan Olencki" userId="c5b2e141ba821894" providerId="LiveId" clId="{35CD476F-86D1-4535-A267-FFFA425A5AF3}" dt="2019-02-21T23:32:09.244" v="1722"/>
          <ac:spMkLst>
            <pc:docMk/>
            <pc:sldMk cId="897056386" sldId="256"/>
            <ac:spMk id="22" creationId="{BD504A57-C7A7-4A6C-B487-676EDACA8EE2}"/>
          </ac:spMkLst>
        </pc:spChg>
        <pc:spChg chg="add mod ord">
          <ac:chgData name="Jan Olencki" userId="c5b2e141ba821894" providerId="LiveId" clId="{35CD476F-86D1-4535-A267-FFFA425A5AF3}" dt="2019-02-26T00:01:57.992" v="9072" actId="14100"/>
          <ac:spMkLst>
            <pc:docMk/>
            <pc:sldMk cId="897056386" sldId="256"/>
            <ac:spMk id="23" creationId="{F9D2D121-C0DF-4CB3-A780-41A3666219E1}"/>
          </ac:spMkLst>
        </pc:spChg>
        <pc:spChg chg="add mod">
          <ac:chgData name="Jan Olencki" userId="c5b2e141ba821894" providerId="LiveId" clId="{35CD476F-86D1-4535-A267-FFFA425A5AF3}" dt="2019-02-26T00:01:29.443" v="9069" actId="179"/>
          <ac:spMkLst>
            <pc:docMk/>
            <pc:sldMk cId="897056386" sldId="256"/>
            <ac:spMk id="24" creationId="{11B4E391-CC7D-4AAA-A4D3-57F42A8A29B2}"/>
          </ac:spMkLst>
        </pc:spChg>
        <pc:spChg chg="add del mod">
          <ac:chgData name="Jan Olencki" userId="c5b2e141ba821894" providerId="LiveId" clId="{35CD476F-86D1-4535-A267-FFFA425A5AF3}" dt="2019-02-21T23:39:29.394" v="1897"/>
          <ac:spMkLst>
            <pc:docMk/>
            <pc:sldMk cId="897056386" sldId="256"/>
            <ac:spMk id="25" creationId="{A8A416E0-53DC-42B5-8F19-BFC6938B8D88}"/>
          </ac:spMkLst>
        </pc:spChg>
        <pc:spChg chg="add mod">
          <ac:chgData name="Jan Olencki" userId="c5b2e141ba821894" providerId="LiveId" clId="{35CD476F-86D1-4535-A267-FFFA425A5AF3}" dt="2019-02-25T23:55:14.663" v="8998"/>
          <ac:spMkLst>
            <pc:docMk/>
            <pc:sldMk cId="897056386" sldId="256"/>
            <ac:spMk id="26" creationId="{4F1648CC-37A9-4543-BFC8-5C4241A5E43D}"/>
          </ac:spMkLst>
        </pc:spChg>
        <pc:picChg chg="add mod">
          <ac:chgData name="Jan Olencki" userId="c5b2e141ba821894" providerId="LiveId" clId="{35CD476F-86D1-4535-A267-FFFA425A5AF3}" dt="2019-02-26T00:02:03.095" v="9074" actId="1076"/>
          <ac:picMkLst>
            <pc:docMk/>
            <pc:sldMk cId="897056386" sldId="256"/>
            <ac:picMk id="5" creationId="{92E7B86C-7CEA-42B4-B6A0-F6698453925C}"/>
          </ac:picMkLst>
        </pc:picChg>
        <pc:picChg chg="add mod">
          <ac:chgData name="Jan Olencki" userId="c5b2e141ba821894" providerId="LiveId" clId="{35CD476F-86D1-4535-A267-FFFA425A5AF3}" dt="2019-02-26T00:02:04.796" v="9075" actId="1076"/>
          <ac:picMkLst>
            <pc:docMk/>
            <pc:sldMk cId="897056386" sldId="256"/>
            <ac:picMk id="8" creationId="{5D27F3C4-8E06-4D04-AD8D-F7C95522DFE5}"/>
          </ac:picMkLst>
        </pc:picChg>
        <pc:picChg chg="add mod modCrop">
          <ac:chgData name="Jan Olencki" userId="c5b2e141ba821894" providerId="LiveId" clId="{35CD476F-86D1-4535-A267-FFFA425A5AF3}" dt="2019-02-26T00:01:52.793" v="9070" actId="1076"/>
          <ac:picMkLst>
            <pc:docMk/>
            <pc:sldMk cId="897056386" sldId="256"/>
            <ac:picMk id="10" creationId="{480ACCBF-3B06-489A-8D31-D6D979665585}"/>
          </ac:picMkLst>
        </pc:picChg>
      </pc:sldChg>
      <pc:sldChg chg="addSp delSp modSp add modNotesTx">
        <pc:chgData name="Jan Olencki" userId="c5b2e141ba821894" providerId="LiveId" clId="{35CD476F-86D1-4535-A267-FFFA425A5AF3}" dt="2019-02-26T19:31:41.491" v="10280" actId="20577"/>
        <pc:sldMkLst>
          <pc:docMk/>
          <pc:sldMk cId="3790367918" sldId="257"/>
        </pc:sldMkLst>
        <pc:spChg chg="mod">
          <ac:chgData name="Jan Olencki" userId="c5b2e141ba821894" providerId="LiveId" clId="{35CD476F-86D1-4535-A267-FFFA425A5AF3}" dt="2019-02-21T23:42:02.405" v="1933" actId="3064"/>
          <ac:spMkLst>
            <pc:docMk/>
            <pc:sldMk cId="3790367918" sldId="257"/>
            <ac:spMk id="2" creationId="{C3F5CF7B-420B-460B-939A-8A25ED7D2D9A}"/>
          </ac:spMkLst>
        </pc:spChg>
        <pc:spChg chg="mod">
          <ac:chgData name="Jan Olencki" userId="c5b2e141ba821894" providerId="LiveId" clId="{35CD476F-86D1-4535-A267-FFFA425A5AF3}" dt="2019-02-26T00:21:00.231" v="9277" actId="14100"/>
          <ac:spMkLst>
            <pc:docMk/>
            <pc:sldMk cId="3790367918" sldId="257"/>
            <ac:spMk id="3" creationId="{694163A9-B930-493F-B32E-3C7F009A12E2}"/>
          </ac:spMkLst>
        </pc:spChg>
        <pc:spChg chg="add del mod">
          <ac:chgData name="Jan Olencki" userId="c5b2e141ba821894" providerId="LiveId" clId="{35CD476F-86D1-4535-A267-FFFA425A5AF3}" dt="2019-02-26T00:02:19.923" v="9079"/>
          <ac:spMkLst>
            <pc:docMk/>
            <pc:sldMk cId="3790367918" sldId="257"/>
            <ac:spMk id="4" creationId="{9A8524BD-EAF6-42D7-BB8B-60E8F8DF8158}"/>
          </ac:spMkLst>
        </pc:spChg>
        <pc:spChg chg="add del mod">
          <ac:chgData name="Jan Olencki" userId="c5b2e141ba821894" providerId="LiveId" clId="{35CD476F-86D1-4535-A267-FFFA425A5AF3}" dt="2019-02-21T22:19:11.213" v="1410"/>
          <ac:spMkLst>
            <pc:docMk/>
            <pc:sldMk cId="3790367918" sldId="257"/>
            <ac:spMk id="4" creationId="{D28E9767-B034-48CA-869E-60D23692E146}"/>
          </ac:spMkLst>
        </pc:spChg>
        <pc:spChg chg="add del mod">
          <ac:chgData name="Jan Olencki" userId="c5b2e141ba821894" providerId="LiveId" clId="{35CD476F-86D1-4535-A267-FFFA425A5AF3}" dt="2019-02-21T22:19:11.213" v="1410"/>
          <ac:spMkLst>
            <pc:docMk/>
            <pc:sldMk cId="3790367918" sldId="257"/>
            <ac:spMk id="5" creationId="{026FBE48-1675-48A4-B568-4C48083FB367}"/>
          </ac:spMkLst>
        </pc:spChg>
        <pc:spChg chg="add del mod">
          <ac:chgData name="Jan Olencki" userId="c5b2e141ba821894" providerId="LiveId" clId="{35CD476F-86D1-4535-A267-FFFA425A5AF3}" dt="2019-02-26T00:02:19.923" v="9079"/>
          <ac:spMkLst>
            <pc:docMk/>
            <pc:sldMk cId="3790367918" sldId="257"/>
            <ac:spMk id="5" creationId="{28A7323A-1B97-43D0-8F8B-8935836D723E}"/>
          </ac:spMkLst>
        </pc:spChg>
        <pc:spChg chg="add del mod">
          <ac:chgData name="Jan Olencki" userId="c5b2e141ba821894" providerId="LiveId" clId="{35CD476F-86D1-4535-A267-FFFA425A5AF3}" dt="2019-02-21T22:20:25.992" v="1441"/>
          <ac:spMkLst>
            <pc:docMk/>
            <pc:sldMk cId="3790367918" sldId="257"/>
            <ac:spMk id="6" creationId="{4DB3A1A3-2666-4B22-AF32-42C5A0FB5339}"/>
          </ac:spMkLst>
        </pc:spChg>
        <pc:spChg chg="add del mod">
          <ac:chgData name="Jan Olencki" userId="c5b2e141ba821894" providerId="LiveId" clId="{35CD476F-86D1-4535-A267-FFFA425A5AF3}" dt="2019-02-26T00:02:19.923" v="9079"/>
          <ac:spMkLst>
            <pc:docMk/>
            <pc:sldMk cId="3790367918" sldId="257"/>
            <ac:spMk id="6" creationId="{DFA91560-239F-44E0-B841-0AEEC94A7130}"/>
          </ac:spMkLst>
        </pc:spChg>
        <pc:spChg chg="add del mod">
          <ac:chgData name="Jan Olencki" userId="c5b2e141ba821894" providerId="LiveId" clId="{35CD476F-86D1-4535-A267-FFFA425A5AF3}" dt="2019-02-26T00:02:19.923" v="9079"/>
          <ac:spMkLst>
            <pc:docMk/>
            <pc:sldMk cId="3790367918" sldId="257"/>
            <ac:spMk id="7" creationId="{A9E8E0FB-B4DA-43C6-821A-66D6832958EC}"/>
          </ac:spMkLst>
        </pc:spChg>
        <pc:spChg chg="add del mod">
          <ac:chgData name="Jan Olencki" userId="c5b2e141ba821894" providerId="LiveId" clId="{35CD476F-86D1-4535-A267-FFFA425A5AF3}" dt="2019-02-21T22:20:25.992" v="1441"/>
          <ac:spMkLst>
            <pc:docMk/>
            <pc:sldMk cId="3790367918" sldId="257"/>
            <ac:spMk id="7" creationId="{D790581A-A625-4CEB-88A8-8B38A0AE3074}"/>
          </ac:spMkLst>
        </pc:spChg>
        <pc:spChg chg="add del mod">
          <ac:chgData name="Jan Olencki" userId="c5b2e141ba821894" providerId="LiveId" clId="{35CD476F-86D1-4535-A267-FFFA425A5AF3}" dt="2019-02-26T00:02:19.923" v="9079"/>
          <ac:spMkLst>
            <pc:docMk/>
            <pc:sldMk cId="3790367918" sldId="257"/>
            <ac:spMk id="11" creationId="{C07D9D51-96A9-4AD5-98B0-5F92BFE2E44F}"/>
          </ac:spMkLst>
        </pc:spChg>
        <pc:spChg chg="add del mod">
          <ac:chgData name="Jan Olencki" userId="c5b2e141ba821894" providerId="LiveId" clId="{35CD476F-86D1-4535-A267-FFFA425A5AF3}" dt="2019-02-21T23:05:33.063" v="1514"/>
          <ac:spMkLst>
            <pc:docMk/>
            <pc:sldMk cId="3790367918" sldId="257"/>
            <ac:spMk id="11" creationId="{E4E4CBB7-D80C-4956-8922-09E3629EA6A4}"/>
          </ac:spMkLst>
        </pc:spChg>
        <pc:spChg chg="add del mod">
          <ac:chgData name="Jan Olencki" userId="c5b2e141ba821894" providerId="LiveId" clId="{35CD476F-86D1-4535-A267-FFFA425A5AF3}" dt="2019-02-21T23:05:33.063" v="1514"/>
          <ac:spMkLst>
            <pc:docMk/>
            <pc:sldMk cId="3790367918" sldId="257"/>
            <ac:spMk id="12" creationId="{FF7CA54A-8595-41D1-B766-8119C430C550}"/>
          </ac:spMkLst>
        </pc:spChg>
        <pc:spChg chg="add del mod">
          <ac:chgData name="Jan Olencki" userId="c5b2e141ba821894" providerId="LiveId" clId="{35CD476F-86D1-4535-A267-FFFA425A5AF3}" dt="2019-02-21T23:05:33.063" v="1514"/>
          <ac:spMkLst>
            <pc:docMk/>
            <pc:sldMk cId="3790367918" sldId="257"/>
            <ac:spMk id="13" creationId="{7A2920EC-4BE9-4FD3-BB33-511CCF9B7DA5}"/>
          </ac:spMkLst>
        </pc:spChg>
        <pc:spChg chg="add del mod">
          <ac:chgData name="Jan Olencki" userId="c5b2e141ba821894" providerId="LiveId" clId="{35CD476F-86D1-4535-A267-FFFA425A5AF3}" dt="2019-02-21T23:05:33.063" v="1514"/>
          <ac:spMkLst>
            <pc:docMk/>
            <pc:sldMk cId="3790367918" sldId="257"/>
            <ac:spMk id="14" creationId="{BC47DE7F-E779-4E89-B822-E8E03F4359B2}"/>
          </ac:spMkLst>
        </pc:spChg>
        <pc:spChg chg="add del mod">
          <ac:chgData name="Jan Olencki" userId="c5b2e141ba821894" providerId="LiveId" clId="{35CD476F-86D1-4535-A267-FFFA425A5AF3}" dt="2019-02-21T23:05:33.063" v="1514"/>
          <ac:spMkLst>
            <pc:docMk/>
            <pc:sldMk cId="3790367918" sldId="257"/>
            <ac:spMk id="15" creationId="{8DE18357-0BEB-46B7-A683-4EDF67827FA1}"/>
          </ac:spMkLst>
        </pc:spChg>
        <pc:spChg chg="add del mod">
          <ac:chgData name="Jan Olencki" userId="c5b2e141ba821894" providerId="LiveId" clId="{35CD476F-86D1-4535-A267-FFFA425A5AF3}" dt="2019-02-21T23:06:16.845" v="1522"/>
          <ac:spMkLst>
            <pc:docMk/>
            <pc:sldMk cId="3790367918" sldId="257"/>
            <ac:spMk id="16" creationId="{B9F2F234-3E36-4BA4-9AFF-6003FABD9AAE}"/>
          </ac:spMkLst>
        </pc:spChg>
        <pc:spChg chg="add del mod">
          <ac:chgData name="Jan Olencki" userId="c5b2e141ba821894" providerId="LiveId" clId="{35CD476F-86D1-4535-A267-FFFA425A5AF3}" dt="2019-02-21T23:06:16.845" v="1522"/>
          <ac:spMkLst>
            <pc:docMk/>
            <pc:sldMk cId="3790367918" sldId="257"/>
            <ac:spMk id="17" creationId="{1E6C993E-94A3-4EA0-B767-DF6731DBFD85}"/>
          </ac:spMkLst>
        </pc:spChg>
        <pc:spChg chg="add del mod">
          <ac:chgData name="Jan Olencki" userId="c5b2e141ba821894" providerId="LiveId" clId="{35CD476F-86D1-4535-A267-FFFA425A5AF3}" dt="2019-02-21T23:06:16.845" v="1522"/>
          <ac:spMkLst>
            <pc:docMk/>
            <pc:sldMk cId="3790367918" sldId="257"/>
            <ac:spMk id="18" creationId="{1CD7D897-2808-4139-BFE0-2DE520E5AFBF}"/>
          </ac:spMkLst>
        </pc:spChg>
        <pc:spChg chg="add del mod">
          <ac:chgData name="Jan Olencki" userId="c5b2e141ba821894" providerId="LiveId" clId="{35CD476F-86D1-4535-A267-FFFA425A5AF3}" dt="2019-02-21T23:06:16.845" v="1522"/>
          <ac:spMkLst>
            <pc:docMk/>
            <pc:sldMk cId="3790367918" sldId="257"/>
            <ac:spMk id="19" creationId="{8FDFB35B-9DB6-4BD7-87CE-A2AA2B7AE9F2}"/>
          </ac:spMkLst>
        </pc:spChg>
        <pc:spChg chg="add del mod">
          <ac:chgData name="Jan Olencki" userId="c5b2e141ba821894" providerId="LiveId" clId="{35CD476F-86D1-4535-A267-FFFA425A5AF3}" dt="2019-02-21T23:06:16.845" v="1522"/>
          <ac:spMkLst>
            <pc:docMk/>
            <pc:sldMk cId="3790367918" sldId="257"/>
            <ac:spMk id="20" creationId="{8EEE73BA-A472-47D3-A848-FC0D45C9AE69}"/>
          </ac:spMkLst>
        </pc:spChg>
      </pc:sldChg>
      <pc:sldChg chg="addSp delSp modSp add mod modNotesTx">
        <pc:chgData name="Jan Olencki" userId="c5b2e141ba821894" providerId="LiveId" clId="{35CD476F-86D1-4535-A267-FFFA425A5AF3}" dt="2019-02-26T19:32:06.659" v="10355" actId="20577"/>
        <pc:sldMkLst>
          <pc:docMk/>
          <pc:sldMk cId="1950964718" sldId="258"/>
        </pc:sldMkLst>
        <pc:spChg chg="add del mod">
          <ac:chgData name="Jan Olencki" userId="c5b2e141ba821894" providerId="LiveId" clId="{35CD476F-86D1-4535-A267-FFFA425A5AF3}" dt="2019-02-26T00:09:49.191" v="9233"/>
          <ac:spMkLst>
            <pc:docMk/>
            <pc:sldMk cId="1950964718" sldId="258"/>
            <ac:spMk id="2" creationId="{C819F64C-F4AA-494D-9E41-08DF420A00AE}"/>
          </ac:spMkLst>
        </pc:spChg>
        <pc:spChg chg="del mod">
          <ac:chgData name="Jan Olencki" userId="c5b2e141ba821894" providerId="LiveId" clId="{35CD476F-86D1-4535-A267-FFFA425A5AF3}" dt="2019-02-21T23:25:39.029" v="1574" actId="478"/>
          <ac:spMkLst>
            <pc:docMk/>
            <pc:sldMk cId="1950964718" sldId="258"/>
            <ac:spMk id="2" creationId="{F75A6424-C218-4895-9FAB-5C2DEEEB9586}"/>
          </ac:spMkLst>
        </pc:spChg>
        <pc:spChg chg="mod">
          <ac:chgData name="Jan Olencki" userId="c5b2e141ba821894" providerId="LiveId" clId="{35CD476F-86D1-4535-A267-FFFA425A5AF3}" dt="2019-02-26T00:17:27.247" v="9268" actId="14100"/>
          <ac:spMkLst>
            <pc:docMk/>
            <pc:sldMk cId="1950964718" sldId="258"/>
            <ac:spMk id="3" creationId="{904DCDDD-9652-41AD-9783-5E773DA7F106}"/>
          </ac:spMkLst>
        </pc:spChg>
        <pc:spChg chg="add del mod">
          <ac:chgData name="Jan Olencki" userId="c5b2e141ba821894" providerId="LiveId" clId="{35CD476F-86D1-4535-A267-FFFA425A5AF3}" dt="2019-02-26T00:09:49.191" v="9233"/>
          <ac:spMkLst>
            <pc:docMk/>
            <pc:sldMk cId="1950964718" sldId="258"/>
            <ac:spMk id="7" creationId="{396797B9-BE61-4433-BE8D-878346EA2C47}"/>
          </ac:spMkLst>
        </pc:spChg>
        <pc:spChg chg="add mod">
          <ac:chgData name="Jan Olencki" userId="c5b2e141ba821894" providerId="LiveId" clId="{35CD476F-86D1-4535-A267-FFFA425A5AF3}" dt="2019-02-26T00:13:24.012" v="9260" actId="27636"/>
          <ac:spMkLst>
            <pc:docMk/>
            <pc:sldMk cId="1950964718" sldId="258"/>
            <ac:spMk id="8" creationId="{8D3E7FEA-957B-4167-AE78-C622303022EC}"/>
          </ac:spMkLst>
        </pc:spChg>
        <pc:spChg chg="add del mod">
          <ac:chgData name="Jan Olencki" userId="c5b2e141ba821894" providerId="LiveId" clId="{35CD476F-86D1-4535-A267-FFFA425A5AF3}" dt="2019-02-26T00:09:49.191" v="9233"/>
          <ac:spMkLst>
            <pc:docMk/>
            <pc:sldMk cId="1950964718" sldId="258"/>
            <ac:spMk id="10" creationId="{2DFF66E3-0A5B-41B9-98D8-212CDB944685}"/>
          </ac:spMkLst>
        </pc:spChg>
        <pc:spChg chg="add del mod">
          <ac:chgData name="Jan Olencki" userId="c5b2e141ba821894" providerId="LiveId" clId="{35CD476F-86D1-4535-A267-FFFA425A5AF3}" dt="2019-02-26T00:09:49.191" v="9233"/>
          <ac:spMkLst>
            <pc:docMk/>
            <pc:sldMk cId="1950964718" sldId="258"/>
            <ac:spMk id="11" creationId="{80E03898-687E-44EB-812B-66212FFE9309}"/>
          </ac:spMkLst>
        </pc:spChg>
        <pc:spChg chg="add del mod">
          <ac:chgData name="Jan Olencki" userId="c5b2e141ba821894" providerId="LiveId" clId="{35CD476F-86D1-4535-A267-FFFA425A5AF3}" dt="2019-02-26T00:09:49.191" v="9233"/>
          <ac:spMkLst>
            <pc:docMk/>
            <pc:sldMk cId="1950964718" sldId="258"/>
            <ac:spMk id="12" creationId="{CE7517E5-DB07-429B-96AC-DF96E144C269}"/>
          </ac:spMkLst>
        </pc:spChg>
        <pc:spChg chg="add del mod">
          <ac:chgData name="Jan Olencki" userId="c5b2e141ba821894" providerId="LiveId" clId="{35CD476F-86D1-4535-A267-FFFA425A5AF3}" dt="2019-02-26T00:12:34.106" v="9250"/>
          <ac:spMkLst>
            <pc:docMk/>
            <pc:sldMk cId="1950964718" sldId="258"/>
            <ac:spMk id="13" creationId="{DE813835-0D1A-4D5F-8466-BAD1B5DE6917}"/>
          </ac:spMkLst>
        </pc:spChg>
        <pc:spChg chg="add del mod">
          <ac:chgData name="Jan Olencki" userId="c5b2e141ba821894" providerId="LiveId" clId="{35CD476F-86D1-4535-A267-FFFA425A5AF3}" dt="2019-02-26T00:12:34.106" v="9250"/>
          <ac:spMkLst>
            <pc:docMk/>
            <pc:sldMk cId="1950964718" sldId="258"/>
            <ac:spMk id="14" creationId="{FA9CF18E-532A-4A31-94C2-45C4438B3471}"/>
          </ac:spMkLst>
        </pc:spChg>
        <pc:spChg chg="add del mod">
          <ac:chgData name="Jan Olencki" userId="c5b2e141ba821894" providerId="LiveId" clId="{35CD476F-86D1-4535-A267-FFFA425A5AF3}" dt="2019-02-26T00:12:34.106" v="9250"/>
          <ac:spMkLst>
            <pc:docMk/>
            <pc:sldMk cId="1950964718" sldId="258"/>
            <ac:spMk id="15" creationId="{7212E201-C873-4661-8166-AC8ED086B27D}"/>
          </ac:spMkLst>
        </pc:spChg>
        <pc:spChg chg="add del mod">
          <ac:chgData name="Jan Olencki" userId="c5b2e141ba821894" providerId="LiveId" clId="{35CD476F-86D1-4535-A267-FFFA425A5AF3}" dt="2019-02-26T00:12:34.106" v="9250"/>
          <ac:spMkLst>
            <pc:docMk/>
            <pc:sldMk cId="1950964718" sldId="258"/>
            <ac:spMk id="16" creationId="{3B461EA0-C8D2-4588-AA1A-5189E3A4C850}"/>
          </ac:spMkLst>
        </pc:spChg>
        <pc:spChg chg="add del mod">
          <ac:chgData name="Jan Olencki" userId="c5b2e141ba821894" providerId="LiveId" clId="{35CD476F-86D1-4535-A267-FFFA425A5AF3}" dt="2019-02-26T00:12:34.106" v="9250"/>
          <ac:spMkLst>
            <pc:docMk/>
            <pc:sldMk cId="1950964718" sldId="258"/>
            <ac:spMk id="17" creationId="{4B80A2C6-EDFB-4768-9C14-ECEE6732A7CD}"/>
          </ac:spMkLst>
        </pc:spChg>
        <pc:spChg chg="add mod">
          <ac:chgData name="Jan Olencki" userId="c5b2e141ba821894" providerId="LiveId" clId="{35CD476F-86D1-4535-A267-FFFA425A5AF3}" dt="2019-02-26T00:13:29.556" v="9261" actId="1076"/>
          <ac:spMkLst>
            <pc:docMk/>
            <pc:sldMk cId="1950964718" sldId="258"/>
            <ac:spMk id="18" creationId="{075DA03F-BAFE-4F57-882B-FF931DADA3BA}"/>
          </ac:spMkLst>
        </pc:spChg>
        <pc:spChg chg="add del mod">
          <ac:chgData name="Jan Olencki" userId="c5b2e141ba821894" providerId="LiveId" clId="{35CD476F-86D1-4535-A267-FFFA425A5AF3}" dt="2019-02-26T00:15:03.003" v="9263"/>
          <ac:spMkLst>
            <pc:docMk/>
            <pc:sldMk cId="1950964718" sldId="258"/>
            <ac:spMk id="19" creationId="{D6295CAA-9D63-4851-8769-19B56B5F15F3}"/>
          </ac:spMkLst>
        </pc:spChg>
        <pc:spChg chg="add del mod">
          <ac:chgData name="Jan Olencki" userId="c5b2e141ba821894" providerId="LiveId" clId="{35CD476F-86D1-4535-A267-FFFA425A5AF3}" dt="2019-02-26T00:15:03.003" v="9263"/>
          <ac:spMkLst>
            <pc:docMk/>
            <pc:sldMk cId="1950964718" sldId="258"/>
            <ac:spMk id="20" creationId="{BBFBCC52-AC2E-497A-A345-72A3F50F4E09}"/>
          </ac:spMkLst>
        </pc:spChg>
        <pc:spChg chg="add del mod">
          <ac:chgData name="Jan Olencki" userId="c5b2e141ba821894" providerId="LiveId" clId="{35CD476F-86D1-4535-A267-FFFA425A5AF3}" dt="2019-02-26T00:15:03.003" v="9263"/>
          <ac:spMkLst>
            <pc:docMk/>
            <pc:sldMk cId="1950964718" sldId="258"/>
            <ac:spMk id="21" creationId="{0E3F7E7C-FFD2-43C0-A785-F67B7E666FAE}"/>
          </ac:spMkLst>
        </pc:spChg>
        <pc:spChg chg="add del mod">
          <ac:chgData name="Jan Olencki" userId="c5b2e141ba821894" providerId="LiveId" clId="{35CD476F-86D1-4535-A267-FFFA425A5AF3}" dt="2019-02-26T00:15:03.003" v="9263"/>
          <ac:spMkLst>
            <pc:docMk/>
            <pc:sldMk cId="1950964718" sldId="258"/>
            <ac:spMk id="22" creationId="{2B18F977-E68F-4439-A80E-DF3230F57AB6}"/>
          </ac:spMkLst>
        </pc:spChg>
        <pc:spChg chg="add del mod">
          <ac:chgData name="Jan Olencki" userId="c5b2e141ba821894" providerId="LiveId" clId="{35CD476F-86D1-4535-A267-FFFA425A5AF3}" dt="2019-02-26T00:15:03.003" v="9263"/>
          <ac:spMkLst>
            <pc:docMk/>
            <pc:sldMk cId="1950964718" sldId="258"/>
            <ac:spMk id="23" creationId="{8B8E9B67-4E3F-41A4-9593-41759A1349C4}"/>
          </ac:spMkLst>
        </pc:spChg>
        <pc:spChg chg="add del mod">
          <ac:chgData name="Jan Olencki" userId="c5b2e141ba821894" providerId="LiveId" clId="{35CD476F-86D1-4535-A267-FFFA425A5AF3}" dt="2019-02-26T00:15:03.003" v="9263"/>
          <ac:spMkLst>
            <pc:docMk/>
            <pc:sldMk cId="1950964718" sldId="258"/>
            <ac:spMk id="24" creationId="{9C599634-0CCC-4868-9F31-25F877ACC46B}"/>
          </ac:spMkLst>
        </pc:spChg>
        <pc:spChg chg="add del mod">
          <ac:chgData name="Jan Olencki" userId="c5b2e141ba821894" providerId="LiveId" clId="{35CD476F-86D1-4535-A267-FFFA425A5AF3}" dt="2019-02-26T00:20:01.397" v="9273"/>
          <ac:spMkLst>
            <pc:docMk/>
            <pc:sldMk cId="1950964718" sldId="258"/>
            <ac:spMk id="25" creationId="{D89086A1-75FE-4F89-96E7-DC24836BB356}"/>
          </ac:spMkLst>
        </pc:spChg>
        <pc:spChg chg="add del mod">
          <ac:chgData name="Jan Olencki" userId="c5b2e141ba821894" providerId="LiveId" clId="{35CD476F-86D1-4535-A267-FFFA425A5AF3}" dt="2019-02-26T00:20:01.397" v="9273"/>
          <ac:spMkLst>
            <pc:docMk/>
            <pc:sldMk cId="1950964718" sldId="258"/>
            <ac:spMk id="26" creationId="{26DDE7DD-D0B0-4618-9985-39D7841F936C}"/>
          </ac:spMkLst>
        </pc:spChg>
        <pc:spChg chg="add del mod">
          <ac:chgData name="Jan Olencki" userId="c5b2e141ba821894" providerId="LiveId" clId="{35CD476F-86D1-4535-A267-FFFA425A5AF3}" dt="2019-02-26T00:20:01.397" v="9273"/>
          <ac:spMkLst>
            <pc:docMk/>
            <pc:sldMk cId="1950964718" sldId="258"/>
            <ac:spMk id="27" creationId="{133E52DD-440F-4FEB-B69A-254F5CD6060A}"/>
          </ac:spMkLst>
        </pc:spChg>
        <pc:spChg chg="add del mod">
          <ac:chgData name="Jan Olencki" userId="c5b2e141ba821894" providerId="LiveId" clId="{35CD476F-86D1-4535-A267-FFFA425A5AF3}" dt="2019-02-26T00:20:01.397" v="9273"/>
          <ac:spMkLst>
            <pc:docMk/>
            <pc:sldMk cId="1950964718" sldId="258"/>
            <ac:spMk id="28" creationId="{B967D13F-5175-433F-A9E0-E65565C39B3E}"/>
          </ac:spMkLst>
        </pc:spChg>
        <pc:spChg chg="add del mod">
          <ac:chgData name="Jan Olencki" userId="c5b2e141ba821894" providerId="LiveId" clId="{35CD476F-86D1-4535-A267-FFFA425A5AF3}" dt="2019-02-26T00:20:01.397" v="9273"/>
          <ac:spMkLst>
            <pc:docMk/>
            <pc:sldMk cId="1950964718" sldId="258"/>
            <ac:spMk id="29" creationId="{0EF6B724-447E-4EB6-98A4-D30C51543776}"/>
          </ac:spMkLst>
        </pc:spChg>
        <pc:spChg chg="add del mod">
          <ac:chgData name="Jan Olencki" userId="c5b2e141ba821894" providerId="LiveId" clId="{35CD476F-86D1-4535-A267-FFFA425A5AF3}" dt="2019-02-26T00:20:01.397" v="9273"/>
          <ac:spMkLst>
            <pc:docMk/>
            <pc:sldMk cId="1950964718" sldId="258"/>
            <ac:spMk id="30" creationId="{6A098CAE-58B2-4A16-B689-EB54B0340BEA}"/>
          </ac:spMkLst>
        </pc:spChg>
        <pc:graphicFrameChg chg="add mod">
          <ac:chgData name="Jan Olencki" userId="c5b2e141ba821894" providerId="LiveId" clId="{35CD476F-86D1-4535-A267-FFFA425A5AF3}" dt="2019-02-26T00:20:31.769" v="9276" actId="14100"/>
          <ac:graphicFrameMkLst>
            <pc:docMk/>
            <pc:sldMk cId="1950964718" sldId="258"/>
            <ac:graphicFrameMk id="9" creationId="{6AC63D18-8884-4613-9A2A-221C322B702E}"/>
          </ac:graphicFrameMkLst>
        </pc:graphicFrameChg>
      </pc:sldChg>
      <pc:sldChg chg="addSp delSp modSp add mod modNotesTx">
        <pc:chgData name="Jan Olencki" userId="c5b2e141ba821894" providerId="LiveId" clId="{35CD476F-86D1-4535-A267-FFFA425A5AF3}" dt="2019-02-26T19:32:39.023" v="10433" actId="20577"/>
        <pc:sldMkLst>
          <pc:docMk/>
          <pc:sldMk cId="642851056" sldId="259"/>
        </pc:sldMkLst>
        <pc:spChg chg="add del mod">
          <ac:chgData name="Jan Olencki" userId="c5b2e141ba821894" providerId="LiveId" clId="{35CD476F-86D1-4535-A267-FFFA425A5AF3}" dt="2019-02-26T00:21:36.536" v="9283"/>
          <ac:spMkLst>
            <pc:docMk/>
            <pc:sldMk cId="642851056" sldId="259"/>
            <ac:spMk id="2" creationId="{4C78BCBB-07E2-4E21-82EA-7A08327B9493}"/>
          </ac:spMkLst>
        </pc:spChg>
        <pc:spChg chg="mod">
          <ac:chgData name="Jan Olencki" userId="c5b2e141ba821894" providerId="LiveId" clId="{35CD476F-86D1-4535-A267-FFFA425A5AF3}" dt="2019-02-26T00:22:13.391" v="9289" actId="27636"/>
          <ac:spMkLst>
            <pc:docMk/>
            <pc:sldMk cId="642851056" sldId="259"/>
            <ac:spMk id="3" creationId="{904DCDDD-9652-41AD-9783-5E773DA7F106}"/>
          </ac:spMkLst>
        </pc:spChg>
        <pc:spChg chg="add del mod">
          <ac:chgData name="Jan Olencki" userId="c5b2e141ba821894" providerId="LiveId" clId="{35CD476F-86D1-4535-A267-FFFA425A5AF3}" dt="2019-02-26T00:21:36.536" v="9283"/>
          <ac:spMkLst>
            <pc:docMk/>
            <pc:sldMk cId="642851056" sldId="259"/>
            <ac:spMk id="7" creationId="{2B966729-E279-4759-B118-495CE00F4CCB}"/>
          </ac:spMkLst>
        </pc:spChg>
        <pc:spChg chg="mod">
          <ac:chgData name="Jan Olencki" userId="c5b2e141ba821894" providerId="LiveId" clId="{35CD476F-86D1-4535-A267-FFFA425A5AF3}" dt="2019-02-26T00:21:33.732" v="9282" actId="20577"/>
          <ac:spMkLst>
            <pc:docMk/>
            <pc:sldMk cId="642851056" sldId="259"/>
            <ac:spMk id="8" creationId="{8D3E7FEA-957B-4167-AE78-C622303022EC}"/>
          </ac:spMkLst>
        </pc:spChg>
        <pc:spChg chg="add del mod">
          <ac:chgData name="Jan Olencki" userId="c5b2e141ba821894" providerId="LiveId" clId="{35CD476F-86D1-4535-A267-FFFA425A5AF3}" dt="2019-02-26T00:21:36.536" v="9283"/>
          <ac:spMkLst>
            <pc:docMk/>
            <pc:sldMk cId="642851056" sldId="259"/>
            <ac:spMk id="12" creationId="{08BA414F-6A43-48A5-8A4D-A20AF9D35999}"/>
          </ac:spMkLst>
        </pc:spChg>
        <pc:spChg chg="add del mod">
          <ac:chgData name="Jan Olencki" userId="c5b2e141ba821894" providerId="LiveId" clId="{35CD476F-86D1-4535-A267-FFFA425A5AF3}" dt="2019-02-26T00:21:36.536" v="9283"/>
          <ac:spMkLst>
            <pc:docMk/>
            <pc:sldMk cId="642851056" sldId="259"/>
            <ac:spMk id="16" creationId="{53E2EC12-76A2-4A5F-B0BB-2A8BDC2186E6}"/>
          </ac:spMkLst>
        </pc:spChg>
        <pc:spChg chg="add del mod">
          <ac:chgData name="Jan Olencki" userId="c5b2e141ba821894" providerId="LiveId" clId="{35CD476F-86D1-4535-A267-FFFA425A5AF3}" dt="2019-02-26T00:21:36.536" v="9283"/>
          <ac:spMkLst>
            <pc:docMk/>
            <pc:sldMk cId="642851056" sldId="259"/>
            <ac:spMk id="17" creationId="{443387DA-355B-4014-9C36-5A5245F536EF}"/>
          </ac:spMkLst>
        </pc:spChg>
        <pc:spChg chg="add mod">
          <ac:chgData name="Jan Olencki" userId="c5b2e141ba821894" providerId="LiveId" clId="{35CD476F-86D1-4535-A267-FFFA425A5AF3}" dt="2019-02-26T00:21:37.926" v="9284"/>
          <ac:spMkLst>
            <pc:docMk/>
            <pc:sldMk cId="642851056" sldId="259"/>
            <ac:spMk id="18" creationId="{584CF201-DA29-4B6E-B1B2-E3BF968309BD}"/>
          </ac:spMkLst>
        </pc:spChg>
        <pc:spChg chg="add del mod">
          <ac:chgData name="Jan Olencki" userId="c5b2e141ba821894" providerId="LiveId" clId="{35CD476F-86D1-4535-A267-FFFA425A5AF3}" dt="2019-02-26T01:09:56.743" v="10012"/>
          <ac:spMkLst>
            <pc:docMk/>
            <pc:sldMk cId="642851056" sldId="259"/>
            <ac:spMk id="39" creationId="{02E86A61-A720-4E74-85CE-6A2EC4EBDFF9}"/>
          </ac:spMkLst>
        </pc:spChg>
        <pc:spChg chg="add del mod">
          <ac:chgData name="Jan Olencki" userId="c5b2e141ba821894" providerId="LiveId" clId="{35CD476F-86D1-4535-A267-FFFA425A5AF3}" dt="2019-02-26T01:09:56.743" v="10012"/>
          <ac:spMkLst>
            <pc:docMk/>
            <pc:sldMk cId="642851056" sldId="259"/>
            <ac:spMk id="40" creationId="{B0BCA41F-CB59-4228-AD83-762E917CFA0E}"/>
          </ac:spMkLst>
        </pc:spChg>
        <pc:spChg chg="add del mod">
          <ac:chgData name="Jan Olencki" userId="c5b2e141ba821894" providerId="LiveId" clId="{35CD476F-86D1-4535-A267-FFFA425A5AF3}" dt="2019-02-26T01:09:56.743" v="10012"/>
          <ac:spMkLst>
            <pc:docMk/>
            <pc:sldMk cId="642851056" sldId="259"/>
            <ac:spMk id="41" creationId="{2F575E91-F3B2-4B94-A4A7-5F5F2E9C11FE}"/>
          </ac:spMkLst>
        </pc:spChg>
        <pc:spChg chg="add del mod">
          <ac:chgData name="Jan Olencki" userId="c5b2e141ba821894" providerId="LiveId" clId="{35CD476F-86D1-4535-A267-FFFA425A5AF3}" dt="2019-02-26T01:09:56.743" v="10012"/>
          <ac:spMkLst>
            <pc:docMk/>
            <pc:sldMk cId="642851056" sldId="259"/>
            <ac:spMk id="42" creationId="{E767998B-B593-4230-91C7-2AF9EE29340D}"/>
          </ac:spMkLst>
        </pc:spChg>
        <pc:spChg chg="add del mod">
          <ac:chgData name="Jan Olencki" userId="c5b2e141ba821894" providerId="LiveId" clId="{35CD476F-86D1-4535-A267-FFFA425A5AF3}" dt="2019-02-26T01:09:56.743" v="10012"/>
          <ac:spMkLst>
            <pc:docMk/>
            <pc:sldMk cId="642851056" sldId="259"/>
            <ac:spMk id="43" creationId="{6072BD49-4215-4C1A-AB1C-CAD3B2A7627C}"/>
          </ac:spMkLst>
        </pc:spChg>
        <pc:spChg chg="add del mod">
          <ac:chgData name="Jan Olencki" userId="c5b2e141ba821894" providerId="LiveId" clId="{35CD476F-86D1-4535-A267-FFFA425A5AF3}" dt="2019-02-26T01:09:56.743" v="10012"/>
          <ac:spMkLst>
            <pc:docMk/>
            <pc:sldMk cId="642851056" sldId="259"/>
            <ac:spMk id="44" creationId="{0CF61D17-5376-4251-A28A-79AA738EF2DD}"/>
          </ac:spMkLst>
        </pc:spChg>
        <pc:graphicFrameChg chg="mod">
          <ac:chgData name="Jan Olencki" userId="c5b2e141ba821894" providerId="LiveId" clId="{35CD476F-86D1-4535-A267-FFFA425A5AF3}" dt="2019-02-26T00:23:52.303" v="9300"/>
          <ac:graphicFrameMkLst>
            <pc:docMk/>
            <pc:sldMk cId="642851056" sldId="259"/>
            <ac:graphicFrameMk id="9" creationId="{6AC63D18-8884-4613-9A2A-221C322B702E}"/>
          </ac:graphicFrameMkLst>
        </pc:graphicFrameChg>
        <pc:graphicFrameChg chg="add mod">
          <ac:chgData name="Jan Olencki" userId="c5b2e141ba821894" providerId="LiveId" clId="{35CD476F-86D1-4535-A267-FFFA425A5AF3}" dt="2019-02-26T18:04:23.850" v="10211"/>
          <ac:graphicFrameMkLst>
            <pc:docMk/>
            <pc:sldMk cId="642851056" sldId="259"/>
            <ac:graphicFrameMk id="10" creationId="{C4D7300F-5ACD-4A43-B245-702C22139AD1}"/>
          </ac:graphicFrameMkLst>
        </pc:graphicFrameChg>
        <pc:graphicFrameChg chg="add del">
          <ac:chgData name="Jan Olencki" userId="c5b2e141ba821894" providerId="LiveId" clId="{35CD476F-86D1-4535-A267-FFFA425A5AF3}" dt="2019-02-23T15:48:40.347" v="3030"/>
          <ac:graphicFrameMkLst>
            <pc:docMk/>
            <pc:sldMk cId="642851056" sldId="259"/>
            <ac:graphicFrameMk id="11" creationId="{140E2631-19E3-4E6B-B155-177ACFB96215}"/>
          </ac:graphicFrameMkLst>
        </pc:graphicFrameChg>
        <pc:graphicFrameChg chg="add del">
          <ac:chgData name="Jan Olencki" userId="c5b2e141ba821894" providerId="LiveId" clId="{35CD476F-86D1-4535-A267-FFFA425A5AF3}" dt="2019-02-23T15:48:43.965" v="3032"/>
          <ac:graphicFrameMkLst>
            <pc:docMk/>
            <pc:sldMk cId="642851056" sldId="259"/>
            <ac:graphicFrameMk id="12" creationId="{D7577D8B-1B4B-434C-8BA3-160897EEA4DB}"/>
          </ac:graphicFrameMkLst>
        </pc:graphicFrameChg>
        <pc:cxnChg chg="add mod ord">
          <ac:chgData name="Jan Olencki" userId="c5b2e141ba821894" providerId="LiveId" clId="{35CD476F-86D1-4535-A267-FFFA425A5AF3}" dt="2019-02-26T00:22:50.810" v="9294" actId="14100"/>
          <ac:cxnSpMkLst>
            <pc:docMk/>
            <pc:sldMk cId="642851056" sldId="259"/>
            <ac:cxnSpMk id="11" creationId="{0C3A32DF-9035-4E99-A87F-DB8192B6D528}"/>
          </ac:cxnSpMkLst>
        </pc:cxnChg>
        <pc:cxnChg chg="add mod ord">
          <ac:chgData name="Jan Olencki" userId="c5b2e141ba821894" providerId="LiveId" clId="{35CD476F-86D1-4535-A267-FFFA425A5AF3}" dt="2019-02-26T00:22:50.810" v="9294" actId="14100"/>
          <ac:cxnSpMkLst>
            <pc:docMk/>
            <pc:sldMk cId="642851056" sldId="259"/>
            <ac:cxnSpMk id="13" creationId="{31F7E2C3-BC2C-45C4-A928-700B250CB44B}"/>
          </ac:cxnSpMkLst>
        </pc:cxnChg>
        <pc:cxnChg chg="add mod ord">
          <ac:chgData name="Jan Olencki" userId="c5b2e141ba821894" providerId="LiveId" clId="{35CD476F-86D1-4535-A267-FFFA425A5AF3}" dt="2019-02-26T00:22:50.810" v="9294" actId="14100"/>
          <ac:cxnSpMkLst>
            <pc:docMk/>
            <pc:sldMk cId="642851056" sldId="259"/>
            <ac:cxnSpMk id="14" creationId="{8D94CB5A-8297-4B05-B216-9C7C16FC0BDA}"/>
          </ac:cxnSpMkLst>
        </pc:cxnChg>
        <pc:cxnChg chg="add mod ord">
          <ac:chgData name="Jan Olencki" userId="c5b2e141ba821894" providerId="LiveId" clId="{35CD476F-86D1-4535-A267-FFFA425A5AF3}" dt="2019-02-26T00:22:50.810" v="9294" actId="14100"/>
          <ac:cxnSpMkLst>
            <pc:docMk/>
            <pc:sldMk cId="642851056" sldId="259"/>
            <ac:cxnSpMk id="15" creationId="{96A81C6C-C618-4AAF-BE7D-691298385516}"/>
          </ac:cxnSpMkLst>
        </pc:cxnChg>
      </pc:sldChg>
      <pc:sldChg chg="addSp delSp modSp add modNotesTx">
        <pc:chgData name="Jan Olencki" userId="c5b2e141ba821894" providerId="LiveId" clId="{35CD476F-86D1-4535-A267-FFFA425A5AF3}" dt="2019-02-26T19:33:41.025" v="10569" actId="20577"/>
        <pc:sldMkLst>
          <pc:docMk/>
          <pc:sldMk cId="2830168334" sldId="260"/>
        </pc:sldMkLst>
        <pc:spChg chg="mod">
          <ac:chgData name="Jan Olencki" userId="c5b2e141ba821894" providerId="LiveId" clId="{35CD476F-86D1-4535-A267-FFFA425A5AF3}" dt="2019-02-23T18:30:40.646" v="3538" actId="20577"/>
          <ac:spMkLst>
            <pc:docMk/>
            <pc:sldMk cId="2830168334" sldId="260"/>
            <ac:spMk id="3" creationId="{904DCDDD-9652-41AD-9783-5E773DA7F106}"/>
          </ac:spMkLst>
        </pc:spChg>
        <pc:spChg chg="add mod">
          <ac:chgData name="Jan Olencki" userId="c5b2e141ba821894" providerId="LiveId" clId="{35CD476F-86D1-4535-A267-FFFA425A5AF3}" dt="2019-02-26T00:25:30.538" v="9310" actId="1076"/>
          <ac:spMkLst>
            <pc:docMk/>
            <pc:sldMk cId="2830168334" sldId="260"/>
            <ac:spMk id="7" creationId="{C826182F-1B67-4267-839C-F9ED63576EA2}"/>
          </ac:spMkLst>
        </pc:spChg>
        <pc:spChg chg="mod">
          <ac:chgData name="Jan Olencki" userId="c5b2e141ba821894" providerId="LiveId" clId="{35CD476F-86D1-4535-A267-FFFA425A5AF3}" dt="2019-02-23T18:28:53.932" v="3532" actId="20577"/>
          <ac:spMkLst>
            <pc:docMk/>
            <pc:sldMk cId="2830168334" sldId="260"/>
            <ac:spMk id="8" creationId="{8D3E7FEA-957B-4167-AE78-C622303022EC}"/>
          </ac:spMkLst>
        </pc:spChg>
        <pc:spChg chg="add mod">
          <ac:chgData name="Jan Olencki" userId="c5b2e141ba821894" providerId="LiveId" clId="{35CD476F-86D1-4535-A267-FFFA425A5AF3}" dt="2019-02-26T00:25:35.944" v="9312" actId="1076"/>
          <ac:spMkLst>
            <pc:docMk/>
            <pc:sldMk cId="2830168334" sldId="260"/>
            <ac:spMk id="11" creationId="{2B007B3A-41B1-4FD6-8532-3A4B6E56E0AA}"/>
          </ac:spMkLst>
        </pc:spChg>
        <pc:spChg chg="add mod">
          <ac:chgData name="Jan Olencki" userId="c5b2e141ba821894" providerId="LiveId" clId="{35CD476F-86D1-4535-A267-FFFA425A5AF3}" dt="2019-02-26T00:25:49.115" v="9315" actId="14100"/>
          <ac:spMkLst>
            <pc:docMk/>
            <pc:sldMk cId="2830168334" sldId="260"/>
            <ac:spMk id="13" creationId="{CA5FC198-8244-466F-ACA5-5801059466E8}"/>
          </ac:spMkLst>
        </pc:spChg>
        <pc:graphicFrameChg chg="mod modGraphic">
          <ac:chgData name="Jan Olencki" userId="c5b2e141ba821894" providerId="LiveId" clId="{35CD476F-86D1-4535-A267-FFFA425A5AF3}" dt="2019-02-26T00:27:02.664" v="9334"/>
          <ac:graphicFrameMkLst>
            <pc:docMk/>
            <pc:sldMk cId="2830168334" sldId="260"/>
            <ac:graphicFrameMk id="2" creationId="{40CB3CCF-8447-47F9-A743-9A00CEB8F7F6}"/>
          </ac:graphicFrameMkLst>
        </pc:graphicFrameChg>
        <pc:graphicFrameChg chg="del">
          <ac:chgData name="Jan Olencki" userId="c5b2e141ba821894" providerId="LiveId" clId="{35CD476F-86D1-4535-A267-FFFA425A5AF3}" dt="2019-02-23T18:30:18.393" v="3534" actId="478"/>
          <ac:graphicFrameMkLst>
            <pc:docMk/>
            <pc:sldMk cId="2830168334" sldId="260"/>
            <ac:graphicFrameMk id="9" creationId="{6AC63D18-8884-4613-9A2A-221C322B702E}"/>
          </ac:graphicFrameMkLst>
        </pc:graphicFrameChg>
        <pc:graphicFrameChg chg="del">
          <ac:chgData name="Jan Olencki" userId="c5b2e141ba821894" providerId="LiveId" clId="{35CD476F-86D1-4535-A267-FFFA425A5AF3}" dt="2019-02-23T18:30:16.625" v="3533" actId="478"/>
          <ac:graphicFrameMkLst>
            <pc:docMk/>
            <pc:sldMk cId="2830168334" sldId="260"/>
            <ac:graphicFrameMk id="10" creationId="{C4D7300F-5ACD-4A43-B245-702C22139AD1}"/>
          </ac:graphicFrameMkLst>
        </pc:graphicFrameChg>
        <pc:graphicFrameChg chg="add del mod modGraphic">
          <ac:chgData name="Jan Olencki" userId="c5b2e141ba821894" providerId="LiveId" clId="{35CD476F-86D1-4535-A267-FFFA425A5AF3}" dt="2019-02-23T19:03:48.371" v="3997" actId="478"/>
          <ac:graphicFrameMkLst>
            <pc:docMk/>
            <pc:sldMk cId="2830168334" sldId="260"/>
            <ac:graphicFrameMk id="12" creationId="{E7838666-A054-4A69-B195-B0BBB923176D}"/>
          </ac:graphicFrameMkLst>
        </pc:graphicFrameChg>
        <pc:graphicFrameChg chg="add mod modGraphic">
          <ac:chgData name="Jan Olencki" userId="c5b2e141ba821894" providerId="LiveId" clId="{35CD476F-86D1-4535-A267-FFFA425A5AF3}" dt="2019-02-26T00:25:53.362" v="9316" actId="1076"/>
          <ac:graphicFrameMkLst>
            <pc:docMk/>
            <pc:sldMk cId="2830168334" sldId="260"/>
            <ac:graphicFrameMk id="14" creationId="{F0F4992C-537E-4822-8FFF-A370D291A721}"/>
          </ac:graphicFrameMkLst>
        </pc:graphicFrameChg>
        <pc:graphicFrameChg chg="add mod modGraphic">
          <ac:chgData name="Jan Olencki" userId="c5b2e141ba821894" providerId="LiveId" clId="{35CD476F-86D1-4535-A267-FFFA425A5AF3}" dt="2019-02-26T00:27:16.045" v="9336" actId="20577"/>
          <ac:graphicFrameMkLst>
            <pc:docMk/>
            <pc:sldMk cId="2830168334" sldId="260"/>
            <ac:graphicFrameMk id="15" creationId="{5AEB65E0-15D1-4E03-9F91-63472193D5AD}"/>
          </ac:graphicFrameMkLst>
        </pc:graphicFrameChg>
      </pc:sldChg>
      <pc:sldChg chg="addSp delSp modSp add modNotesTx">
        <pc:chgData name="Jan Olencki" userId="c5b2e141ba821894" providerId="LiveId" clId="{35CD476F-86D1-4535-A267-FFFA425A5AF3}" dt="2019-02-26T19:34:14.489" v="10655" actId="20577"/>
        <pc:sldMkLst>
          <pc:docMk/>
          <pc:sldMk cId="1297838948" sldId="262"/>
        </pc:sldMkLst>
        <pc:spChg chg="add del mod">
          <ac:chgData name="Jan Olencki" userId="c5b2e141ba821894" providerId="LiveId" clId="{35CD476F-86D1-4535-A267-FFFA425A5AF3}" dt="2019-02-26T00:27:39.594" v="9342"/>
          <ac:spMkLst>
            <pc:docMk/>
            <pc:sldMk cId="1297838948" sldId="262"/>
            <ac:spMk id="3" creationId="{1B3C82FB-0E7A-4B6D-8D56-15D31BD2257A}"/>
          </ac:spMkLst>
        </pc:spChg>
        <pc:spChg chg="mod">
          <ac:chgData name="Jan Olencki" userId="c5b2e141ba821894" providerId="LiveId" clId="{35CD476F-86D1-4535-A267-FFFA425A5AF3}" dt="2019-02-26T00:27:56.112" v="9346" actId="1076"/>
          <ac:spMkLst>
            <pc:docMk/>
            <pc:sldMk cId="1297838948" sldId="262"/>
            <ac:spMk id="7" creationId="{C826182F-1B67-4267-839C-F9ED63576EA2}"/>
          </ac:spMkLst>
        </pc:spChg>
        <pc:spChg chg="mod">
          <ac:chgData name="Jan Olencki" userId="c5b2e141ba821894" providerId="LiveId" clId="{35CD476F-86D1-4535-A267-FFFA425A5AF3}" dt="2019-02-26T00:27:37.070" v="9341" actId="20577"/>
          <ac:spMkLst>
            <pc:docMk/>
            <pc:sldMk cId="1297838948" sldId="262"/>
            <ac:spMk id="8" creationId="{8D3E7FEA-957B-4167-AE78-C622303022EC}"/>
          </ac:spMkLst>
        </pc:spChg>
        <pc:spChg chg="add del mod">
          <ac:chgData name="Jan Olencki" userId="c5b2e141ba821894" providerId="LiveId" clId="{35CD476F-86D1-4535-A267-FFFA425A5AF3}" dt="2019-02-26T00:27:39.594" v="9342"/>
          <ac:spMkLst>
            <pc:docMk/>
            <pc:sldMk cId="1297838948" sldId="262"/>
            <ac:spMk id="10" creationId="{8A184CD5-FFD0-48EC-A5A6-CE85219D0837}"/>
          </ac:spMkLst>
        </pc:spChg>
        <pc:spChg chg="mod">
          <ac:chgData name="Jan Olencki" userId="c5b2e141ba821894" providerId="LiveId" clId="{35CD476F-86D1-4535-A267-FFFA425A5AF3}" dt="2019-02-26T00:27:58.720" v="9347" actId="1076"/>
          <ac:spMkLst>
            <pc:docMk/>
            <pc:sldMk cId="1297838948" sldId="262"/>
            <ac:spMk id="11" creationId="{2B007B3A-41B1-4FD6-8532-3A4B6E56E0AA}"/>
          </ac:spMkLst>
        </pc:spChg>
        <pc:spChg chg="add del mod">
          <ac:chgData name="Jan Olencki" userId="c5b2e141ba821894" providerId="LiveId" clId="{35CD476F-86D1-4535-A267-FFFA425A5AF3}" dt="2019-02-26T00:27:39.594" v="9342"/>
          <ac:spMkLst>
            <pc:docMk/>
            <pc:sldMk cId="1297838948" sldId="262"/>
            <ac:spMk id="12" creationId="{BAB3822A-2260-4D50-96B1-E9023F78B7B4}"/>
          </ac:spMkLst>
        </pc:spChg>
        <pc:spChg chg="mod">
          <ac:chgData name="Jan Olencki" userId="c5b2e141ba821894" providerId="LiveId" clId="{35CD476F-86D1-4535-A267-FFFA425A5AF3}" dt="2019-02-26T00:28:03.305" v="9348" actId="1076"/>
          <ac:spMkLst>
            <pc:docMk/>
            <pc:sldMk cId="1297838948" sldId="262"/>
            <ac:spMk id="13" creationId="{CA5FC198-8244-466F-ACA5-5801059466E8}"/>
          </ac:spMkLst>
        </pc:spChg>
        <pc:spChg chg="add del mod">
          <ac:chgData name="Jan Olencki" userId="c5b2e141ba821894" providerId="LiveId" clId="{35CD476F-86D1-4535-A267-FFFA425A5AF3}" dt="2019-02-26T00:27:39.594" v="9342"/>
          <ac:spMkLst>
            <pc:docMk/>
            <pc:sldMk cId="1297838948" sldId="262"/>
            <ac:spMk id="17" creationId="{3E3B7A6C-895F-48FD-AFC8-B0A16D9275AE}"/>
          </ac:spMkLst>
        </pc:spChg>
        <pc:spChg chg="add del mod">
          <ac:chgData name="Jan Olencki" userId="c5b2e141ba821894" providerId="LiveId" clId="{35CD476F-86D1-4535-A267-FFFA425A5AF3}" dt="2019-02-26T00:27:39.594" v="9342"/>
          <ac:spMkLst>
            <pc:docMk/>
            <pc:sldMk cId="1297838948" sldId="262"/>
            <ac:spMk id="20" creationId="{1BD30CA5-4FBB-444D-A4E6-240B81F2E428}"/>
          </ac:spMkLst>
        </pc:spChg>
        <pc:spChg chg="add mod">
          <ac:chgData name="Jan Olencki" userId="c5b2e141ba821894" providerId="LiveId" clId="{35CD476F-86D1-4535-A267-FFFA425A5AF3}" dt="2019-02-26T00:29:24.576" v="9371" actId="20577"/>
          <ac:spMkLst>
            <pc:docMk/>
            <pc:sldMk cId="1297838948" sldId="262"/>
            <ac:spMk id="21" creationId="{45C0106A-66D4-4BD2-8274-7CAC7540A87E}"/>
          </ac:spMkLst>
        </pc:spChg>
        <pc:spChg chg="add del mod">
          <ac:chgData name="Jan Olencki" userId="c5b2e141ba821894" providerId="LiveId" clId="{35CD476F-86D1-4535-A267-FFFA425A5AF3}" dt="2019-02-26T01:10:11.305" v="10013"/>
          <ac:spMkLst>
            <pc:docMk/>
            <pc:sldMk cId="1297838948" sldId="262"/>
            <ac:spMk id="22" creationId="{E47EB13F-2E2B-46DA-8B45-D13C8D6CE0BA}"/>
          </ac:spMkLst>
        </pc:spChg>
        <pc:spChg chg="add del mod">
          <ac:chgData name="Jan Olencki" userId="c5b2e141ba821894" providerId="LiveId" clId="{35CD476F-86D1-4535-A267-FFFA425A5AF3}" dt="2019-02-26T01:10:11.305" v="10013"/>
          <ac:spMkLst>
            <pc:docMk/>
            <pc:sldMk cId="1297838948" sldId="262"/>
            <ac:spMk id="23" creationId="{3C67D9D9-2B5D-424D-9EED-9F778055EEAF}"/>
          </ac:spMkLst>
        </pc:spChg>
        <pc:spChg chg="add del mod">
          <ac:chgData name="Jan Olencki" userId="c5b2e141ba821894" providerId="LiveId" clId="{35CD476F-86D1-4535-A267-FFFA425A5AF3}" dt="2019-02-26T01:10:11.305" v="10013"/>
          <ac:spMkLst>
            <pc:docMk/>
            <pc:sldMk cId="1297838948" sldId="262"/>
            <ac:spMk id="24" creationId="{48B7B569-4D41-4ECB-9698-99758B3E7EB0}"/>
          </ac:spMkLst>
        </pc:spChg>
        <pc:spChg chg="add del mod">
          <ac:chgData name="Jan Olencki" userId="c5b2e141ba821894" providerId="LiveId" clId="{35CD476F-86D1-4535-A267-FFFA425A5AF3}" dt="2019-02-26T01:10:11.305" v="10013"/>
          <ac:spMkLst>
            <pc:docMk/>
            <pc:sldMk cId="1297838948" sldId="262"/>
            <ac:spMk id="25" creationId="{8005EB06-A68C-4252-9F29-6C799F3B55E4}"/>
          </ac:spMkLst>
        </pc:spChg>
        <pc:spChg chg="add mod topLvl">
          <ac:chgData name="Jan Olencki" userId="c5b2e141ba821894" providerId="LiveId" clId="{35CD476F-86D1-4535-A267-FFFA425A5AF3}" dt="2019-02-23T19:16:13.783" v="4162" actId="164"/>
          <ac:spMkLst>
            <pc:docMk/>
            <pc:sldMk cId="1297838948" sldId="262"/>
            <ac:spMk id="27" creationId="{5F3B045A-FB38-4A29-9D91-33340618B0C5}"/>
          </ac:spMkLst>
        </pc:spChg>
        <pc:spChg chg="add del mod">
          <ac:chgData name="Jan Olencki" userId="c5b2e141ba821894" providerId="LiveId" clId="{35CD476F-86D1-4535-A267-FFFA425A5AF3}" dt="2019-02-26T01:10:11.305" v="10013"/>
          <ac:spMkLst>
            <pc:docMk/>
            <pc:sldMk cId="1297838948" sldId="262"/>
            <ac:spMk id="28" creationId="{B009EA23-6771-4317-AE2E-9B86C468C2E3}"/>
          </ac:spMkLst>
        </pc:spChg>
        <pc:spChg chg="add del mod">
          <ac:chgData name="Jan Olencki" userId="c5b2e141ba821894" providerId="LiveId" clId="{35CD476F-86D1-4535-A267-FFFA425A5AF3}" dt="2019-02-26T01:10:11.305" v="10013"/>
          <ac:spMkLst>
            <pc:docMk/>
            <pc:sldMk cId="1297838948" sldId="262"/>
            <ac:spMk id="29" creationId="{617AD441-A705-44FC-A655-E5B232F2F16E}"/>
          </ac:spMkLst>
        </pc:spChg>
        <pc:spChg chg="add del mod topLvl">
          <ac:chgData name="Jan Olencki" userId="c5b2e141ba821894" providerId="LiveId" clId="{35CD476F-86D1-4535-A267-FFFA425A5AF3}" dt="2019-02-23T19:16:57.153" v="4188" actId="478"/>
          <ac:spMkLst>
            <pc:docMk/>
            <pc:sldMk cId="1297838948" sldId="262"/>
            <ac:spMk id="40" creationId="{061C20C8-85B0-47CC-B6DC-5B74AAD80B1E}"/>
          </ac:spMkLst>
        </pc:spChg>
        <pc:spChg chg="add mod">
          <ac:chgData name="Jan Olencki" userId="c5b2e141ba821894" providerId="LiveId" clId="{35CD476F-86D1-4535-A267-FFFA425A5AF3}" dt="2019-02-23T19:23:56.031" v="4269" actId="164"/>
          <ac:spMkLst>
            <pc:docMk/>
            <pc:sldMk cId="1297838948" sldId="262"/>
            <ac:spMk id="42" creationId="{00DF3D2B-C389-4D1C-B204-0AD77FE9FFB9}"/>
          </ac:spMkLst>
        </pc:spChg>
        <pc:spChg chg="add del mod topLvl">
          <ac:chgData name="Jan Olencki" userId="c5b2e141ba821894" providerId="LiveId" clId="{35CD476F-86D1-4535-A267-FFFA425A5AF3}" dt="2019-02-23T19:24:57.786" v="4285" actId="478"/>
          <ac:spMkLst>
            <pc:docMk/>
            <pc:sldMk cId="1297838948" sldId="262"/>
            <ac:spMk id="51" creationId="{78BB4355-9E0E-49F7-A10E-6671D6009237}"/>
          </ac:spMkLst>
        </pc:spChg>
        <pc:spChg chg="add mod">
          <ac:chgData name="Jan Olencki" userId="c5b2e141ba821894" providerId="LiveId" clId="{35CD476F-86D1-4535-A267-FFFA425A5AF3}" dt="2019-02-23T19:39:19.815" v="4534" actId="164"/>
          <ac:spMkLst>
            <pc:docMk/>
            <pc:sldMk cId="1297838948" sldId="262"/>
            <ac:spMk id="59" creationId="{E77D84BD-F79D-48D4-81A0-37E33D08BFDB}"/>
          </ac:spMkLst>
        </pc:spChg>
        <pc:spChg chg="add mod">
          <ac:chgData name="Jan Olencki" userId="c5b2e141ba821894" providerId="LiveId" clId="{35CD476F-86D1-4535-A267-FFFA425A5AF3}" dt="2019-02-23T19:39:19.815" v="4534" actId="164"/>
          <ac:spMkLst>
            <pc:docMk/>
            <pc:sldMk cId="1297838948" sldId="262"/>
            <ac:spMk id="60" creationId="{D85514C6-73FC-4126-B559-404F0D51BCC5}"/>
          </ac:spMkLst>
        </pc:spChg>
        <pc:spChg chg="add del mod">
          <ac:chgData name="Jan Olencki" userId="c5b2e141ba821894" providerId="LiveId" clId="{35CD476F-86D1-4535-A267-FFFA425A5AF3}" dt="2019-02-23T19:29:53.313" v="4381" actId="478"/>
          <ac:spMkLst>
            <pc:docMk/>
            <pc:sldMk cId="1297838948" sldId="262"/>
            <ac:spMk id="61" creationId="{EAF8EF93-DA5E-4852-A96A-6D7A2673C7C2}"/>
          </ac:spMkLst>
        </pc:spChg>
        <pc:spChg chg="add del mod">
          <ac:chgData name="Jan Olencki" userId="c5b2e141ba821894" providerId="LiveId" clId="{35CD476F-86D1-4535-A267-FFFA425A5AF3}" dt="2019-02-23T19:30:18.431" v="4383" actId="478"/>
          <ac:spMkLst>
            <pc:docMk/>
            <pc:sldMk cId="1297838948" sldId="262"/>
            <ac:spMk id="62" creationId="{16F0DAA0-D075-4670-8116-D2280C815B3B}"/>
          </ac:spMkLst>
        </pc:spChg>
        <pc:spChg chg="add del mod">
          <ac:chgData name="Jan Olencki" userId="c5b2e141ba821894" providerId="LiveId" clId="{35CD476F-86D1-4535-A267-FFFA425A5AF3}" dt="2019-02-23T19:30:46.241" v="4385" actId="478"/>
          <ac:spMkLst>
            <pc:docMk/>
            <pc:sldMk cId="1297838948" sldId="262"/>
            <ac:spMk id="63" creationId="{34C30BD6-5E37-40D3-A4FA-3EEC16DA2381}"/>
          </ac:spMkLst>
        </pc:spChg>
        <pc:spChg chg="add mod">
          <ac:chgData name="Jan Olencki" userId="c5b2e141ba821894" providerId="LiveId" clId="{35CD476F-86D1-4535-A267-FFFA425A5AF3}" dt="2019-02-23T19:39:19.815" v="4534" actId="164"/>
          <ac:spMkLst>
            <pc:docMk/>
            <pc:sldMk cId="1297838948" sldId="262"/>
            <ac:spMk id="64" creationId="{7CAABA8E-67C5-4163-817A-9350A4465A36}"/>
          </ac:spMkLst>
        </pc:spChg>
        <pc:spChg chg="add del">
          <ac:chgData name="Jan Olencki" userId="c5b2e141ba821894" providerId="LiveId" clId="{35CD476F-86D1-4535-A267-FFFA425A5AF3}" dt="2019-02-23T20:52:37.265" v="4854"/>
          <ac:spMkLst>
            <pc:docMk/>
            <pc:sldMk cId="1297838948" sldId="262"/>
            <ac:spMk id="74" creationId="{D5E43D3B-8E3F-44DC-BA34-8E0E44AD7561}"/>
          </ac:spMkLst>
        </pc:spChg>
        <pc:grpChg chg="add del mod">
          <ac:chgData name="Jan Olencki" userId="c5b2e141ba821894" providerId="LiveId" clId="{35CD476F-86D1-4535-A267-FFFA425A5AF3}" dt="2019-02-23T19:15:52.288" v="4161" actId="165"/>
          <ac:grpSpMkLst>
            <pc:docMk/>
            <pc:sldMk cId="1297838948" sldId="262"/>
            <ac:grpSpMk id="32" creationId="{1AE2FA61-F214-4BA8-BA6B-5D9D2EE75CD8}"/>
          </ac:grpSpMkLst>
        </pc:grpChg>
        <pc:grpChg chg="add mod">
          <ac:chgData name="Jan Olencki" userId="c5b2e141ba821894" providerId="LiveId" clId="{35CD476F-86D1-4535-A267-FFFA425A5AF3}" dt="2019-02-26T00:28:07.378" v="9350" actId="1076"/>
          <ac:grpSpMkLst>
            <pc:docMk/>
            <pc:sldMk cId="1297838948" sldId="262"/>
            <ac:grpSpMk id="33" creationId="{631D317B-1376-43EC-861C-D619D06C3C57}"/>
          </ac:grpSpMkLst>
        </pc:grpChg>
        <pc:grpChg chg="add del mod">
          <ac:chgData name="Jan Olencki" userId="c5b2e141ba821894" providerId="LiveId" clId="{35CD476F-86D1-4535-A267-FFFA425A5AF3}" dt="2019-02-23T19:16:49.205" v="4185" actId="165"/>
          <ac:grpSpMkLst>
            <pc:docMk/>
            <pc:sldMk cId="1297838948" sldId="262"/>
            <ac:grpSpMk id="34" creationId="{CBB4BABD-2F3A-41FB-8446-6C0DF51EC291}"/>
          </ac:grpSpMkLst>
        </pc:grpChg>
        <pc:grpChg chg="add mod">
          <ac:chgData name="Jan Olencki" userId="c5b2e141ba821894" providerId="LiveId" clId="{35CD476F-86D1-4535-A267-FFFA425A5AF3}" dt="2019-02-26T00:28:29.478" v="9358" actId="1076"/>
          <ac:grpSpMkLst>
            <pc:docMk/>
            <pc:sldMk cId="1297838948" sldId="262"/>
            <ac:grpSpMk id="44" creationId="{2F8BC26C-6205-4C1C-98D0-EBD244F459D0}"/>
          </ac:grpSpMkLst>
        </pc:grpChg>
        <pc:grpChg chg="add del mod">
          <ac:chgData name="Jan Olencki" userId="c5b2e141ba821894" providerId="LiveId" clId="{35CD476F-86D1-4535-A267-FFFA425A5AF3}" dt="2019-02-23T19:24:52.150" v="4282" actId="165"/>
          <ac:grpSpMkLst>
            <pc:docMk/>
            <pc:sldMk cId="1297838948" sldId="262"/>
            <ac:grpSpMk id="45" creationId="{FC515054-BE2B-44B0-9746-7B52019AD055}"/>
          </ac:grpSpMkLst>
        </pc:grpChg>
        <pc:grpChg chg="add mod">
          <ac:chgData name="Jan Olencki" userId="c5b2e141ba821894" providerId="LiveId" clId="{35CD476F-86D1-4535-A267-FFFA425A5AF3}" dt="2019-02-23T19:39:08.074" v="4531" actId="164"/>
          <ac:grpSpMkLst>
            <pc:docMk/>
            <pc:sldMk cId="1297838948" sldId="262"/>
            <ac:grpSpMk id="67" creationId="{E9CB7593-C495-42D6-A691-C7C64090C5A3}"/>
          </ac:grpSpMkLst>
        </pc:grpChg>
        <pc:grpChg chg="add mod">
          <ac:chgData name="Jan Olencki" userId="c5b2e141ba821894" providerId="LiveId" clId="{35CD476F-86D1-4535-A267-FFFA425A5AF3}" dt="2019-02-26T00:28:21.376" v="9352" actId="1076"/>
          <ac:grpSpMkLst>
            <pc:docMk/>
            <pc:sldMk cId="1297838948" sldId="262"/>
            <ac:grpSpMk id="68" creationId="{3FC7FB57-8D47-4E47-953D-8AB379220980}"/>
          </ac:grpSpMkLst>
        </pc:grpChg>
        <pc:grpChg chg="add del mod">
          <ac:chgData name="Jan Olencki" userId="c5b2e141ba821894" providerId="LiveId" clId="{35CD476F-86D1-4535-A267-FFFA425A5AF3}" dt="2019-02-23T20:52:39.857" v="4858"/>
          <ac:grpSpMkLst>
            <pc:docMk/>
            <pc:sldMk cId="1297838948" sldId="262"/>
            <ac:grpSpMk id="69" creationId="{5BB1B345-8444-40A0-B68C-FB2C22418B37}"/>
          </ac:grpSpMkLst>
        </pc:grpChg>
        <pc:grpChg chg="mod">
          <ac:chgData name="Jan Olencki" userId="c5b2e141ba821894" providerId="LiveId" clId="{35CD476F-86D1-4535-A267-FFFA425A5AF3}" dt="2019-02-23T20:52:37.265" v="4854"/>
          <ac:grpSpMkLst>
            <pc:docMk/>
            <pc:sldMk cId="1297838948" sldId="262"/>
            <ac:grpSpMk id="80" creationId="{1B9244BF-75E3-4DD9-8C3F-7599CE090A7E}"/>
          </ac:grpSpMkLst>
        </pc:grpChg>
        <pc:graphicFrameChg chg="mod">
          <ac:chgData name="Jan Olencki" userId="c5b2e141ba821894" providerId="LiveId" clId="{35CD476F-86D1-4535-A267-FFFA425A5AF3}" dt="2019-02-26T01:10:22.518" v="10016" actId="1035"/>
          <ac:graphicFrameMkLst>
            <pc:docMk/>
            <pc:sldMk cId="1297838948" sldId="262"/>
            <ac:graphicFrameMk id="2" creationId="{40CB3CCF-8447-47F9-A743-9A00CEB8F7F6}"/>
          </ac:graphicFrameMkLst>
        </pc:graphicFrameChg>
        <pc:graphicFrameChg chg="mod">
          <ac:chgData name="Jan Olencki" userId="c5b2e141ba821894" providerId="LiveId" clId="{35CD476F-86D1-4535-A267-FFFA425A5AF3}" dt="2019-02-26T00:28:55.647" v="9361" actId="1076"/>
          <ac:graphicFrameMkLst>
            <pc:docMk/>
            <pc:sldMk cId="1297838948" sldId="262"/>
            <ac:graphicFrameMk id="14" creationId="{F0F4992C-537E-4822-8FFF-A370D291A721}"/>
          </ac:graphicFrameMkLst>
        </pc:graphicFrameChg>
        <pc:graphicFrameChg chg="mod">
          <ac:chgData name="Jan Olencki" userId="c5b2e141ba821894" providerId="LiveId" clId="{35CD476F-86D1-4535-A267-FFFA425A5AF3}" dt="2019-02-26T00:29:38.434" v="9373"/>
          <ac:graphicFrameMkLst>
            <pc:docMk/>
            <pc:sldMk cId="1297838948" sldId="262"/>
            <ac:graphicFrameMk id="15" creationId="{5AEB65E0-15D1-4E03-9F91-63472193D5AD}"/>
          </ac:graphicFrameMkLst>
        </pc:graphicFrameChg>
        <pc:cxnChg chg="add mod topLvl">
          <ac:chgData name="Jan Olencki" userId="c5b2e141ba821894" providerId="LiveId" clId="{35CD476F-86D1-4535-A267-FFFA425A5AF3}" dt="2019-02-23T19:16:13.783" v="4162" actId="164"/>
          <ac:cxnSpMkLst>
            <pc:docMk/>
            <pc:sldMk cId="1297838948" sldId="262"/>
            <ac:cxnSpMk id="9" creationId="{BB7D2A1F-9F24-4324-8B75-8146AEA5EE05}"/>
          </ac:cxnSpMkLst>
        </pc:cxnChg>
        <pc:cxnChg chg="add mod topLvl">
          <ac:chgData name="Jan Olencki" userId="c5b2e141ba821894" providerId="LiveId" clId="{35CD476F-86D1-4535-A267-FFFA425A5AF3}" dt="2019-02-23T19:16:13.783" v="4162" actId="164"/>
          <ac:cxnSpMkLst>
            <pc:docMk/>
            <pc:sldMk cId="1297838948" sldId="262"/>
            <ac:cxnSpMk id="16" creationId="{84E8439E-F819-4740-B74F-C26F53EC7636}"/>
          </ac:cxnSpMkLst>
        </pc:cxnChg>
        <pc:cxnChg chg="add del">
          <ac:chgData name="Jan Olencki" userId="c5b2e141ba821894" providerId="LiveId" clId="{35CD476F-86D1-4535-A267-FFFA425A5AF3}" dt="2019-02-23T19:08:36.363" v="4042" actId="478"/>
          <ac:cxnSpMkLst>
            <pc:docMk/>
            <pc:sldMk cId="1297838948" sldId="262"/>
            <ac:cxnSpMk id="17" creationId="{03FA5B23-0895-4B4C-94D1-DD21B913F40B}"/>
          </ac:cxnSpMkLst>
        </pc:cxnChg>
        <pc:cxnChg chg="add mod topLvl">
          <ac:chgData name="Jan Olencki" userId="c5b2e141ba821894" providerId="LiveId" clId="{35CD476F-86D1-4535-A267-FFFA425A5AF3}" dt="2019-02-23T19:16:13.783" v="4162" actId="164"/>
          <ac:cxnSpMkLst>
            <pc:docMk/>
            <pc:sldMk cId="1297838948" sldId="262"/>
            <ac:cxnSpMk id="18" creationId="{D02213AE-FF21-4363-9241-ACDD66FAD30F}"/>
          </ac:cxnSpMkLst>
        </pc:cxnChg>
        <pc:cxnChg chg="add mod topLvl">
          <ac:chgData name="Jan Olencki" userId="c5b2e141ba821894" providerId="LiveId" clId="{35CD476F-86D1-4535-A267-FFFA425A5AF3}" dt="2019-02-23T19:16:13.783" v="4162" actId="164"/>
          <ac:cxnSpMkLst>
            <pc:docMk/>
            <pc:sldMk cId="1297838948" sldId="262"/>
            <ac:cxnSpMk id="19" creationId="{5FAAC9E1-35D9-40F1-873D-A7AFB642A7F5}"/>
          </ac:cxnSpMkLst>
        </pc:cxnChg>
        <pc:cxnChg chg="add mod topLvl">
          <ac:chgData name="Jan Olencki" userId="c5b2e141ba821894" providerId="LiveId" clId="{35CD476F-86D1-4535-A267-FFFA425A5AF3}" dt="2019-02-23T19:16:13.783" v="4162" actId="164"/>
          <ac:cxnSpMkLst>
            <pc:docMk/>
            <pc:sldMk cId="1297838948" sldId="262"/>
            <ac:cxnSpMk id="26" creationId="{8814393E-8424-4E0A-A0FE-A2F81E8BEBF3}"/>
          </ac:cxnSpMkLst>
        </pc:cxnChg>
        <pc:cxnChg chg="add del mod topLvl">
          <ac:chgData name="Jan Olencki" userId="c5b2e141ba821894" providerId="LiveId" clId="{35CD476F-86D1-4535-A267-FFFA425A5AF3}" dt="2019-02-23T19:23:56.031" v="4269" actId="164"/>
          <ac:cxnSpMkLst>
            <pc:docMk/>
            <pc:sldMk cId="1297838948" sldId="262"/>
            <ac:cxnSpMk id="35" creationId="{CBCEE5C6-E626-489C-B534-24E57E451CE2}"/>
          </ac:cxnSpMkLst>
        </pc:cxnChg>
        <pc:cxnChg chg="add del mod topLvl">
          <ac:chgData name="Jan Olencki" userId="c5b2e141ba821894" providerId="LiveId" clId="{35CD476F-86D1-4535-A267-FFFA425A5AF3}" dt="2019-02-23T19:23:56.031" v="4269" actId="164"/>
          <ac:cxnSpMkLst>
            <pc:docMk/>
            <pc:sldMk cId="1297838948" sldId="262"/>
            <ac:cxnSpMk id="36" creationId="{0D3FAC49-E808-43B5-AA09-DDF35772ED10}"/>
          </ac:cxnSpMkLst>
        </pc:cxnChg>
        <pc:cxnChg chg="add del mod topLvl">
          <ac:chgData name="Jan Olencki" userId="c5b2e141ba821894" providerId="LiveId" clId="{35CD476F-86D1-4535-A267-FFFA425A5AF3}" dt="2019-02-23T19:23:56.031" v="4269" actId="164"/>
          <ac:cxnSpMkLst>
            <pc:docMk/>
            <pc:sldMk cId="1297838948" sldId="262"/>
            <ac:cxnSpMk id="37" creationId="{2F395EA9-6B00-404F-93E6-5073D20B86E5}"/>
          </ac:cxnSpMkLst>
        </pc:cxnChg>
        <pc:cxnChg chg="add del mod topLvl">
          <ac:chgData name="Jan Olencki" userId="c5b2e141ba821894" providerId="LiveId" clId="{35CD476F-86D1-4535-A267-FFFA425A5AF3}" dt="2019-02-23T19:23:56.031" v="4269" actId="164"/>
          <ac:cxnSpMkLst>
            <pc:docMk/>
            <pc:sldMk cId="1297838948" sldId="262"/>
            <ac:cxnSpMk id="38" creationId="{2C7CB987-BE4D-4A33-8CAA-7A3054255B91}"/>
          </ac:cxnSpMkLst>
        </pc:cxnChg>
        <pc:cxnChg chg="add del mod topLvl">
          <ac:chgData name="Jan Olencki" userId="c5b2e141ba821894" providerId="LiveId" clId="{35CD476F-86D1-4535-A267-FFFA425A5AF3}" dt="2019-02-23T19:23:56.031" v="4269" actId="164"/>
          <ac:cxnSpMkLst>
            <pc:docMk/>
            <pc:sldMk cId="1297838948" sldId="262"/>
            <ac:cxnSpMk id="39" creationId="{6553F848-89A5-401C-B867-951677A04170}"/>
          </ac:cxnSpMkLst>
        </pc:cxnChg>
        <pc:cxnChg chg="add mod">
          <ac:chgData name="Jan Olencki" userId="c5b2e141ba821894" providerId="LiveId" clId="{35CD476F-86D1-4535-A267-FFFA425A5AF3}" dt="2019-02-23T19:23:56.031" v="4269" actId="164"/>
          <ac:cxnSpMkLst>
            <pc:docMk/>
            <pc:sldMk cId="1297838948" sldId="262"/>
            <ac:cxnSpMk id="43" creationId="{8B897BD4-86AF-4CC3-B526-D3C4A98D4C81}"/>
          </ac:cxnSpMkLst>
        </pc:cxnChg>
        <pc:cxnChg chg="add del mod topLvl">
          <ac:chgData name="Jan Olencki" userId="c5b2e141ba821894" providerId="LiveId" clId="{35CD476F-86D1-4535-A267-FFFA425A5AF3}" dt="2019-02-23T19:39:19.815" v="4534" actId="164"/>
          <ac:cxnSpMkLst>
            <pc:docMk/>
            <pc:sldMk cId="1297838948" sldId="262"/>
            <ac:cxnSpMk id="46" creationId="{4B138492-8C27-45F3-81E4-B99C6CF27D4C}"/>
          </ac:cxnSpMkLst>
        </pc:cxnChg>
        <pc:cxnChg chg="add del mod topLvl">
          <ac:chgData name="Jan Olencki" userId="c5b2e141ba821894" providerId="LiveId" clId="{35CD476F-86D1-4535-A267-FFFA425A5AF3}" dt="2019-02-23T19:25:27.272" v="4297" actId="478"/>
          <ac:cxnSpMkLst>
            <pc:docMk/>
            <pc:sldMk cId="1297838948" sldId="262"/>
            <ac:cxnSpMk id="47" creationId="{7524D0AA-A7F9-4503-ABD6-A5761ABD3F4D}"/>
          </ac:cxnSpMkLst>
        </pc:cxnChg>
        <pc:cxnChg chg="add del mod topLvl">
          <ac:chgData name="Jan Olencki" userId="c5b2e141ba821894" providerId="LiveId" clId="{35CD476F-86D1-4535-A267-FFFA425A5AF3}" dt="2019-02-23T19:39:19.815" v="4534" actId="164"/>
          <ac:cxnSpMkLst>
            <pc:docMk/>
            <pc:sldMk cId="1297838948" sldId="262"/>
            <ac:cxnSpMk id="48" creationId="{36C2831A-AD1C-4BC3-8262-291A91D5E14A}"/>
          </ac:cxnSpMkLst>
        </pc:cxnChg>
        <pc:cxnChg chg="add del mod topLvl">
          <ac:chgData name="Jan Olencki" userId="c5b2e141ba821894" providerId="LiveId" clId="{35CD476F-86D1-4535-A267-FFFA425A5AF3}" dt="2019-02-23T19:39:19.815" v="4534" actId="164"/>
          <ac:cxnSpMkLst>
            <pc:docMk/>
            <pc:sldMk cId="1297838948" sldId="262"/>
            <ac:cxnSpMk id="49" creationId="{04E74B6E-D1BB-4996-8B3D-2DF91BD4860A}"/>
          </ac:cxnSpMkLst>
        </pc:cxnChg>
        <pc:cxnChg chg="add del mod topLvl">
          <ac:chgData name="Jan Olencki" userId="c5b2e141ba821894" providerId="LiveId" clId="{35CD476F-86D1-4535-A267-FFFA425A5AF3}" dt="2019-02-23T19:39:19.815" v="4534" actId="164"/>
          <ac:cxnSpMkLst>
            <pc:docMk/>
            <pc:sldMk cId="1297838948" sldId="262"/>
            <ac:cxnSpMk id="50" creationId="{4088A802-5352-4D37-A936-126A03EF6F5D}"/>
          </ac:cxnSpMkLst>
        </pc:cxnChg>
        <pc:cxnChg chg="add del mod topLvl">
          <ac:chgData name="Jan Olencki" userId="c5b2e141ba821894" providerId="LiveId" clId="{35CD476F-86D1-4535-A267-FFFA425A5AF3}" dt="2019-02-23T19:39:19.815" v="4534" actId="164"/>
          <ac:cxnSpMkLst>
            <pc:docMk/>
            <pc:sldMk cId="1297838948" sldId="262"/>
            <ac:cxnSpMk id="52" creationId="{64D0B4D4-F370-4053-AB5F-ED38E978FF47}"/>
          </ac:cxnSpMkLst>
        </pc:cxnChg>
        <pc:cxnChg chg="add del mod">
          <ac:chgData name="Jan Olencki" userId="c5b2e141ba821894" providerId="LiveId" clId="{35CD476F-86D1-4535-A267-FFFA425A5AF3}" dt="2019-02-23T19:26:46.006" v="4321" actId="478"/>
          <ac:cxnSpMkLst>
            <pc:docMk/>
            <pc:sldMk cId="1297838948" sldId="262"/>
            <ac:cxnSpMk id="54" creationId="{EAB8F170-76B1-4779-9BA7-3BBF0ADC04FC}"/>
          </ac:cxnSpMkLst>
        </pc:cxnChg>
        <pc:cxnChg chg="add del">
          <ac:chgData name="Jan Olencki" userId="c5b2e141ba821894" providerId="LiveId" clId="{35CD476F-86D1-4535-A267-FFFA425A5AF3}" dt="2019-02-23T20:52:37.730" v="4855"/>
          <ac:cxnSpMkLst>
            <pc:docMk/>
            <pc:sldMk cId="1297838948" sldId="262"/>
            <ac:cxnSpMk id="72" creationId="{A4E1EDD7-E606-48F9-BA7C-AF865E4E7C77}"/>
          </ac:cxnSpMkLst>
        </pc:cxnChg>
      </pc:sldChg>
      <pc:sldChg chg="addSp delSp modSp add modNotesTx">
        <pc:chgData name="Jan Olencki" userId="c5b2e141ba821894" providerId="LiveId" clId="{35CD476F-86D1-4535-A267-FFFA425A5AF3}" dt="2019-02-26T19:34:34.509" v="10718" actId="20577"/>
        <pc:sldMkLst>
          <pc:docMk/>
          <pc:sldMk cId="2333093539" sldId="263"/>
        </pc:sldMkLst>
        <pc:spChg chg="add del mod">
          <ac:chgData name="Jan Olencki" userId="c5b2e141ba821894" providerId="LiveId" clId="{35CD476F-86D1-4535-A267-FFFA425A5AF3}" dt="2019-02-26T00:30:16.218" v="9381"/>
          <ac:spMkLst>
            <pc:docMk/>
            <pc:sldMk cId="2333093539" sldId="263"/>
            <ac:spMk id="2" creationId="{1BC1F9E2-D9A6-4F26-AE62-B1EEAE723AAA}"/>
          </ac:spMkLst>
        </pc:spChg>
        <pc:spChg chg="add del mod">
          <ac:chgData name="Jan Olencki" userId="c5b2e141ba821894" providerId="LiveId" clId="{35CD476F-86D1-4535-A267-FFFA425A5AF3}" dt="2019-02-26T00:30:16.218" v="9381"/>
          <ac:spMkLst>
            <pc:docMk/>
            <pc:sldMk cId="2333093539" sldId="263"/>
            <ac:spMk id="3" creationId="{E78853AE-6321-4E9E-8A90-C388185934FA}"/>
          </ac:spMkLst>
        </pc:spChg>
        <pc:spChg chg="mod">
          <ac:chgData name="Jan Olencki" userId="c5b2e141ba821894" providerId="LiveId" clId="{35CD476F-86D1-4535-A267-FFFA425A5AF3}" dt="2019-02-26T00:31:58.776" v="9391" actId="1076"/>
          <ac:spMkLst>
            <pc:docMk/>
            <pc:sldMk cId="2333093539" sldId="263"/>
            <ac:spMk id="7" creationId="{C826182F-1B67-4267-839C-F9ED63576EA2}"/>
          </ac:spMkLst>
        </pc:spChg>
        <pc:spChg chg="mod">
          <ac:chgData name="Jan Olencki" userId="c5b2e141ba821894" providerId="LiveId" clId="{35CD476F-86D1-4535-A267-FFFA425A5AF3}" dt="2019-02-26T00:30:14.090" v="9380" actId="20577"/>
          <ac:spMkLst>
            <pc:docMk/>
            <pc:sldMk cId="2333093539" sldId="263"/>
            <ac:spMk id="8" creationId="{8D3E7FEA-957B-4167-AE78-C622303022EC}"/>
          </ac:spMkLst>
        </pc:spChg>
        <pc:spChg chg="add del mod">
          <ac:chgData name="Jan Olencki" userId="c5b2e141ba821894" providerId="LiveId" clId="{35CD476F-86D1-4535-A267-FFFA425A5AF3}" dt="2019-02-26T00:30:16.218" v="9381"/>
          <ac:spMkLst>
            <pc:docMk/>
            <pc:sldMk cId="2333093539" sldId="263"/>
            <ac:spMk id="9" creationId="{938EC438-8B2B-4D99-966B-5A3728795DAD}"/>
          </ac:spMkLst>
        </pc:spChg>
        <pc:spChg chg="mod">
          <ac:chgData name="Jan Olencki" userId="c5b2e141ba821894" providerId="LiveId" clId="{35CD476F-86D1-4535-A267-FFFA425A5AF3}" dt="2019-02-26T00:32:06.829" v="9394" actId="1076"/>
          <ac:spMkLst>
            <pc:docMk/>
            <pc:sldMk cId="2333093539" sldId="263"/>
            <ac:spMk id="11" creationId="{2B007B3A-41B1-4FD6-8532-3A4B6E56E0AA}"/>
          </ac:spMkLst>
        </pc:spChg>
        <pc:spChg chg="add del mod">
          <ac:chgData name="Jan Olencki" userId="c5b2e141ba821894" providerId="LiveId" clId="{35CD476F-86D1-4535-A267-FFFA425A5AF3}" dt="2019-02-26T00:30:16.218" v="9381"/>
          <ac:spMkLst>
            <pc:docMk/>
            <pc:sldMk cId="2333093539" sldId="263"/>
            <ac:spMk id="12" creationId="{0490EAEC-E0B1-482A-AF06-BDE4FC5F0941}"/>
          </ac:spMkLst>
        </pc:spChg>
        <pc:spChg chg="add del mod">
          <ac:chgData name="Jan Olencki" userId="c5b2e141ba821894" providerId="LiveId" clId="{35CD476F-86D1-4535-A267-FFFA425A5AF3}" dt="2019-02-26T00:31:42.433" v="9385" actId="478"/>
          <ac:spMkLst>
            <pc:docMk/>
            <pc:sldMk cId="2333093539" sldId="263"/>
            <ac:spMk id="13" creationId="{A31B939D-80AB-4980-AB89-1F859C1120C0}"/>
          </ac:spMkLst>
        </pc:spChg>
        <pc:spChg chg="del">
          <ac:chgData name="Jan Olencki" userId="c5b2e141ba821894" providerId="LiveId" clId="{35CD476F-86D1-4535-A267-FFFA425A5AF3}" dt="2019-02-23T21:21:21.383" v="5086" actId="478"/>
          <ac:spMkLst>
            <pc:docMk/>
            <pc:sldMk cId="2333093539" sldId="263"/>
            <ac:spMk id="13" creationId="{CA5FC198-8244-466F-ACA5-5801059466E8}"/>
          </ac:spMkLst>
        </pc:spChg>
        <pc:spChg chg="add mod">
          <ac:chgData name="Jan Olencki" userId="c5b2e141ba821894" providerId="LiveId" clId="{35CD476F-86D1-4535-A267-FFFA425A5AF3}" dt="2019-02-26T00:30:17.486" v="9382"/>
          <ac:spMkLst>
            <pc:docMk/>
            <pc:sldMk cId="2333093539" sldId="263"/>
            <ac:spMk id="14" creationId="{63717ADE-B955-4914-8301-70EEF63F1894}"/>
          </ac:spMkLst>
        </pc:spChg>
        <pc:spChg chg="add del mod">
          <ac:chgData name="Jan Olencki" userId="c5b2e141ba821894" providerId="LiveId" clId="{35CD476F-86D1-4535-A267-FFFA425A5AF3}" dt="2019-02-26T01:10:37.515" v="10017"/>
          <ac:spMkLst>
            <pc:docMk/>
            <pc:sldMk cId="2333093539" sldId="263"/>
            <ac:spMk id="16" creationId="{CE34A321-F83B-4430-9546-82065A5E0E4B}"/>
          </ac:spMkLst>
        </pc:spChg>
        <pc:spChg chg="add del mod">
          <ac:chgData name="Jan Olencki" userId="c5b2e141ba821894" providerId="LiveId" clId="{35CD476F-86D1-4535-A267-FFFA425A5AF3}" dt="2019-02-26T01:10:37.515" v="10017"/>
          <ac:spMkLst>
            <pc:docMk/>
            <pc:sldMk cId="2333093539" sldId="263"/>
            <ac:spMk id="17" creationId="{DEDDB0DB-391F-453C-8A8A-7279927FF44E}"/>
          </ac:spMkLst>
        </pc:spChg>
        <pc:spChg chg="add del mod">
          <ac:chgData name="Jan Olencki" userId="c5b2e141ba821894" providerId="LiveId" clId="{35CD476F-86D1-4535-A267-FFFA425A5AF3}" dt="2019-02-26T01:10:37.515" v="10017"/>
          <ac:spMkLst>
            <pc:docMk/>
            <pc:sldMk cId="2333093539" sldId="263"/>
            <ac:spMk id="18" creationId="{CAD9AC4B-8410-4F13-A1C3-37151126E00F}"/>
          </ac:spMkLst>
        </pc:spChg>
        <pc:spChg chg="add del mod">
          <ac:chgData name="Jan Olencki" userId="c5b2e141ba821894" providerId="LiveId" clId="{35CD476F-86D1-4535-A267-FFFA425A5AF3}" dt="2019-02-26T01:10:37.515" v="10017"/>
          <ac:spMkLst>
            <pc:docMk/>
            <pc:sldMk cId="2333093539" sldId="263"/>
            <ac:spMk id="19" creationId="{4682B846-8E44-4F49-B8DD-C3E2F8F76D0A}"/>
          </ac:spMkLst>
        </pc:spChg>
        <pc:spChg chg="add mod topLvl">
          <ac:chgData name="Jan Olencki" userId="c5b2e141ba821894" providerId="LiveId" clId="{35CD476F-86D1-4535-A267-FFFA425A5AF3}" dt="2019-02-23T21:03:16.561" v="5006" actId="164"/>
          <ac:spMkLst>
            <pc:docMk/>
            <pc:sldMk cId="2333093539" sldId="263"/>
            <ac:spMk id="20" creationId="{FCA21322-54C0-4BD5-A9DD-49222CD978F3}"/>
          </ac:spMkLst>
        </pc:spChg>
        <pc:spChg chg="add del mod topLvl">
          <ac:chgData name="Jan Olencki" userId="c5b2e141ba821894" providerId="LiveId" clId="{35CD476F-86D1-4535-A267-FFFA425A5AF3}" dt="2019-02-23T21:03:16.561" v="5006" actId="164"/>
          <ac:spMkLst>
            <pc:docMk/>
            <pc:sldMk cId="2333093539" sldId="263"/>
            <ac:spMk id="21" creationId="{81AB303E-D721-447B-A629-756ACBA339B0}"/>
          </ac:spMkLst>
        </pc:spChg>
        <pc:spChg chg="add mod topLvl">
          <ac:chgData name="Jan Olencki" userId="c5b2e141ba821894" providerId="LiveId" clId="{35CD476F-86D1-4535-A267-FFFA425A5AF3}" dt="2019-02-23T21:03:16.561" v="5006" actId="164"/>
          <ac:spMkLst>
            <pc:docMk/>
            <pc:sldMk cId="2333093539" sldId="263"/>
            <ac:spMk id="22" creationId="{85B5F6C2-68AA-4237-9E68-B96D23F88B1C}"/>
          </ac:spMkLst>
        </pc:spChg>
        <pc:spChg chg="add del mod">
          <ac:chgData name="Jan Olencki" userId="c5b2e141ba821894" providerId="LiveId" clId="{35CD476F-86D1-4535-A267-FFFA425A5AF3}" dt="2019-02-26T01:10:37.515" v="10017"/>
          <ac:spMkLst>
            <pc:docMk/>
            <pc:sldMk cId="2333093539" sldId="263"/>
            <ac:spMk id="23" creationId="{A384C039-DCD5-4945-8E32-B517CD56792D}"/>
          </ac:spMkLst>
        </pc:spChg>
        <pc:spChg chg="add del mod">
          <ac:chgData name="Jan Olencki" userId="c5b2e141ba821894" providerId="LiveId" clId="{35CD476F-86D1-4535-A267-FFFA425A5AF3}" dt="2019-02-26T01:10:45.655" v="10018" actId="478"/>
          <ac:spMkLst>
            <pc:docMk/>
            <pc:sldMk cId="2333093539" sldId="263"/>
            <ac:spMk id="24" creationId="{CF49CF13-B20A-47AD-A66A-9CD662E76530}"/>
          </ac:spMkLst>
        </pc:spChg>
        <pc:spChg chg="add mod topLvl">
          <ac:chgData name="Jan Olencki" userId="c5b2e141ba821894" providerId="LiveId" clId="{35CD476F-86D1-4535-A267-FFFA425A5AF3}" dt="2019-02-23T21:03:16.561" v="5006" actId="164"/>
          <ac:spMkLst>
            <pc:docMk/>
            <pc:sldMk cId="2333093539" sldId="263"/>
            <ac:spMk id="47" creationId="{F333C6D4-1EE7-4671-9465-39B1DB723356}"/>
          </ac:spMkLst>
        </pc:spChg>
        <pc:spChg chg="add mod topLvl">
          <ac:chgData name="Jan Olencki" userId="c5b2e141ba821894" providerId="LiveId" clId="{35CD476F-86D1-4535-A267-FFFA425A5AF3}" dt="2019-02-26T14:35:52.090" v="10209" actId="113"/>
          <ac:spMkLst>
            <pc:docMk/>
            <pc:sldMk cId="2333093539" sldId="263"/>
            <ac:spMk id="51" creationId="{CE30191F-8132-4814-BCEA-F263ECE646AE}"/>
          </ac:spMkLst>
        </pc:spChg>
        <pc:spChg chg="add mod topLvl">
          <ac:chgData name="Jan Olencki" userId="c5b2e141ba821894" providerId="LiveId" clId="{35CD476F-86D1-4535-A267-FFFA425A5AF3}" dt="2019-02-23T21:03:16.561" v="5006" actId="164"/>
          <ac:spMkLst>
            <pc:docMk/>
            <pc:sldMk cId="2333093539" sldId="263"/>
            <ac:spMk id="67" creationId="{6E522595-B0D1-4E3A-B62D-15AB16F50C61}"/>
          </ac:spMkLst>
        </pc:spChg>
        <pc:spChg chg="add mod topLvl">
          <ac:chgData name="Jan Olencki" userId="c5b2e141ba821894" providerId="LiveId" clId="{35CD476F-86D1-4535-A267-FFFA425A5AF3}" dt="2019-02-23T21:03:16.561" v="5006" actId="164"/>
          <ac:spMkLst>
            <pc:docMk/>
            <pc:sldMk cId="2333093539" sldId="263"/>
            <ac:spMk id="69" creationId="{05D3FF96-FC2D-416F-8508-9F49D0DFF9BB}"/>
          </ac:spMkLst>
        </pc:spChg>
        <pc:spChg chg="add del mod">
          <ac:chgData name="Jan Olencki" userId="c5b2e141ba821894" providerId="LiveId" clId="{35CD476F-86D1-4535-A267-FFFA425A5AF3}" dt="2019-02-23T20:48:36.121" v="4793" actId="478"/>
          <ac:spMkLst>
            <pc:docMk/>
            <pc:sldMk cId="2333093539" sldId="263"/>
            <ac:spMk id="70" creationId="{0AC50493-7ECA-4DFA-B6B9-DD5FBE60FA53}"/>
          </ac:spMkLst>
        </pc:spChg>
        <pc:spChg chg="mod">
          <ac:chgData name="Jan Olencki" userId="c5b2e141ba821894" providerId="LiveId" clId="{35CD476F-86D1-4535-A267-FFFA425A5AF3}" dt="2019-02-26T00:32:11.631" v="9396" actId="20577"/>
          <ac:spMkLst>
            <pc:docMk/>
            <pc:sldMk cId="2333093539" sldId="263"/>
            <ac:spMk id="79" creationId="{EC0EF20C-1223-4CDB-B853-7A8F70944046}"/>
          </ac:spMkLst>
        </pc:spChg>
        <pc:spChg chg="del mod">
          <ac:chgData name="Jan Olencki" userId="c5b2e141ba821894" providerId="LiveId" clId="{35CD476F-86D1-4535-A267-FFFA425A5AF3}" dt="2019-02-26T00:32:14.981" v="9398" actId="478"/>
          <ac:spMkLst>
            <pc:docMk/>
            <pc:sldMk cId="2333093539" sldId="263"/>
            <ac:spMk id="80" creationId="{02937BA2-5F46-4291-8476-5091271FB555}"/>
          </ac:spMkLst>
        </pc:spChg>
        <pc:spChg chg="mod">
          <ac:chgData name="Jan Olencki" userId="c5b2e141ba821894" providerId="LiveId" clId="{35CD476F-86D1-4535-A267-FFFA425A5AF3}" dt="2019-02-26T14:35:55.084" v="10210" actId="113"/>
          <ac:spMkLst>
            <pc:docMk/>
            <pc:sldMk cId="2333093539" sldId="263"/>
            <ac:spMk id="81" creationId="{120A2BFD-B63B-4E46-883D-D76AA62EE5BD}"/>
          </ac:spMkLst>
        </pc:spChg>
        <pc:spChg chg="add del mod">
          <ac:chgData name="Jan Olencki" userId="c5b2e141ba821894" providerId="LiveId" clId="{35CD476F-86D1-4535-A267-FFFA425A5AF3}" dt="2019-02-23T21:05:32.324" v="5054" actId="478"/>
          <ac:spMkLst>
            <pc:docMk/>
            <pc:sldMk cId="2333093539" sldId="263"/>
            <ac:spMk id="90" creationId="{A46C4F95-B5C8-4B9E-A9CC-0440D04FCFA8}"/>
          </ac:spMkLst>
        </pc:spChg>
        <pc:grpChg chg="del">
          <ac:chgData name="Jan Olencki" userId="c5b2e141ba821894" providerId="LiveId" clId="{35CD476F-86D1-4535-A267-FFFA425A5AF3}" dt="2019-02-23T20:32:21.509" v="4578" actId="478"/>
          <ac:grpSpMkLst>
            <pc:docMk/>
            <pc:sldMk cId="2333093539" sldId="263"/>
            <ac:grpSpMk id="33" creationId="{631D317B-1376-43EC-861C-D619D06C3C57}"/>
          </ac:grpSpMkLst>
        </pc:grpChg>
        <pc:grpChg chg="del">
          <ac:chgData name="Jan Olencki" userId="c5b2e141ba821894" providerId="LiveId" clId="{35CD476F-86D1-4535-A267-FFFA425A5AF3}" dt="2019-02-23T20:32:18.145" v="4576" actId="478"/>
          <ac:grpSpMkLst>
            <pc:docMk/>
            <pc:sldMk cId="2333093539" sldId="263"/>
            <ac:grpSpMk id="44" creationId="{2F8BC26C-6205-4C1C-98D0-EBD244F459D0}"/>
          </ac:grpSpMkLst>
        </pc:grpChg>
        <pc:grpChg chg="add mod topLvl">
          <ac:chgData name="Jan Olencki" userId="c5b2e141ba821894" providerId="LiveId" clId="{35CD476F-86D1-4535-A267-FFFA425A5AF3}" dt="2019-02-23T21:03:16.561" v="5006" actId="164"/>
          <ac:grpSpMkLst>
            <pc:docMk/>
            <pc:sldMk cId="2333093539" sldId="263"/>
            <ac:grpSpMk id="66" creationId="{40FA5678-CDA9-404A-89F4-FA4700CACBB5}"/>
          </ac:grpSpMkLst>
        </pc:grpChg>
        <pc:grpChg chg="del">
          <ac:chgData name="Jan Olencki" userId="c5b2e141ba821894" providerId="LiveId" clId="{35CD476F-86D1-4535-A267-FFFA425A5AF3}" dt="2019-02-23T20:32:19.813" v="4577" actId="478"/>
          <ac:grpSpMkLst>
            <pc:docMk/>
            <pc:sldMk cId="2333093539" sldId="263"/>
            <ac:grpSpMk id="68" creationId="{3FC7FB57-8D47-4E47-953D-8AB379220980}"/>
          </ac:grpSpMkLst>
        </pc:grpChg>
        <pc:grpChg chg="add del mod">
          <ac:chgData name="Jan Olencki" userId="c5b2e141ba821894" providerId="LiveId" clId="{35CD476F-86D1-4535-A267-FFFA425A5AF3}" dt="2019-02-23T20:52:51.333" v="4860" actId="165"/>
          <ac:grpSpMkLst>
            <pc:docMk/>
            <pc:sldMk cId="2333093539" sldId="263"/>
            <ac:grpSpMk id="71" creationId="{ABA9CC56-11E5-4A2B-9DC8-965749FBF092}"/>
          </ac:grpSpMkLst>
        </pc:grpChg>
        <pc:grpChg chg="add mod">
          <ac:chgData name="Jan Olencki" userId="c5b2e141ba821894" providerId="LiveId" clId="{35CD476F-86D1-4535-A267-FFFA425A5AF3}" dt="2019-02-26T00:33:29.436" v="9422" actId="1037"/>
          <ac:grpSpMkLst>
            <pc:docMk/>
            <pc:sldMk cId="2333093539" sldId="263"/>
            <ac:grpSpMk id="72" creationId="{77CB72DE-2FF8-4D62-A4E8-98B6385E6A50}"/>
          </ac:grpSpMkLst>
        </pc:grpChg>
        <pc:grpChg chg="add mod">
          <ac:chgData name="Jan Olencki" userId="c5b2e141ba821894" providerId="LiveId" clId="{35CD476F-86D1-4535-A267-FFFA425A5AF3}" dt="2019-02-26T00:33:32.107" v="9428" actId="1038"/>
          <ac:grpSpMkLst>
            <pc:docMk/>
            <pc:sldMk cId="2333093539" sldId="263"/>
            <ac:grpSpMk id="73" creationId="{C6756DA2-96D0-4682-A811-54B863C6C20A}"/>
          </ac:grpSpMkLst>
        </pc:grpChg>
        <pc:grpChg chg="mod">
          <ac:chgData name="Jan Olencki" userId="c5b2e141ba821894" providerId="LiveId" clId="{35CD476F-86D1-4535-A267-FFFA425A5AF3}" dt="2019-02-23T21:03:18.815" v="5007"/>
          <ac:grpSpMkLst>
            <pc:docMk/>
            <pc:sldMk cId="2333093539" sldId="263"/>
            <ac:grpSpMk id="84" creationId="{D81886BC-C99E-4E4C-873C-82ECA8AE9FBA}"/>
          </ac:grpSpMkLst>
        </pc:grpChg>
        <pc:graphicFrameChg chg="del">
          <ac:chgData name="Jan Olencki" userId="c5b2e141ba821894" providerId="LiveId" clId="{35CD476F-86D1-4535-A267-FFFA425A5AF3}" dt="2019-02-23T21:05:22.771" v="5049" actId="478"/>
          <ac:graphicFrameMkLst>
            <pc:docMk/>
            <pc:sldMk cId="2333093539" sldId="263"/>
            <ac:graphicFrameMk id="2" creationId="{40CB3CCF-8447-47F9-A743-9A00CEB8F7F6}"/>
          </ac:graphicFrameMkLst>
        </pc:graphicFrameChg>
        <pc:graphicFrameChg chg="del mod">
          <ac:chgData name="Jan Olencki" userId="c5b2e141ba821894" providerId="LiveId" clId="{35CD476F-86D1-4535-A267-FFFA425A5AF3}" dt="2019-02-23T21:21:18.828" v="5085" actId="478"/>
          <ac:graphicFrameMkLst>
            <pc:docMk/>
            <pc:sldMk cId="2333093539" sldId="263"/>
            <ac:graphicFrameMk id="14" creationId="{F0F4992C-537E-4822-8FFF-A370D291A721}"/>
          </ac:graphicFrameMkLst>
        </pc:graphicFrameChg>
        <pc:graphicFrameChg chg="mod modGraphic">
          <ac:chgData name="Jan Olencki" userId="c5b2e141ba821894" providerId="LiveId" clId="{35CD476F-86D1-4535-A267-FFFA425A5AF3}" dt="2019-02-26T01:11:02.260" v="10031" actId="1037"/>
          <ac:graphicFrameMkLst>
            <pc:docMk/>
            <pc:sldMk cId="2333093539" sldId="263"/>
            <ac:graphicFrameMk id="15" creationId="{5AEB65E0-15D1-4E03-9F91-63472193D5AD}"/>
          </ac:graphicFrameMkLst>
        </pc:graphicFrameChg>
        <pc:graphicFrameChg chg="add mod modGraphic">
          <ac:chgData name="Jan Olencki" userId="c5b2e141ba821894" providerId="LiveId" clId="{35CD476F-86D1-4535-A267-FFFA425A5AF3}" dt="2019-02-26T01:10:55.063" v="10024" actId="1035"/>
          <ac:graphicFrameMkLst>
            <pc:docMk/>
            <pc:sldMk cId="2333093539" sldId="263"/>
            <ac:graphicFrameMk id="91" creationId="{63D3EAD8-FC5C-4B7D-B6A0-C5E5E67F1644}"/>
          </ac:graphicFrameMkLst>
        </pc:graphicFrameChg>
        <pc:cxnChg chg="add mod topLvl">
          <ac:chgData name="Jan Olencki" userId="c5b2e141ba821894" providerId="LiveId" clId="{35CD476F-86D1-4535-A267-FFFA425A5AF3}" dt="2019-02-23T21:03:16.561" v="5006" actId="164"/>
          <ac:cxnSpMkLst>
            <pc:docMk/>
            <pc:sldMk cId="2333093539" sldId="263"/>
            <ac:cxnSpMk id="10" creationId="{DE42994F-3A1F-4EFA-B418-8D78A6EEADB6}"/>
          </ac:cxnSpMkLst>
        </pc:cxnChg>
        <pc:cxnChg chg="mod">
          <ac:chgData name="Jan Olencki" userId="c5b2e141ba821894" providerId="LiveId" clId="{35CD476F-86D1-4535-A267-FFFA425A5AF3}" dt="2019-02-23T20:32:21.509" v="4578" actId="478"/>
          <ac:cxnSpMkLst>
            <pc:docMk/>
            <pc:sldMk cId="2333093539" sldId="263"/>
            <ac:cxnSpMk id="18" creationId="{D02213AE-FF21-4363-9241-ACDD66FAD30F}"/>
          </ac:cxnSpMkLst>
        </pc:cxnChg>
        <pc:cxnChg chg="mod">
          <ac:chgData name="Jan Olencki" userId="c5b2e141ba821894" providerId="LiveId" clId="{35CD476F-86D1-4535-A267-FFFA425A5AF3}" dt="2019-02-23T20:32:21.509" v="4578" actId="478"/>
          <ac:cxnSpMkLst>
            <pc:docMk/>
            <pc:sldMk cId="2333093539" sldId="263"/>
            <ac:cxnSpMk id="19" creationId="{5FAAC9E1-35D9-40F1-873D-A7AFB642A7F5}"/>
          </ac:cxnSpMkLst>
        </pc:cxnChg>
        <pc:cxnChg chg="add del mod">
          <ac:chgData name="Jan Olencki" userId="c5b2e141ba821894" providerId="LiveId" clId="{35CD476F-86D1-4535-A267-FFFA425A5AF3}" dt="2019-02-23T20:38:27.881" v="4701" actId="478"/>
          <ac:cxnSpMkLst>
            <pc:docMk/>
            <pc:sldMk cId="2333093539" sldId="263"/>
            <ac:cxnSpMk id="25" creationId="{DDEF02D5-3113-4602-9A56-E5287D464528}"/>
          </ac:cxnSpMkLst>
        </pc:cxnChg>
        <pc:cxnChg chg="add mod">
          <ac:chgData name="Jan Olencki" userId="c5b2e141ba821894" providerId="LiveId" clId="{35CD476F-86D1-4535-A267-FFFA425A5AF3}" dt="2019-02-23T20:53:37.036" v="4878" actId="1037"/>
          <ac:cxnSpMkLst>
            <pc:docMk/>
            <pc:sldMk cId="2333093539" sldId="263"/>
            <ac:cxnSpMk id="29" creationId="{AE36FB45-A7ED-4711-AA67-25CCAEB35CF0}"/>
          </ac:cxnSpMkLst>
        </pc:cxnChg>
        <pc:cxnChg chg="add mod topLvl">
          <ac:chgData name="Jan Olencki" userId="c5b2e141ba821894" providerId="LiveId" clId="{35CD476F-86D1-4535-A267-FFFA425A5AF3}" dt="2019-02-23T21:03:16.561" v="5006" actId="164"/>
          <ac:cxnSpMkLst>
            <pc:docMk/>
            <pc:sldMk cId="2333093539" sldId="263"/>
            <ac:cxnSpMk id="40" creationId="{857F9FAC-9004-42E2-A35C-322AAF7B7C02}"/>
          </ac:cxnSpMkLst>
        </pc:cxnChg>
        <pc:cxnChg chg="add mod topLvl">
          <ac:chgData name="Jan Olencki" userId="c5b2e141ba821894" providerId="LiveId" clId="{35CD476F-86D1-4535-A267-FFFA425A5AF3}" dt="2019-02-23T21:03:16.561" v="5006" actId="164"/>
          <ac:cxnSpMkLst>
            <pc:docMk/>
            <pc:sldMk cId="2333093539" sldId="263"/>
            <ac:cxnSpMk id="41" creationId="{15270DFC-50AA-41A5-9750-014F5CAF516D}"/>
          </ac:cxnSpMkLst>
        </pc:cxnChg>
        <pc:cxnChg chg="add mod topLvl">
          <ac:chgData name="Jan Olencki" userId="c5b2e141ba821894" providerId="LiveId" clId="{35CD476F-86D1-4535-A267-FFFA425A5AF3}" dt="2019-02-23T21:03:16.561" v="5006" actId="164"/>
          <ac:cxnSpMkLst>
            <pc:docMk/>
            <pc:sldMk cId="2333093539" sldId="263"/>
            <ac:cxnSpMk id="45" creationId="{CC373D2B-EB15-4D51-BCF1-67FA546865DB}"/>
          </ac:cxnSpMkLst>
        </pc:cxnChg>
        <pc:cxnChg chg="add mod topLvl">
          <ac:chgData name="Jan Olencki" userId="c5b2e141ba821894" providerId="LiveId" clId="{35CD476F-86D1-4535-A267-FFFA425A5AF3}" dt="2019-02-23T21:03:16.561" v="5006" actId="164"/>
          <ac:cxnSpMkLst>
            <pc:docMk/>
            <pc:sldMk cId="2333093539" sldId="263"/>
            <ac:cxnSpMk id="53" creationId="{9FAE5BE2-FC25-4B60-BD35-1E45554FA383}"/>
          </ac:cxnSpMkLst>
        </pc:cxnChg>
        <pc:cxnChg chg="add mod">
          <ac:chgData name="Jan Olencki" userId="c5b2e141ba821894" providerId="LiveId" clId="{35CD476F-86D1-4535-A267-FFFA425A5AF3}" dt="2019-02-23T20:53:37.036" v="4878" actId="1037"/>
          <ac:cxnSpMkLst>
            <pc:docMk/>
            <pc:sldMk cId="2333093539" sldId="263"/>
            <ac:cxnSpMk id="61" creationId="{085AF096-6A8F-4FE9-B3E1-0C63892AFA00}"/>
          </ac:cxnSpMkLst>
        </pc:cxnChg>
        <pc:cxnChg chg="del">
          <ac:chgData name="Jan Olencki" userId="c5b2e141ba821894" providerId="LiveId" clId="{35CD476F-86D1-4535-A267-FFFA425A5AF3}" dt="2019-02-26T00:32:17.752" v="9399" actId="478"/>
          <ac:cxnSpMkLst>
            <pc:docMk/>
            <pc:sldMk cId="2333093539" sldId="263"/>
            <ac:cxnSpMk id="77" creationId="{47087920-5619-420F-AAA9-EBCC1A989CB0}"/>
          </ac:cxnSpMkLst>
        </pc:cxnChg>
      </pc:sldChg>
      <pc:sldChg chg="addSp delSp modSp add modNotesTx">
        <pc:chgData name="Jan Olencki" userId="c5b2e141ba821894" providerId="LiveId" clId="{35CD476F-86D1-4535-A267-FFFA425A5AF3}" dt="2019-02-26T21:33:21.531" v="11762" actId="20577"/>
        <pc:sldMkLst>
          <pc:docMk/>
          <pc:sldMk cId="3498341341" sldId="264"/>
        </pc:sldMkLst>
        <pc:spChg chg="add del mod">
          <ac:chgData name="Jan Olencki" userId="c5b2e141ba821894" providerId="LiveId" clId="{35CD476F-86D1-4535-A267-FFFA425A5AF3}" dt="2019-02-26T00:34:20.234" v="9433"/>
          <ac:spMkLst>
            <pc:docMk/>
            <pc:sldMk cId="3498341341" sldId="264"/>
            <ac:spMk id="2" creationId="{60F577E2-FA39-49DB-A81F-5EA3CFE8DE1B}"/>
          </ac:spMkLst>
        </pc:spChg>
        <pc:spChg chg="mod">
          <ac:chgData name="Jan Olencki" userId="c5b2e141ba821894" providerId="LiveId" clId="{35CD476F-86D1-4535-A267-FFFA425A5AF3}" dt="2019-02-26T14:33:47.984" v="10185"/>
          <ac:spMkLst>
            <pc:docMk/>
            <pc:sldMk cId="3498341341" sldId="264"/>
            <ac:spMk id="3" creationId="{904DCDDD-9652-41AD-9783-5E773DA7F106}"/>
          </ac:spMkLst>
        </pc:spChg>
        <pc:spChg chg="add del mod">
          <ac:chgData name="Jan Olencki" userId="c5b2e141ba821894" providerId="LiveId" clId="{35CD476F-86D1-4535-A267-FFFA425A5AF3}" dt="2019-02-26T00:34:20.234" v="9433"/>
          <ac:spMkLst>
            <pc:docMk/>
            <pc:sldMk cId="3498341341" sldId="264"/>
            <ac:spMk id="7" creationId="{C0A3456B-5D05-486E-A4E9-6B3E78CAE162}"/>
          </ac:spMkLst>
        </pc:spChg>
        <pc:spChg chg="mod">
          <ac:chgData name="Jan Olencki" userId="c5b2e141ba821894" providerId="LiveId" clId="{35CD476F-86D1-4535-A267-FFFA425A5AF3}" dt="2019-02-26T01:11:07.804" v="10033" actId="27636"/>
          <ac:spMkLst>
            <pc:docMk/>
            <pc:sldMk cId="3498341341" sldId="264"/>
            <ac:spMk id="8" creationId="{8D3E7FEA-957B-4167-AE78-C622303022EC}"/>
          </ac:spMkLst>
        </pc:spChg>
        <pc:spChg chg="add del mod">
          <ac:chgData name="Jan Olencki" userId="c5b2e141ba821894" providerId="LiveId" clId="{35CD476F-86D1-4535-A267-FFFA425A5AF3}" dt="2019-02-26T00:34:20.234" v="9433"/>
          <ac:spMkLst>
            <pc:docMk/>
            <pc:sldMk cId="3498341341" sldId="264"/>
            <ac:spMk id="9" creationId="{54212B70-E6E2-43BE-BF67-679BDBD209D9}"/>
          </ac:spMkLst>
        </pc:spChg>
        <pc:spChg chg="add del mod">
          <ac:chgData name="Jan Olencki" userId="c5b2e141ba821894" providerId="LiveId" clId="{35CD476F-86D1-4535-A267-FFFA425A5AF3}" dt="2019-02-26T00:34:20.234" v="9433"/>
          <ac:spMkLst>
            <pc:docMk/>
            <pc:sldMk cId="3498341341" sldId="264"/>
            <ac:spMk id="10" creationId="{30005915-D8EA-4141-B8CE-2316E1475632}"/>
          </ac:spMkLst>
        </pc:spChg>
        <pc:spChg chg="add mod">
          <ac:chgData name="Jan Olencki" userId="c5b2e141ba821894" providerId="LiveId" clId="{35CD476F-86D1-4535-A267-FFFA425A5AF3}" dt="2019-02-26T14:33:54.222" v="10186" actId="1076"/>
          <ac:spMkLst>
            <pc:docMk/>
            <pc:sldMk cId="3498341341" sldId="264"/>
            <ac:spMk id="11" creationId="{7ADD3C53-0857-4EA3-8FBF-A5F83634DF3A}"/>
          </ac:spMkLst>
        </pc:spChg>
        <pc:spChg chg="add mod">
          <ac:chgData name="Jan Olencki" userId="c5b2e141ba821894" providerId="LiveId" clId="{35CD476F-86D1-4535-A267-FFFA425A5AF3}" dt="2019-02-26T14:35:11.138" v="10207" actId="179"/>
          <ac:spMkLst>
            <pc:docMk/>
            <pc:sldMk cId="3498341341" sldId="264"/>
            <ac:spMk id="12" creationId="{E472667A-E728-4AD7-8F0C-0622359E16C9}"/>
          </ac:spMkLst>
        </pc:spChg>
        <pc:spChg chg="add del mod">
          <ac:chgData name="Jan Olencki" userId="c5b2e141ba821894" providerId="LiveId" clId="{35CD476F-86D1-4535-A267-FFFA425A5AF3}" dt="2019-02-26T00:34:20.234" v="9433"/>
          <ac:spMkLst>
            <pc:docMk/>
            <pc:sldMk cId="3498341341" sldId="264"/>
            <ac:spMk id="13" creationId="{F9AF5F65-2FE5-42C0-8452-8173E9D91021}"/>
          </ac:spMkLst>
        </pc:spChg>
        <pc:spChg chg="add mod">
          <ac:chgData name="Jan Olencki" userId="c5b2e141ba821894" providerId="LiveId" clId="{35CD476F-86D1-4535-A267-FFFA425A5AF3}" dt="2019-02-26T00:34:21.504" v="9435"/>
          <ac:spMkLst>
            <pc:docMk/>
            <pc:sldMk cId="3498341341" sldId="264"/>
            <ac:spMk id="14" creationId="{6BAE66AB-BD88-491E-9D4A-EF94495B0B14}"/>
          </ac:spMkLst>
        </pc:spChg>
        <pc:spChg chg="add del mod">
          <ac:chgData name="Jan Olencki" userId="c5b2e141ba821894" providerId="LiveId" clId="{35CD476F-86D1-4535-A267-FFFA425A5AF3}" dt="2019-02-26T01:11:07.729" v="10032"/>
          <ac:spMkLst>
            <pc:docMk/>
            <pc:sldMk cId="3498341341" sldId="264"/>
            <ac:spMk id="15" creationId="{B07A3A42-6881-4E1D-9D3A-026B15202904}"/>
          </ac:spMkLst>
        </pc:spChg>
        <pc:spChg chg="add del mod">
          <ac:chgData name="Jan Olencki" userId="c5b2e141ba821894" providerId="LiveId" clId="{35CD476F-86D1-4535-A267-FFFA425A5AF3}" dt="2019-02-26T01:11:07.729" v="10032"/>
          <ac:spMkLst>
            <pc:docMk/>
            <pc:sldMk cId="3498341341" sldId="264"/>
            <ac:spMk id="16" creationId="{DA6E7F85-4524-4EAD-8ECC-852DC0C98613}"/>
          </ac:spMkLst>
        </pc:spChg>
        <pc:spChg chg="add del mod">
          <ac:chgData name="Jan Olencki" userId="c5b2e141ba821894" providerId="LiveId" clId="{35CD476F-86D1-4535-A267-FFFA425A5AF3}" dt="2019-02-26T01:11:07.729" v="10032"/>
          <ac:spMkLst>
            <pc:docMk/>
            <pc:sldMk cId="3498341341" sldId="264"/>
            <ac:spMk id="17" creationId="{A7286808-E3B8-4E21-93A3-3A4FDC114B85}"/>
          </ac:spMkLst>
        </pc:spChg>
        <pc:spChg chg="add del mod">
          <ac:chgData name="Jan Olencki" userId="c5b2e141ba821894" providerId="LiveId" clId="{35CD476F-86D1-4535-A267-FFFA425A5AF3}" dt="2019-02-26T01:11:07.729" v="10032"/>
          <ac:spMkLst>
            <pc:docMk/>
            <pc:sldMk cId="3498341341" sldId="264"/>
            <ac:spMk id="18" creationId="{919A423C-ADAB-4DCB-87C8-015A7908EBEB}"/>
          </ac:spMkLst>
        </pc:spChg>
        <pc:spChg chg="add del mod">
          <ac:chgData name="Jan Olencki" userId="c5b2e141ba821894" providerId="LiveId" clId="{35CD476F-86D1-4535-A267-FFFA425A5AF3}" dt="2019-02-26T01:11:07.729" v="10032"/>
          <ac:spMkLst>
            <pc:docMk/>
            <pc:sldMk cId="3498341341" sldId="264"/>
            <ac:spMk id="19" creationId="{AE6D02E8-19C6-4034-ACF6-D408B10AD939}"/>
          </ac:spMkLst>
        </pc:spChg>
        <pc:spChg chg="add del mod">
          <ac:chgData name="Jan Olencki" userId="c5b2e141ba821894" providerId="LiveId" clId="{35CD476F-86D1-4535-A267-FFFA425A5AF3}" dt="2019-02-26T01:11:07.729" v="10032"/>
          <ac:spMkLst>
            <pc:docMk/>
            <pc:sldMk cId="3498341341" sldId="264"/>
            <ac:spMk id="20" creationId="{996260C6-9977-4119-87D2-98F65F3B1C73}"/>
          </ac:spMkLst>
        </pc:spChg>
        <pc:graphicFrameChg chg="del">
          <ac:chgData name="Jan Olencki" userId="c5b2e141ba821894" providerId="LiveId" clId="{35CD476F-86D1-4535-A267-FFFA425A5AF3}" dt="2019-02-23T22:24:03.765" v="5175" actId="478"/>
          <ac:graphicFrameMkLst>
            <pc:docMk/>
            <pc:sldMk cId="3498341341" sldId="264"/>
            <ac:graphicFrameMk id="9" creationId="{6AC63D18-8884-4613-9A2A-221C322B702E}"/>
          </ac:graphicFrameMkLst>
        </pc:graphicFrameChg>
        <pc:graphicFrameChg chg="del">
          <ac:chgData name="Jan Olencki" userId="c5b2e141ba821894" providerId="LiveId" clId="{35CD476F-86D1-4535-A267-FFFA425A5AF3}" dt="2019-02-23T22:24:11.955" v="5176" actId="478"/>
          <ac:graphicFrameMkLst>
            <pc:docMk/>
            <pc:sldMk cId="3498341341" sldId="264"/>
            <ac:graphicFrameMk id="10" creationId="{C4D7300F-5ACD-4A43-B245-702C22139AD1}"/>
          </ac:graphicFrameMkLst>
        </pc:graphicFrameChg>
      </pc:sldChg>
      <pc:sldChg chg="addSp delSp modSp add mod modNotesTx">
        <pc:chgData name="Jan Olencki" userId="c5b2e141ba821894" providerId="LiveId" clId="{35CD476F-86D1-4535-A267-FFFA425A5AF3}" dt="2019-02-26T21:37:28.141" v="11810" actId="20577"/>
        <pc:sldMkLst>
          <pc:docMk/>
          <pc:sldMk cId="3256384501" sldId="265"/>
        </pc:sldMkLst>
        <pc:spChg chg="add del mod">
          <ac:chgData name="Jan Olencki" userId="c5b2e141ba821894" providerId="LiveId" clId="{35CD476F-86D1-4535-A267-FFFA425A5AF3}" dt="2019-02-26T00:35:09.659" v="9440"/>
          <ac:spMkLst>
            <pc:docMk/>
            <pc:sldMk cId="3256384501" sldId="265"/>
            <ac:spMk id="2" creationId="{021DD74C-98FD-4C98-A8E2-F2747DE0715A}"/>
          </ac:spMkLst>
        </pc:spChg>
        <pc:spChg chg="add del mod">
          <ac:chgData name="Jan Olencki" userId="c5b2e141ba821894" providerId="LiveId" clId="{35CD476F-86D1-4535-A267-FFFA425A5AF3}" dt="2019-02-26T00:35:09.659" v="9440"/>
          <ac:spMkLst>
            <pc:docMk/>
            <pc:sldMk cId="3256384501" sldId="265"/>
            <ac:spMk id="3" creationId="{B1741412-4D05-489F-B104-72838C42A0F6}"/>
          </ac:spMkLst>
        </pc:spChg>
        <pc:spChg chg="mod">
          <ac:chgData name="Jan Olencki" userId="c5b2e141ba821894" providerId="LiveId" clId="{35CD476F-86D1-4535-A267-FFFA425A5AF3}" dt="2019-02-26T00:35:17.490" v="9444" actId="1076"/>
          <ac:spMkLst>
            <pc:docMk/>
            <pc:sldMk cId="3256384501" sldId="265"/>
            <ac:spMk id="7" creationId="{C826182F-1B67-4267-839C-F9ED63576EA2}"/>
          </ac:spMkLst>
        </pc:spChg>
        <pc:spChg chg="mod">
          <ac:chgData name="Jan Olencki" userId="c5b2e141ba821894" providerId="LiveId" clId="{35CD476F-86D1-4535-A267-FFFA425A5AF3}" dt="2019-02-26T01:11:18.315" v="10035" actId="27636"/>
          <ac:spMkLst>
            <pc:docMk/>
            <pc:sldMk cId="3256384501" sldId="265"/>
            <ac:spMk id="8" creationId="{8D3E7FEA-957B-4167-AE78-C622303022EC}"/>
          </ac:spMkLst>
        </pc:spChg>
        <pc:spChg chg="add del mod">
          <ac:chgData name="Jan Olencki" userId="c5b2e141ba821894" providerId="LiveId" clId="{35CD476F-86D1-4535-A267-FFFA425A5AF3}" dt="2019-02-26T00:35:09.659" v="9440"/>
          <ac:spMkLst>
            <pc:docMk/>
            <pc:sldMk cId="3256384501" sldId="265"/>
            <ac:spMk id="9" creationId="{9D95D97C-FF67-491B-9979-058AFF10AE7D}"/>
          </ac:spMkLst>
        </pc:spChg>
        <pc:spChg chg="add del mod">
          <ac:chgData name="Jan Olencki" userId="c5b2e141ba821894" providerId="LiveId" clId="{35CD476F-86D1-4535-A267-FFFA425A5AF3}" dt="2019-02-26T00:35:09.659" v="9440"/>
          <ac:spMkLst>
            <pc:docMk/>
            <pc:sldMk cId="3256384501" sldId="265"/>
            <ac:spMk id="10" creationId="{40CC207C-F7A9-4971-B0E3-53DB91F03395}"/>
          </ac:spMkLst>
        </pc:spChg>
        <pc:spChg chg="del mod">
          <ac:chgData name="Jan Olencki" userId="c5b2e141ba821894" providerId="LiveId" clId="{35CD476F-86D1-4535-A267-FFFA425A5AF3}" dt="2019-02-23T23:09:39.595" v="5768"/>
          <ac:spMkLst>
            <pc:docMk/>
            <pc:sldMk cId="3256384501" sldId="265"/>
            <ac:spMk id="11" creationId="{2B007B3A-41B1-4FD6-8532-3A4B6E56E0AA}"/>
          </ac:spMkLst>
        </pc:spChg>
        <pc:spChg chg="add del mod">
          <ac:chgData name="Jan Olencki" userId="c5b2e141ba821894" providerId="LiveId" clId="{35CD476F-86D1-4535-A267-FFFA425A5AF3}" dt="2019-02-26T00:35:14.884" v="9443" actId="478"/>
          <ac:spMkLst>
            <pc:docMk/>
            <pc:sldMk cId="3256384501" sldId="265"/>
            <ac:spMk id="11" creationId="{92F62DAB-A1CF-4698-952B-521B4ECB12E4}"/>
          </ac:spMkLst>
        </pc:spChg>
        <pc:spChg chg="add mod">
          <ac:chgData name="Jan Olencki" userId="c5b2e141ba821894" providerId="LiveId" clId="{35CD476F-86D1-4535-A267-FFFA425A5AF3}" dt="2019-02-26T01:11:31.393" v="10042" actId="20577"/>
          <ac:spMkLst>
            <pc:docMk/>
            <pc:sldMk cId="3256384501" sldId="265"/>
            <ac:spMk id="12" creationId="{550FC344-0D05-4926-BF96-56BA03B1A9CC}"/>
          </ac:spMkLst>
        </pc:spChg>
        <pc:spChg chg="add del mod">
          <ac:chgData name="Jan Olencki" userId="c5b2e141ba821894" providerId="LiveId" clId="{35CD476F-86D1-4535-A267-FFFA425A5AF3}" dt="2019-02-26T01:11:18.240" v="10034"/>
          <ac:spMkLst>
            <pc:docMk/>
            <pc:sldMk cId="3256384501" sldId="265"/>
            <ac:spMk id="13" creationId="{CC8A46BA-83A2-47A2-B327-9B3E3714F405}"/>
          </ac:spMkLst>
        </pc:spChg>
        <pc:spChg chg="add del mod">
          <ac:chgData name="Jan Olencki" userId="c5b2e141ba821894" providerId="LiveId" clId="{35CD476F-86D1-4535-A267-FFFA425A5AF3}" dt="2019-02-26T01:11:18.240" v="10034"/>
          <ac:spMkLst>
            <pc:docMk/>
            <pc:sldMk cId="3256384501" sldId="265"/>
            <ac:spMk id="14" creationId="{F6F9BF68-6320-447A-87AA-551AA4B16C1C}"/>
          </ac:spMkLst>
        </pc:spChg>
        <pc:spChg chg="add del mod">
          <ac:chgData name="Jan Olencki" userId="c5b2e141ba821894" providerId="LiveId" clId="{35CD476F-86D1-4535-A267-FFFA425A5AF3}" dt="2019-02-26T01:11:18.240" v="10034"/>
          <ac:spMkLst>
            <pc:docMk/>
            <pc:sldMk cId="3256384501" sldId="265"/>
            <ac:spMk id="15" creationId="{04488EB1-6BBC-4C49-BE8E-C7E35B48F0AE}"/>
          </ac:spMkLst>
        </pc:spChg>
        <pc:spChg chg="add del mod">
          <ac:chgData name="Jan Olencki" userId="c5b2e141ba821894" providerId="LiveId" clId="{35CD476F-86D1-4535-A267-FFFA425A5AF3}" dt="2019-02-26T01:11:18.240" v="10034"/>
          <ac:spMkLst>
            <pc:docMk/>
            <pc:sldMk cId="3256384501" sldId="265"/>
            <ac:spMk id="16" creationId="{CDE88822-22E5-434F-A2DE-0AB08C01149C}"/>
          </ac:spMkLst>
        </pc:spChg>
        <pc:spChg chg="add del mod">
          <ac:chgData name="Jan Olencki" userId="c5b2e141ba821894" providerId="LiveId" clId="{35CD476F-86D1-4535-A267-FFFA425A5AF3}" dt="2019-02-26T01:11:18.240" v="10034"/>
          <ac:spMkLst>
            <pc:docMk/>
            <pc:sldMk cId="3256384501" sldId="265"/>
            <ac:spMk id="17" creationId="{A863510A-7F3C-46E2-B353-29EB48EFA1B5}"/>
          </ac:spMkLst>
        </pc:spChg>
        <pc:spChg chg="add del mod">
          <ac:chgData name="Jan Olencki" userId="c5b2e141ba821894" providerId="LiveId" clId="{35CD476F-86D1-4535-A267-FFFA425A5AF3}" dt="2019-02-26T01:11:21.444" v="10036" actId="478"/>
          <ac:spMkLst>
            <pc:docMk/>
            <pc:sldMk cId="3256384501" sldId="265"/>
            <ac:spMk id="18" creationId="{313975D5-E27D-48C0-B779-AC9468194FA9}"/>
          </ac:spMkLst>
        </pc:spChg>
        <pc:spChg chg="add mod">
          <ac:chgData name="Jan Olencki" userId="c5b2e141ba821894" providerId="LiveId" clId="{35CD476F-86D1-4535-A267-FFFA425A5AF3}" dt="2019-02-26T21:35:46.249" v="11784" actId="1076"/>
          <ac:spMkLst>
            <pc:docMk/>
            <pc:sldMk cId="3256384501" sldId="265"/>
            <ac:spMk id="36" creationId="{AB292179-5CA0-48A7-ACAB-90F7E071DB5C}"/>
          </ac:spMkLst>
        </pc:spChg>
        <pc:spChg chg="add mod">
          <ac:chgData name="Jan Olencki" userId="c5b2e141ba821894" providerId="LiveId" clId="{35CD476F-86D1-4535-A267-FFFA425A5AF3}" dt="2019-02-23T23:31:17.834" v="6074" actId="20577"/>
          <ac:spMkLst>
            <pc:docMk/>
            <pc:sldMk cId="3256384501" sldId="265"/>
            <ac:spMk id="43" creationId="{E658F311-8EB2-44B8-B36D-02EEE7731C0A}"/>
          </ac:spMkLst>
        </pc:spChg>
        <pc:spChg chg="add mod">
          <ac:chgData name="Jan Olencki" userId="c5b2e141ba821894" providerId="LiveId" clId="{35CD476F-86D1-4535-A267-FFFA425A5AF3}" dt="2019-02-23T23:31:22.542" v="6076" actId="20577"/>
          <ac:spMkLst>
            <pc:docMk/>
            <pc:sldMk cId="3256384501" sldId="265"/>
            <ac:spMk id="44" creationId="{556EE90F-5D5C-4129-B63E-862580290A5B}"/>
          </ac:spMkLst>
        </pc:spChg>
        <pc:spChg chg="add mod">
          <ac:chgData name="Jan Olencki" userId="c5b2e141ba821894" providerId="LiveId" clId="{35CD476F-86D1-4535-A267-FFFA425A5AF3}" dt="2019-02-23T23:31:26.642" v="6078" actId="20577"/>
          <ac:spMkLst>
            <pc:docMk/>
            <pc:sldMk cId="3256384501" sldId="265"/>
            <ac:spMk id="46" creationId="{DB6DBD22-A32D-4747-981E-DCC180D79E65}"/>
          </ac:spMkLst>
        </pc:spChg>
        <pc:spChg chg="mod topLvl">
          <ac:chgData name="Jan Olencki" userId="c5b2e141ba821894" providerId="LiveId" clId="{35CD476F-86D1-4535-A267-FFFA425A5AF3}" dt="2019-02-23T23:19:56.879" v="5928" actId="164"/>
          <ac:spMkLst>
            <pc:docMk/>
            <pc:sldMk cId="3256384501" sldId="265"/>
            <ac:spMk id="78" creationId="{317DC86B-D6EE-4C05-962A-95944BB69454}"/>
          </ac:spMkLst>
        </pc:spChg>
        <pc:spChg chg="mod topLvl">
          <ac:chgData name="Jan Olencki" userId="c5b2e141ba821894" providerId="LiveId" clId="{35CD476F-86D1-4535-A267-FFFA425A5AF3}" dt="2019-02-23T23:19:56.879" v="5928" actId="164"/>
          <ac:spMkLst>
            <pc:docMk/>
            <pc:sldMk cId="3256384501" sldId="265"/>
            <ac:spMk id="79" creationId="{EC0EF20C-1223-4CDB-B853-7A8F70944046}"/>
          </ac:spMkLst>
        </pc:spChg>
        <pc:spChg chg="del mod topLvl">
          <ac:chgData name="Jan Olencki" userId="c5b2e141ba821894" providerId="LiveId" clId="{35CD476F-86D1-4535-A267-FFFA425A5AF3}" dt="2019-02-23T23:10:37.096" v="5771" actId="478"/>
          <ac:spMkLst>
            <pc:docMk/>
            <pc:sldMk cId="3256384501" sldId="265"/>
            <ac:spMk id="80" creationId="{02937BA2-5F46-4291-8476-5091271FB555}"/>
          </ac:spMkLst>
        </pc:spChg>
        <pc:spChg chg="mod topLvl">
          <ac:chgData name="Jan Olencki" userId="c5b2e141ba821894" providerId="LiveId" clId="{35CD476F-86D1-4535-A267-FFFA425A5AF3}" dt="2019-02-26T14:35:44.912" v="10208" actId="113"/>
          <ac:spMkLst>
            <pc:docMk/>
            <pc:sldMk cId="3256384501" sldId="265"/>
            <ac:spMk id="81" creationId="{120A2BFD-B63B-4E46-883D-D76AA62EE5BD}"/>
          </ac:spMkLst>
        </pc:spChg>
        <pc:spChg chg="del mod topLvl">
          <ac:chgData name="Jan Olencki" userId="c5b2e141ba821894" providerId="LiveId" clId="{35CD476F-86D1-4535-A267-FFFA425A5AF3}" dt="2019-02-23T23:11:37.476" v="5784" actId="478"/>
          <ac:spMkLst>
            <pc:docMk/>
            <pc:sldMk cId="3256384501" sldId="265"/>
            <ac:spMk id="82" creationId="{B1618797-A755-42AC-863A-E35D2E65F35C}"/>
          </ac:spMkLst>
        </pc:spChg>
        <pc:spChg chg="mod topLvl">
          <ac:chgData name="Jan Olencki" userId="c5b2e141ba821894" providerId="LiveId" clId="{35CD476F-86D1-4535-A267-FFFA425A5AF3}" dt="2019-02-23T23:31:07.626" v="6066" actId="20577"/>
          <ac:spMkLst>
            <pc:docMk/>
            <pc:sldMk cId="3256384501" sldId="265"/>
            <ac:spMk id="85" creationId="{D4725EFB-73E7-4BAD-97EF-EC75468BEA02}"/>
          </ac:spMkLst>
        </pc:spChg>
        <pc:spChg chg="del mod topLvl">
          <ac:chgData name="Jan Olencki" userId="c5b2e141ba821894" providerId="LiveId" clId="{35CD476F-86D1-4535-A267-FFFA425A5AF3}" dt="2019-02-23T23:11:36.225" v="5783" actId="478"/>
          <ac:spMkLst>
            <pc:docMk/>
            <pc:sldMk cId="3256384501" sldId="265"/>
            <ac:spMk id="86" creationId="{A1273E0B-AD81-491F-8315-BD7325366473}"/>
          </ac:spMkLst>
        </pc:spChg>
        <pc:spChg chg="add mod">
          <ac:chgData name="Jan Olencki" userId="c5b2e141ba821894" providerId="LiveId" clId="{35CD476F-86D1-4535-A267-FFFA425A5AF3}" dt="2019-02-26T21:35:43.295" v="11783" actId="1076"/>
          <ac:spMkLst>
            <pc:docMk/>
            <pc:sldMk cId="3256384501" sldId="265"/>
            <ac:spMk id="98" creationId="{75A75222-626A-46F3-AA67-CCB9B7B4E787}"/>
          </ac:spMkLst>
        </pc:spChg>
        <pc:spChg chg="add mod">
          <ac:chgData name="Jan Olencki" userId="c5b2e141ba821894" providerId="LiveId" clId="{35CD476F-86D1-4535-A267-FFFA425A5AF3}" dt="2019-02-26T21:35:55.160" v="11785" actId="1076"/>
          <ac:spMkLst>
            <pc:docMk/>
            <pc:sldMk cId="3256384501" sldId="265"/>
            <ac:spMk id="100" creationId="{A864B597-0F11-4DD1-AEBF-62E8F58B8369}"/>
          </ac:spMkLst>
        </pc:spChg>
        <pc:spChg chg="add mod">
          <ac:chgData name="Jan Olencki" userId="c5b2e141ba821894" providerId="LiveId" clId="{35CD476F-86D1-4535-A267-FFFA425A5AF3}" dt="2019-02-26T21:35:59.796" v="11786" actId="1076"/>
          <ac:spMkLst>
            <pc:docMk/>
            <pc:sldMk cId="3256384501" sldId="265"/>
            <ac:spMk id="103" creationId="{7B87C4DC-CE3F-40AF-BCFF-161E3109AB49}"/>
          </ac:spMkLst>
        </pc:spChg>
        <pc:spChg chg="add mod">
          <ac:chgData name="Jan Olencki" userId="c5b2e141ba821894" providerId="LiveId" clId="{35CD476F-86D1-4535-A267-FFFA425A5AF3}" dt="2019-02-26T21:36:06.015" v="11788" actId="1035"/>
          <ac:spMkLst>
            <pc:docMk/>
            <pc:sldMk cId="3256384501" sldId="265"/>
            <ac:spMk id="105" creationId="{B7F5A90E-B623-42D5-BDF9-7DE56DCC4DDB}"/>
          </ac:spMkLst>
        </pc:spChg>
        <pc:spChg chg="add mod">
          <ac:chgData name="Jan Olencki" userId="c5b2e141ba821894" providerId="LiveId" clId="{35CD476F-86D1-4535-A267-FFFA425A5AF3}" dt="2019-02-26T21:36:09.225" v="11789" actId="1035"/>
          <ac:spMkLst>
            <pc:docMk/>
            <pc:sldMk cId="3256384501" sldId="265"/>
            <ac:spMk id="107" creationId="{99F58CC6-52B0-45FD-86D4-5CFBF664C2D3}"/>
          </ac:spMkLst>
        </pc:spChg>
        <pc:spChg chg="add mod">
          <ac:chgData name="Jan Olencki" userId="c5b2e141ba821894" providerId="LiveId" clId="{35CD476F-86D1-4535-A267-FFFA425A5AF3}" dt="2019-02-26T21:36:11.605" v="11790" actId="1035"/>
          <ac:spMkLst>
            <pc:docMk/>
            <pc:sldMk cId="3256384501" sldId="265"/>
            <ac:spMk id="109" creationId="{DF5AF3C8-3864-4D2B-807D-D990881D9642}"/>
          </ac:spMkLst>
        </pc:spChg>
        <pc:spChg chg="add mod">
          <ac:chgData name="Jan Olencki" userId="c5b2e141ba821894" providerId="LiveId" clId="{35CD476F-86D1-4535-A267-FFFA425A5AF3}" dt="2019-02-26T00:35:37.028" v="9447" actId="1076"/>
          <ac:spMkLst>
            <pc:docMk/>
            <pc:sldMk cId="3256384501" sldId="265"/>
            <ac:spMk id="111" creationId="{45F9A9B2-0ECD-482E-9FFE-7E9F95981237}"/>
          </ac:spMkLst>
        </pc:spChg>
        <pc:spChg chg="add mod">
          <ac:chgData name="Jan Olencki" userId="c5b2e141ba821894" providerId="LiveId" clId="{35CD476F-86D1-4535-A267-FFFA425A5AF3}" dt="2019-02-26T00:35:37.028" v="9447" actId="1076"/>
          <ac:spMkLst>
            <pc:docMk/>
            <pc:sldMk cId="3256384501" sldId="265"/>
            <ac:spMk id="113" creationId="{78799BB3-6B71-4EB4-B84A-968516AC2E86}"/>
          </ac:spMkLst>
        </pc:spChg>
        <pc:spChg chg="add mod">
          <ac:chgData name="Jan Olencki" userId="c5b2e141ba821894" providerId="LiveId" clId="{35CD476F-86D1-4535-A267-FFFA425A5AF3}" dt="2019-02-26T21:36:46.155" v="11794" actId="1036"/>
          <ac:spMkLst>
            <pc:docMk/>
            <pc:sldMk cId="3256384501" sldId="265"/>
            <ac:spMk id="115" creationId="{B24F6932-03AE-49F3-9E38-8185996B20EA}"/>
          </ac:spMkLst>
        </pc:spChg>
        <pc:spChg chg="add mod">
          <ac:chgData name="Jan Olencki" userId="c5b2e141ba821894" providerId="LiveId" clId="{35CD476F-86D1-4535-A267-FFFA425A5AF3}" dt="2019-02-26T21:36:47.769" v="11797" actId="1036"/>
          <ac:spMkLst>
            <pc:docMk/>
            <pc:sldMk cId="3256384501" sldId="265"/>
            <ac:spMk id="118" creationId="{962D445B-2112-49F6-B4B5-F01C4DB4ABB3}"/>
          </ac:spMkLst>
        </pc:spChg>
        <pc:spChg chg="add mod">
          <ac:chgData name="Jan Olencki" userId="c5b2e141ba821894" providerId="LiveId" clId="{35CD476F-86D1-4535-A267-FFFA425A5AF3}" dt="2019-02-26T21:36:50.646" v="11800" actId="1036"/>
          <ac:spMkLst>
            <pc:docMk/>
            <pc:sldMk cId="3256384501" sldId="265"/>
            <ac:spMk id="120" creationId="{FA3A3A1C-35DB-45DC-8A22-5BC567EC182F}"/>
          </ac:spMkLst>
        </pc:spChg>
        <pc:spChg chg="add mod">
          <ac:chgData name="Jan Olencki" userId="c5b2e141ba821894" providerId="LiveId" clId="{35CD476F-86D1-4535-A267-FFFA425A5AF3}" dt="2019-02-26T21:36:53.038" v="11803" actId="1036"/>
          <ac:spMkLst>
            <pc:docMk/>
            <pc:sldMk cId="3256384501" sldId="265"/>
            <ac:spMk id="122" creationId="{2C62C10A-3B9C-459D-AF1A-3F725FD7C812}"/>
          </ac:spMkLst>
        </pc:spChg>
        <pc:spChg chg="add del mod">
          <ac:chgData name="Jan Olencki" userId="c5b2e141ba821894" providerId="LiveId" clId="{35CD476F-86D1-4535-A267-FFFA425A5AF3}" dt="2019-02-24T00:01:09.310" v="6455"/>
          <ac:spMkLst>
            <pc:docMk/>
            <pc:sldMk cId="3256384501" sldId="265"/>
            <ac:spMk id="123" creationId="{D738A82D-584E-420A-B0B2-E34331219731}"/>
          </ac:spMkLst>
        </pc:spChg>
        <pc:grpChg chg="add mod">
          <ac:chgData name="Jan Olencki" userId="c5b2e141ba821894" providerId="LiveId" clId="{35CD476F-86D1-4535-A267-FFFA425A5AF3}" dt="2019-02-26T00:35:20.845" v="9446" actId="1076"/>
          <ac:grpSpMkLst>
            <pc:docMk/>
            <pc:sldMk cId="3256384501" sldId="265"/>
            <ac:grpSpMk id="30" creationId="{A7B9591F-CB15-4DBF-AB8C-CBF1D06BDB75}"/>
          </ac:grpSpMkLst>
        </pc:grpChg>
        <pc:grpChg chg="del">
          <ac:chgData name="Jan Olencki" userId="c5b2e141ba821894" providerId="LiveId" clId="{35CD476F-86D1-4535-A267-FFFA425A5AF3}" dt="2019-02-23T23:09:22.947" v="5747" actId="478"/>
          <ac:grpSpMkLst>
            <pc:docMk/>
            <pc:sldMk cId="3256384501" sldId="265"/>
            <ac:grpSpMk id="72" creationId="{77CB72DE-2FF8-4D62-A4E8-98B6385E6A50}"/>
          </ac:grpSpMkLst>
        </pc:grpChg>
        <pc:grpChg chg="del">
          <ac:chgData name="Jan Olencki" userId="c5b2e141ba821894" providerId="LiveId" clId="{35CD476F-86D1-4535-A267-FFFA425A5AF3}" dt="2019-02-23T23:09:37.828" v="5766" actId="165"/>
          <ac:grpSpMkLst>
            <pc:docMk/>
            <pc:sldMk cId="3256384501" sldId="265"/>
            <ac:grpSpMk id="73" creationId="{C6756DA2-96D0-4682-A811-54B863C6C20A}"/>
          </ac:grpSpMkLst>
        </pc:grpChg>
        <pc:grpChg chg="mod topLvl">
          <ac:chgData name="Jan Olencki" userId="c5b2e141ba821894" providerId="LiveId" clId="{35CD476F-86D1-4535-A267-FFFA425A5AF3}" dt="2019-02-23T23:19:56.879" v="5928" actId="164"/>
          <ac:grpSpMkLst>
            <pc:docMk/>
            <pc:sldMk cId="3256384501" sldId="265"/>
            <ac:grpSpMk id="84" creationId="{D81886BC-C99E-4E4C-873C-82ECA8AE9FBA}"/>
          </ac:grpSpMkLst>
        </pc:grpChg>
        <pc:graphicFrameChg chg="del">
          <ac:chgData name="Jan Olencki" userId="c5b2e141ba821894" providerId="LiveId" clId="{35CD476F-86D1-4535-A267-FFFA425A5AF3}" dt="2019-02-23T23:09:21.571" v="5746" actId="478"/>
          <ac:graphicFrameMkLst>
            <pc:docMk/>
            <pc:sldMk cId="3256384501" sldId="265"/>
            <ac:graphicFrameMk id="15" creationId="{5AEB65E0-15D1-4E03-9F91-63472193D5AD}"/>
          </ac:graphicFrameMkLst>
        </pc:graphicFrameChg>
        <pc:graphicFrameChg chg="add mod">
          <ac:chgData name="Jan Olencki" userId="c5b2e141ba821894" providerId="LiveId" clId="{35CD476F-86D1-4535-A267-FFFA425A5AF3}" dt="2019-02-26T00:35:37.028" v="9447" actId="1076"/>
          <ac:graphicFrameMkLst>
            <pc:docMk/>
            <pc:sldMk cId="3256384501" sldId="265"/>
            <ac:graphicFrameMk id="68" creationId="{714F66A1-930D-42F3-9AEC-128ACD1C6299}"/>
          </ac:graphicFrameMkLst>
        </pc:graphicFrameChg>
        <pc:graphicFrameChg chg="add del mod">
          <ac:chgData name="Jan Olencki" userId="c5b2e141ba821894" providerId="LiveId" clId="{35CD476F-86D1-4535-A267-FFFA425A5AF3}" dt="2019-02-23T23:22:15.111" v="5953" actId="478"/>
          <ac:graphicFrameMkLst>
            <pc:docMk/>
            <pc:sldMk cId="3256384501" sldId="265"/>
            <ac:graphicFrameMk id="70" creationId="{210BCDCD-BB8B-4475-8642-99AA3A5AADB1}"/>
          </ac:graphicFrameMkLst>
        </pc:graphicFrameChg>
        <pc:graphicFrameChg chg="add del mod">
          <ac:chgData name="Jan Olencki" userId="c5b2e141ba821894" providerId="LiveId" clId="{35CD476F-86D1-4535-A267-FFFA425A5AF3}" dt="2019-02-23T23:26:46.963" v="5968"/>
          <ac:graphicFrameMkLst>
            <pc:docMk/>
            <pc:sldMk cId="3256384501" sldId="265"/>
            <ac:graphicFrameMk id="71" creationId="{3F0DF22E-5836-4861-92ED-2BE7EBF0B8CB}"/>
          </ac:graphicFrameMkLst>
        </pc:graphicFrameChg>
        <pc:graphicFrameChg chg="add del">
          <ac:chgData name="Jan Olencki" userId="c5b2e141ba821894" providerId="LiveId" clId="{35CD476F-86D1-4535-A267-FFFA425A5AF3}" dt="2019-02-23T23:26:44.144" v="5965"/>
          <ac:graphicFrameMkLst>
            <pc:docMk/>
            <pc:sldMk cId="3256384501" sldId="265"/>
            <ac:graphicFrameMk id="89" creationId="{07CCB20B-25BF-43FF-A315-E3517E8DF1EF}"/>
          </ac:graphicFrameMkLst>
        </pc:graphicFrameChg>
        <pc:graphicFrameChg chg="add mod">
          <ac:chgData name="Jan Olencki" userId="c5b2e141ba821894" providerId="LiveId" clId="{35CD476F-86D1-4535-A267-FFFA425A5AF3}" dt="2019-02-26T00:35:37.028" v="9447" actId="1076"/>
          <ac:graphicFrameMkLst>
            <pc:docMk/>
            <pc:sldMk cId="3256384501" sldId="265"/>
            <ac:graphicFrameMk id="90" creationId="{2A0FC37C-A725-4C65-87DC-DB30BB42F403}"/>
          </ac:graphicFrameMkLst>
        </pc:graphicFrameChg>
        <pc:graphicFrameChg chg="del mod modGraphic">
          <ac:chgData name="Jan Olencki" userId="c5b2e141ba821894" providerId="LiveId" clId="{35CD476F-86D1-4535-A267-FFFA425A5AF3}" dt="2019-02-23T23:19:46.282" v="5925" actId="478"/>
          <ac:graphicFrameMkLst>
            <pc:docMk/>
            <pc:sldMk cId="3256384501" sldId="265"/>
            <ac:graphicFrameMk id="91" creationId="{63D3EAD8-FC5C-4B7D-B6A0-C5E5E67F1644}"/>
          </ac:graphicFrameMkLst>
        </pc:graphicFrameChg>
        <pc:graphicFrameChg chg="add mod">
          <ac:chgData name="Jan Olencki" userId="c5b2e141ba821894" providerId="LiveId" clId="{35CD476F-86D1-4535-A267-FFFA425A5AF3}" dt="2019-02-26T00:35:37.028" v="9447" actId="1076"/>
          <ac:graphicFrameMkLst>
            <pc:docMk/>
            <pc:sldMk cId="3256384501" sldId="265"/>
            <ac:graphicFrameMk id="92" creationId="{E9841B9E-7225-40C5-B171-1DBDD15D0CD1}"/>
          </ac:graphicFrameMkLst>
        </pc:graphicFrameChg>
        <pc:graphicFrameChg chg="add mod">
          <ac:chgData name="Jan Olencki" userId="c5b2e141ba821894" providerId="LiveId" clId="{35CD476F-86D1-4535-A267-FFFA425A5AF3}" dt="2019-02-26T00:35:37.028" v="9447" actId="1076"/>
          <ac:graphicFrameMkLst>
            <pc:docMk/>
            <pc:sldMk cId="3256384501" sldId="265"/>
            <ac:graphicFrameMk id="93" creationId="{CAB6DB19-67BA-4ACA-8E02-01BFE03D9D19}"/>
          </ac:graphicFrameMkLst>
        </pc:graphicFrameChg>
        <pc:graphicFrameChg chg="add mod">
          <ac:chgData name="Jan Olencki" userId="c5b2e141ba821894" providerId="LiveId" clId="{35CD476F-86D1-4535-A267-FFFA425A5AF3}" dt="2019-02-26T00:35:37.028" v="9447" actId="1076"/>
          <ac:graphicFrameMkLst>
            <pc:docMk/>
            <pc:sldMk cId="3256384501" sldId="265"/>
            <ac:graphicFrameMk id="94" creationId="{71266C4E-22B0-41C6-BEF1-E8443C3CAAEE}"/>
          </ac:graphicFrameMkLst>
        </pc:graphicFrameChg>
        <pc:graphicFrameChg chg="add mod">
          <ac:chgData name="Jan Olencki" userId="c5b2e141ba821894" providerId="LiveId" clId="{35CD476F-86D1-4535-A267-FFFA425A5AF3}" dt="2019-02-26T00:35:37.028" v="9447" actId="1076"/>
          <ac:graphicFrameMkLst>
            <pc:docMk/>
            <pc:sldMk cId="3256384501" sldId="265"/>
            <ac:graphicFrameMk id="95" creationId="{7AEF2B61-5F86-4CF3-A036-2BB241D9AD7F}"/>
          </ac:graphicFrameMkLst>
        </pc:graphicFrameChg>
        <pc:cxnChg chg="add mod ord">
          <ac:chgData name="Jan Olencki" userId="c5b2e141ba821894" providerId="LiveId" clId="{35CD476F-86D1-4535-A267-FFFA425A5AF3}" dt="2019-02-26T00:35:37.028" v="9447" actId="1076"/>
          <ac:cxnSpMkLst>
            <pc:docMk/>
            <pc:sldMk cId="3256384501" sldId="265"/>
            <ac:cxnSpMk id="32" creationId="{7A50AAE5-E78E-48AF-96FB-A876DF899618}"/>
          </ac:cxnSpMkLst>
        </pc:cxnChg>
        <pc:cxnChg chg="add mod">
          <ac:chgData name="Jan Olencki" userId="c5b2e141ba821894" providerId="LiveId" clId="{35CD476F-86D1-4535-A267-FFFA425A5AF3}" dt="2019-02-23T23:19:56.879" v="5928" actId="164"/>
          <ac:cxnSpMkLst>
            <pc:docMk/>
            <pc:sldMk cId="3256384501" sldId="265"/>
            <ac:cxnSpMk id="48" creationId="{EAF1F3F0-5B93-4637-82E1-521AB70949DA}"/>
          </ac:cxnSpMkLst>
        </pc:cxnChg>
        <pc:cxnChg chg="add mod">
          <ac:chgData name="Jan Olencki" userId="c5b2e141ba821894" providerId="LiveId" clId="{35CD476F-86D1-4535-A267-FFFA425A5AF3}" dt="2019-02-23T23:19:56.879" v="5928" actId="164"/>
          <ac:cxnSpMkLst>
            <pc:docMk/>
            <pc:sldMk cId="3256384501" sldId="265"/>
            <ac:cxnSpMk id="49" creationId="{6009C220-9DEA-4E64-A63B-F40C163ADFBD}"/>
          </ac:cxnSpMkLst>
        </pc:cxnChg>
        <pc:cxnChg chg="add del mod">
          <ac:chgData name="Jan Olencki" userId="c5b2e141ba821894" providerId="LiveId" clId="{35CD476F-86D1-4535-A267-FFFA425A5AF3}" dt="2019-02-23T23:13:18.267" v="5810" actId="478"/>
          <ac:cxnSpMkLst>
            <pc:docMk/>
            <pc:sldMk cId="3256384501" sldId="265"/>
            <ac:cxnSpMk id="50" creationId="{4B8C4475-10F3-4A36-A2BD-AA201A1791B3}"/>
          </ac:cxnSpMkLst>
        </pc:cxnChg>
        <pc:cxnChg chg="add mod">
          <ac:chgData name="Jan Olencki" userId="c5b2e141ba821894" providerId="LiveId" clId="{35CD476F-86D1-4535-A267-FFFA425A5AF3}" dt="2019-02-23T23:19:56.879" v="5928" actId="164"/>
          <ac:cxnSpMkLst>
            <pc:docMk/>
            <pc:sldMk cId="3256384501" sldId="265"/>
            <ac:cxnSpMk id="52" creationId="{FDF5504D-08EB-4B00-9A95-5741EB2DB9AA}"/>
          </ac:cxnSpMkLst>
        </pc:cxnChg>
        <pc:cxnChg chg="mod">
          <ac:chgData name="Jan Olencki" userId="c5b2e141ba821894" providerId="LiveId" clId="{35CD476F-86D1-4535-A267-FFFA425A5AF3}" dt="2019-02-23T23:09:22.947" v="5747" actId="478"/>
          <ac:cxnSpMkLst>
            <pc:docMk/>
            <pc:sldMk cId="3256384501" sldId="265"/>
            <ac:cxnSpMk id="53" creationId="{9FAE5BE2-FC25-4B60-BD35-1E45554FA383}"/>
          </ac:cxnSpMkLst>
        </pc:cxnChg>
        <pc:cxnChg chg="add del mod">
          <ac:chgData name="Jan Olencki" userId="c5b2e141ba821894" providerId="LiveId" clId="{35CD476F-86D1-4535-A267-FFFA425A5AF3}" dt="2019-02-23T23:13:30.298" v="5813" actId="478"/>
          <ac:cxnSpMkLst>
            <pc:docMk/>
            <pc:sldMk cId="3256384501" sldId="265"/>
            <ac:cxnSpMk id="54" creationId="{8DA01992-1195-4E89-A0BA-6ABEB5864EE2}"/>
          </ac:cxnSpMkLst>
        </pc:cxnChg>
        <pc:cxnChg chg="add mod">
          <ac:chgData name="Jan Olencki" userId="c5b2e141ba821894" providerId="LiveId" clId="{35CD476F-86D1-4535-A267-FFFA425A5AF3}" dt="2019-02-23T23:19:56.879" v="5928" actId="164"/>
          <ac:cxnSpMkLst>
            <pc:docMk/>
            <pc:sldMk cId="3256384501" sldId="265"/>
            <ac:cxnSpMk id="55" creationId="{F4EBFC5A-E2AD-4594-A43E-B7D4E82584D6}"/>
          </ac:cxnSpMkLst>
        </pc:cxnChg>
        <pc:cxnChg chg="mod topLvl">
          <ac:chgData name="Jan Olencki" userId="c5b2e141ba821894" providerId="LiveId" clId="{35CD476F-86D1-4535-A267-FFFA425A5AF3}" dt="2019-02-23T23:19:56.879" v="5928" actId="164"/>
          <ac:cxnSpMkLst>
            <pc:docMk/>
            <pc:sldMk cId="3256384501" sldId="265"/>
            <ac:cxnSpMk id="74" creationId="{890BD5AB-A16F-4BD2-B3F7-C5C7052F259E}"/>
          </ac:cxnSpMkLst>
        </pc:cxnChg>
        <pc:cxnChg chg="mod topLvl">
          <ac:chgData name="Jan Olencki" userId="c5b2e141ba821894" providerId="LiveId" clId="{35CD476F-86D1-4535-A267-FFFA425A5AF3}" dt="2019-02-23T23:19:56.879" v="5928" actId="164"/>
          <ac:cxnSpMkLst>
            <pc:docMk/>
            <pc:sldMk cId="3256384501" sldId="265"/>
            <ac:cxnSpMk id="75" creationId="{03B00C5E-3C87-4177-99AB-A0EC74D28D87}"/>
          </ac:cxnSpMkLst>
        </pc:cxnChg>
        <pc:cxnChg chg="del mod topLvl">
          <ac:chgData name="Jan Olencki" userId="c5b2e141ba821894" providerId="LiveId" clId="{35CD476F-86D1-4535-A267-FFFA425A5AF3}" dt="2019-02-23T23:12:08.002" v="5795" actId="478"/>
          <ac:cxnSpMkLst>
            <pc:docMk/>
            <pc:sldMk cId="3256384501" sldId="265"/>
            <ac:cxnSpMk id="76" creationId="{5D4E8E92-8DDD-44AB-9CFD-D6596396B394}"/>
          </ac:cxnSpMkLst>
        </pc:cxnChg>
        <pc:cxnChg chg="del mod topLvl">
          <ac:chgData name="Jan Olencki" userId="c5b2e141ba821894" providerId="LiveId" clId="{35CD476F-86D1-4535-A267-FFFA425A5AF3}" dt="2019-02-23T23:10:38.656" v="5772" actId="478"/>
          <ac:cxnSpMkLst>
            <pc:docMk/>
            <pc:sldMk cId="3256384501" sldId="265"/>
            <ac:cxnSpMk id="77" creationId="{47087920-5619-420F-AAA9-EBCC1A989CB0}"/>
          </ac:cxnSpMkLst>
        </pc:cxnChg>
        <pc:cxnChg chg="del mod topLvl">
          <ac:chgData name="Jan Olencki" userId="c5b2e141ba821894" providerId="LiveId" clId="{35CD476F-86D1-4535-A267-FFFA425A5AF3}" dt="2019-02-23T23:12:05.230" v="5794" actId="478"/>
          <ac:cxnSpMkLst>
            <pc:docMk/>
            <pc:sldMk cId="3256384501" sldId="265"/>
            <ac:cxnSpMk id="83" creationId="{2D51ED32-1491-4F5B-A779-B98B477AAD05}"/>
          </ac:cxnSpMkLst>
        </pc:cxnChg>
        <pc:cxnChg chg="add del mod">
          <ac:chgData name="Jan Olencki" userId="c5b2e141ba821894" providerId="LiveId" clId="{35CD476F-86D1-4535-A267-FFFA425A5AF3}" dt="2019-02-23T23:50:52.512" v="6268" actId="478"/>
          <ac:cxnSpMkLst>
            <pc:docMk/>
            <pc:sldMk cId="3256384501" sldId="265"/>
            <ac:cxnSpMk id="96" creationId="{7D8E2A2C-013D-4299-93B6-93FE288171F4}"/>
          </ac:cxnSpMkLst>
        </pc:cxnChg>
        <pc:cxnChg chg="add mod ord">
          <ac:chgData name="Jan Olencki" userId="c5b2e141ba821894" providerId="LiveId" clId="{35CD476F-86D1-4535-A267-FFFA425A5AF3}" dt="2019-02-26T00:35:37.028" v="9447" actId="1076"/>
          <ac:cxnSpMkLst>
            <pc:docMk/>
            <pc:sldMk cId="3256384501" sldId="265"/>
            <ac:cxnSpMk id="97" creationId="{09F07B74-71C7-42DA-A157-C3CDDE014E0A}"/>
          </ac:cxnSpMkLst>
        </pc:cxnChg>
        <pc:cxnChg chg="add mod ord">
          <ac:chgData name="Jan Olencki" userId="c5b2e141ba821894" providerId="LiveId" clId="{35CD476F-86D1-4535-A267-FFFA425A5AF3}" dt="2019-02-26T00:35:37.028" v="9447" actId="1076"/>
          <ac:cxnSpMkLst>
            <pc:docMk/>
            <pc:sldMk cId="3256384501" sldId="265"/>
            <ac:cxnSpMk id="99" creationId="{3ED3EFE9-8BFE-4EB4-8D83-BF1866B5142A}"/>
          </ac:cxnSpMkLst>
        </pc:cxnChg>
        <pc:cxnChg chg="add mod ord">
          <ac:chgData name="Jan Olencki" userId="c5b2e141ba821894" providerId="LiveId" clId="{35CD476F-86D1-4535-A267-FFFA425A5AF3}" dt="2019-02-26T21:36:14.625" v="11791" actId="14100"/>
          <ac:cxnSpMkLst>
            <pc:docMk/>
            <pc:sldMk cId="3256384501" sldId="265"/>
            <ac:cxnSpMk id="102" creationId="{336EDB73-FB03-4E64-8758-87485ADD6D69}"/>
          </ac:cxnSpMkLst>
        </pc:cxnChg>
        <pc:cxnChg chg="add mod ord">
          <ac:chgData name="Jan Olencki" userId="c5b2e141ba821894" providerId="LiveId" clId="{35CD476F-86D1-4535-A267-FFFA425A5AF3}" dt="2019-02-26T00:35:37.028" v="9447" actId="1076"/>
          <ac:cxnSpMkLst>
            <pc:docMk/>
            <pc:sldMk cId="3256384501" sldId="265"/>
            <ac:cxnSpMk id="104" creationId="{267BD8CF-3A95-40D8-BEDE-6E11DF37AD30}"/>
          </ac:cxnSpMkLst>
        </pc:cxnChg>
        <pc:cxnChg chg="add mod ord">
          <ac:chgData name="Jan Olencki" userId="c5b2e141ba821894" providerId="LiveId" clId="{35CD476F-86D1-4535-A267-FFFA425A5AF3}" dt="2019-02-26T00:35:37.028" v="9447" actId="1076"/>
          <ac:cxnSpMkLst>
            <pc:docMk/>
            <pc:sldMk cId="3256384501" sldId="265"/>
            <ac:cxnSpMk id="106" creationId="{3126AAB9-B80F-49FF-AE17-4D0BC3021C20}"/>
          </ac:cxnSpMkLst>
        </pc:cxnChg>
        <pc:cxnChg chg="add mod ord">
          <ac:chgData name="Jan Olencki" userId="c5b2e141ba821894" providerId="LiveId" clId="{35CD476F-86D1-4535-A267-FFFA425A5AF3}" dt="2019-02-26T00:35:37.028" v="9447" actId="1076"/>
          <ac:cxnSpMkLst>
            <pc:docMk/>
            <pc:sldMk cId="3256384501" sldId="265"/>
            <ac:cxnSpMk id="108" creationId="{99027BF8-3B68-4089-A607-A419E42CD9DA}"/>
          </ac:cxnSpMkLst>
        </pc:cxnChg>
        <pc:cxnChg chg="add mod ord">
          <ac:chgData name="Jan Olencki" userId="c5b2e141ba821894" providerId="LiveId" clId="{35CD476F-86D1-4535-A267-FFFA425A5AF3}" dt="2019-02-26T00:35:37.028" v="9447" actId="1076"/>
          <ac:cxnSpMkLst>
            <pc:docMk/>
            <pc:sldMk cId="3256384501" sldId="265"/>
            <ac:cxnSpMk id="110" creationId="{966A6D5A-FE21-4C5D-A1F7-26CE76CE8160}"/>
          </ac:cxnSpMkLst>
        </pc:cxnChg>
        <pc:cxnChg chg="add mod ord">
          <ac:chgData name="Jan Olencki" userId="c5b2e141ba821894" providerId="LiveId" clId="{35CD476F-86D1-4535-A267-FFFA425A5AF3}" dt="2019-02-26T00:35:37.028" v="9447" actId="1076"/>
          <ac:cxnSpMkLst>
            <pc:docMk/>
            <pc:sldMk cId="3256384501" sldId="265"/>
            <ac:cxnSpMk id="112" creationId="{72A562A1-19F2-47BE-A301-0C948117476D}"/>
          </ac:cxnSpMkLst>
        </pc:cxnChg>
        <pc:cxnChg chg="add mod ord">
          <ac:chgData name="Jan Olencki" userId="c5b2e141ba821894" providerId="LiveId" clId="{35CD476F-86D1-4535-A267-FFFA425A5AF3}" dt="2019-02-26T21:36:57.874" v="11804" actId="14100"/>
          <ac:cxnSpMkLst>
            <pc:docMk/>
            <pc:sldMk cId="3256384501" sldId="265"/>
            <ac:cxnSpMk id="114" creationId="{7CD242FD-AF91-4849-9DBA-682B425ABBFC}"/>
          </ac:cxnSpMkLst>
        </pc:cxnChg>
        <pc:cxnChg chg="add mod ord">
          <ac:chgData name="Jan Olencki" userId="c5b2e141ba821894" providerId="LiveId" clId="{35CD476F-86D1-4535-A267-FFFA425A5AF3}" dt="2019-02-26T00:35:37.028" v="9447" actId="1076"/>
          <ac:cxnSpMkLst>
            <pc:docMk/>
            <pc:sldMk cId="3256384501" sldId="265"/>
            <ac:cxnSpMk id="117" creationId="{0F6E7F91-98FC-4505-8092-610302DDDD3A}"/>
          </ac:cxnSpMkLst>
        </pc:cxnChg>
        <pc:cxnChg chg="add mod ord">
          <ac:chgData name="Jan Olencki" userId="c5b2e141ba821894" providerId="LiveId" clId="{35CD476F-86D1-4535-A267-FFFA425A5AF3}" dt="2019-02-26T00:35:37.028" v="9447" actId="1076"/>
          <ac:cxnSpMkLst>
            <pc:docMk/>
            <pc:sldMk cId="3256384501" sldId="265"/>
            <ac:cxnSpMk id="119" creationId="{C3A99C5A-F290-4CF0-8D68-F19F10CFFF58}"/>
          </ac:cxnSpMkLst>
        </pc:cxnChg>
        <pc:cxnChg chg="add mod ord">
          <ac:chgData name="Jan Olencki" userId="c5b2e141ba821894" providerId="LiveId" clId="{35CD476F-86D1-4535-A267-FFFA425A5AF3}" dt="2019-02-26T00:35:37.028" v="9447" actId="1076"/>
          <ac:cxnSpMkLst>
            <pc:docMk/>
            <pc:sldMk cId="3256384501" sldId="265"/>
            <ac:cxnSpMk id="121" creationId="{82FB12D0-8158-40FF-9046-F5C70B31D059}"/>
          </ac:cxnSpMkLst>
        </pc:cxnChg>
      </pc:sldChg>
      <pc:sldChg chg="addSp delSp modSp add ord modNotesTx">
        <pc:chgData name="Jan Olencki" userId="c5b2e141ba821894" providerId="LiveId" clId="{35CD476F-86D1-4535-A267-FFFA425A5AF3}" dt="2019-02-26T19:38:16.107" v="11163" actId="20577"/>
        <pc:sldMkLst>
          <pc:docMk/>
          <pc:sldMk cId="709063904" sldId="266"/>
        </pc:sldMkLst>
        <pc:spChg chg="add del mod">
          <ac:chgData name="Jan Olencki" userId="c5b2e141ba821894" providerId="LiveId" clId="{35CD476F-86D1-4535-A267-FFFA425A5AF3}" dt="2019-02-26T00:36:57.319" v="9490"/>
          <ac:spMkLst>
            <pc:docMk/>
            <pc:sldMk cId="709063904" sldId="266"/>
            <ac:spMk id="2" creationId="{ACAADB27-759D-4FC1-812F-3A05058344C5}"/>
          </ac:spMkLst>
        </pc:spChg>
        <pc:spChg chg="mod">
          <ac:chgData name="Jan Olencki" userId="c5b2e141ba821894" providerId="LiveId" clId="{35CD476F-86D1-4535-A267-FFFA425A5AF3}" dt="2019-02-26T01:11:55.675" v="10049" actId="179"/>
          <ac:spMkLst>
            <pc:docMk/>
            <pc:sldMk cId="709063904" sldId="266"/>
            <ac:spMk id="3" creationId="{904DCDDD-9652-41AD-9783-5E773DA7F106}"/>
          </ac:spMkLst>
        </pc:spChg>
        <pc:spChg chg="add del mod">
          <ac:chgData name="Jan Olencki" userId="c5b2e141ba821894" providerId="LiveId" clId="{35CD476F-86D1-4535-A267-FFFA425A5AF3}" dt="2019-02-26T00:36:57.319" v="9490"/>
          <ac:spMkLst>
            <pc:docMk/>
            <pc:sldMk cId="709063904" sldId="266"/>
            <ac:spMk id="7" creationId="{7224EB39-CE81-4DC2-B270-8CF7177829F1}"/>
          </ac:spMkLst>
        </pc:spChg>
        <pc:spChg chg="mod">
          <ac:chgData name="Jan Olencki" userId="c5b2e141ba821894" providerId="LiveId" clId="{35CD476F-86D1-4535-A267-FFFA425A5AF3}" dt="2019-02-26T00:36:55.113" v="9489" actId="20577"/>
          <ac:spMkLst>
            <pc:docMk/>
            <pc:sldMk cId="709063904" sldId="266"/>
            <ac:spMk id="8" creationId="{8D3E7FEA-957B-4167-AE78-C622303022EC}"/>
          </ac:spMkLst>
        </pc:spChg>
        <pc:spChg chg="add del mod">
          <ac:chgData name="Jan Olencki" userId="c5b2e141ba821894" providerId="LiveId" clId="{35CD476F-86D1-4535-A267-FFFA425A5AF3}" dt="2019-02-26T00:36:57.319" v="9490"/>
          <ac:spMkLst>
            <pc:docMk/>
            <pc:sldMk cId="709063904" sldId="266"/>
            <ac:spMk id="9" creationId="{8104F553-9005-4619-BDBE-31BD1573ADD9}"/>
          </ac:spMkLst>
        </pc:spChg>
        <pc:spChg chg="add del mod">
          <ac:chgData name="Jan Olencki" userId="c5b2e141ba821894" providerId="LiveId" clId="{35CD476F-86D1-4535-A267-FFFA425A5AF3}" dt="2019-02-26T00:36:57.319" v="9490"/>
          <ac:spMkLst>
            <pc:docMk/>
            <pc:sldMk cId="709063904" sldId="266"/>
            <ac:spMk id="10" creationId="{5E17A824-3A69-42AD-BECC-E22D17AD1295}"/>
          </ac:spMkLst>
        </pc:spChg>
        <pc:spChg chg="del">
          <ac:chgData name="Jan Olencki" userId="c5b2e141ba821894" providerId="LiveId" clId="{35CD476F-86D1-4535-A267-FFFA425A5AF3}" dt="2019-02-24T00:12:09.359" v="6469" actId="478"/>
          <ac:spMkLst>
            <pc:docMk/>
            <pc:sldMk cId="709063904" sldId="266"/>
            <ac:spMk id="11" creationId="{7ADD3C53-0857-4EA3-8FBF-A5F83634DF3A}"/>
          </ac:spMkLst>
        </pc:spChg>
        <pc:spChg chg="add del mod">
          <ac:chgData name="Jan Olencki" userId="c5b2e141ba821894" providerId="LiveId" clId="{35CD476F-86D1-4535-A267-FFFA425A5AF3}" dt="2019-02-26T00:36:57.319" v="9490"/>
          <ac:spMkLst>
            <pc:docMk/>
            <pc:sldMk cId="709063904" sldId="266"/>
            <ac:spMk id="11" creationId="{BC415EBD-52B9-46C9-9FCB-125656C378B4}"/>
          </ac:spMkLst>
        </pc:spChg>
        <pc:spChg chg="add mod">
          <ac:chgData name="Jan Olencki" userId="c5b2e141ba821894" providerId="LiveId" clId="{35CD476F-86D1-4535-A267-FFFA425A5AF3}" dt="2019-02-26T00:36:58.396" v="9491"/>
          <ac:spMkLst>
            <pc:docMk/>
            <pc:sldMk cId="709063904" sldId="266"/>
            <ac:spMk id="12" creationId="{750174E5-A531-4355-8749-8EF7A129DEFF}"/>
          </ac:spMkLst>
        </pc:spChg>
        <pc:spChg chg="del">
          <ac:chgData name="Jan Olencki" userId="c5b2e141ba821894" providerId="LiveId" clId="{35CD476F-86D1-4535-A267-FFFA425A5AF3}" dt="2019-02-24T00:12:07.512" v="6468" actId="478"/>
          <ac:spMkLst>
            <pc:docMk/>
            <pc:sldMk cId="709063904" sldId="266"/>
            <ac:spMk id="12" creationId="{E472667A-E728-4AD7-8F0C-0622359E16C9}"/>
          </ac:spMkLst>
        </pc:spChg>
        <pc:spChg chg="add del mod">
          <ac:chgData name="Jan Olencki" userId="c5b2e141ba821894" providerId="LiveId" clId="{35CD476F-86D1-4535-A267-FFFA425A5AF3}" dt="2019-02-26T01:11:35.766" v="10043"/>
          <ac:spMkLst>
            <pc:docMk/>
            <pc:sldMk cId="709063904" sldId="266"/>
            <ac:spMk id="13" creationId="{9C086454-7D58-478D-A544-CA05FA8F9833}"/>
          </ac:spMkLst>
        </pc:spChg>
        <pc:spChg chg="add del mod">
          <ac:chgData name="Jan Olencki" userId="c5b2e141ba821894" providerId="LiveId" clId="{35CD476F-86D1-4535-A267-FFFA425A5AF3}" dt="2019-02-26T01:11:35.766" v="10043"/>
          <ac:spMkLst>
            <pc:docMk/>
            <pc:sldMk cId="709063904" sldId="266"/>
            <ac:spMk id="14" creationId="{6C30D2E3-9CDE-41DE-8892-05709ED111D4}"/>
          </ac:spMkLst>
        </pc:spChg>
        <pc:spChg chg="add del mod">
          <ac:chgData name="Jan Olencki" userId="c5b2e141ba821894" providerId="LiveId" clId="{35CD476F-86D1-4535-A267-FFFA425A5AF3}" dt="2019-02-26T01:11:35.766" v="10043"/>
          <ac:spMkLst>
            <pc:docMk/>
            <pc:sldMk cId="709063904" sldId="266"/>
            <ac:spMk id="15" creationId="{09F02207-BB3A-4932-96AD-384390B86CBE}"/>
          </ac:spMkLst>
        </pc:spChg>
        <pc:spChg chg="add del mod">
          <ac:chgData name="Jan Olencki" userId="c5b2e141ba821894" providerId="LiveId" clId="{35CD476F-86D1-4535-A267-FFFA425A5AF3}" dt="2019-02-26T01:11:35.766" v="10043"/>
          <ac:spMkLst>
            <pc:docMk/>
            <pc:sldMk cId="709063904" sldId="266"/>
            <ac:spMk id="16" creationId="{C9F3D077-B3DD-4A63-9D59-182ECEB3BE78}"/>
          </ac:spMkLst>
        </pc:spChg>
        <pc:spChg chg="add del mod">
          <ac:chgData name="Jan Olencki" userId="c5b2e141ba821894" providerId="LiveId" clId="{35CD476F-86D1-4535-A267-FFFA425A5AF3}" dt="2019-02-26T01:11:35.766" v="10043"/>
          <ac:spMkLst>
            <pc:docMk/>
            <pc:sldMk cId="709063904" sldId="266"/>
            <ac:spMk id="17" creationId="{90FC0E2C-9F2F-45BC-8F8B-FAC4D5F62F23}"/>
          </ac:spMkLst>
        </pc:spChg>
        <pc:spChg chg="add del mod">
          <ac:chgData name="Jan Olencki" userId="c5b2e141ba821894" providerId="LiveId" clId="{35CD476F-86D1-4535-A267-FFFA425A5AF3}" dt="2019-02-26T01:11:35.766" v="10043"/>
          <ac:spMkLst>
            <pc:docMk/>
            <pc:sldMk cId="709063904" sldId="266"/>
            <ac:spMk id="18" creationId="{AE790373-2E90-4DEE-AC5F-BA60D6BBE873}"/>
          </ac:spMkLst>
        </pc:spChg>
      </pc:sldChg>
      <pc:sldChg chg="addSp delSp modSp add modNotesTx">
        <pc:chgData name="Jan Olencki" userId="c5b2e141ba821894" providerId="LiveId" clId="{35CD476F-86D1-4535-A267-FFFA425A5AF3}" dt="2019-02-26T21:37:50.090" v="11837" actId="20577"/>
        <pc:sldMkLst>
          <pc:docMk/>
          <pc:sldMk cId="879071983" sldId="267"/>
        </pc:sldMkLst>
        <pc:spChg chg="add del mod">
          <ac:chgData name="Jan Olencki" userId="c5b2e141ba821894" providerId="LiveId" clId="{35CD476F-86D1-4535-A267-FFFA425A5AF3}" dt="2019-02-26T00:37:11.605" v="9496"/>
          <ac:spMkLst>
            <pc:docMk/>
            <pc:sldMk cId="879071983" sldId="267"/>
            <ac:spMk id="2" creationId="{66B6F384-B9DC-42A3-B7C1-E7B169FDA6A0}"/>
          </ac:spMkLst>
        </pc:spChg>
        <pc:spChg chg="mod">
          <ac:chgData name="Jan Olencki" userId="c5b2e141ba821894" providerId="LiveId" clId="{35CD476F-86D1-4535-A267-FFFA425A5AF3}" dt="2019-02-24T12:36:30.698" v="7290" actId="20577"/>
          <ac:spMkLst>
            <pc:docMk/>
            <pc:sldMk cId="879071983" sldId="267"/>
            <ac:spMk id="3" creationId="{904DCDDD-9652-41AD-9783-5E773DA7F106}"/>
          </ac:spMkLst>
        </pc:spChg>
        <pc:spChg chg="mod">
          <ac:chgData name="Jan Olencki" userId="c5b2e141ba821894" providerId="LiveId" clId="{35CD476F-86D1-4535-A267-FFFA425A5AF3}" dt="2019-02-26T00:37:04.685" v="9495" actId="20577"/>
          <ac:spMkLst>
            <pc:docMk/>
            <pc:sldMk cId="879071983" sldId="267"/>
            <ac:spMk id="8" creationId="{8D3E7FEA-957B-4167-AE78-C622303022EC}"/>
          </ac:spMkLst>
        </pc:spChg>
        <pc:spChg chg="add del mod">
          <ac:chgData name="Jan Olencki" userId="c5b2e141ba821894" providerId="LiveId" clId="{35CD476F-86D1-4535-A267-FFFA425A5AF3}" dt="2019-02-26T00:37:11.605" v="9496"/>
          <ac:spMkLst>
            <pc:docMk/>
            <pc:sldMk cId="879071983" sldId="267"/>
            <ac:spMk id="9" creationId="{78C6D9C2-C9FE-400A-861E-CBE80DD40FE9}"/>
          </ac:spMkLst>
        </pc:spChg>
        <pc:spChg chg="add del mod">
          <ac:chgData name="Jan Olencki" userId="c5b2e141ba821894" providerId="LiveId" clId="{35CD476F-86D1-4535-A267-FFFA425A5AF3}" dt="2019-02-26T00:37:11.605" v="9496"/>
          <ac:spMkLst>
            <pc:docMk/>
            <pc:sldMk cId="879071983" sldId="267"/>
            <ac:spMk id="11" creationId="{54D4C330-717E-4065-BAE5-ED707EE419C5}"/>
          </ac:spMkLst>
        </pc:spChg>
        <pc:spChg chg="add del mod">
          <ac:chgData name="Jan Olencki" userId="c5b2e141ba821894" providerId="LiveId" clId="{35CD476F-86D1-4535-A267-FFFA425A5AF3}" dt="2019-02-26T00:37:11.605" v="9496"/>
          <ac:spMkLst>
            <pc:docMk/>
            <pc:sldMk cId="879071983" sldId="267"/>
            <ac:spMk id="13" creationId="{DEBA609F-9F42-46A3-8C99-A9B24E2D59C8}"/>
          </ac:spMkLst>
        </pc:spChg>
        <pc:spChg chg="add mod">
          <ac:chgData name="Jan Olencki" userId="c5b2e141ba821894" providerId="LiveId" clId="{35CD476F-86D1-4535-A267-FFFA425A5AF3}" dt="2019-02-26T01:14:21.572" v="10060" actId="1076"/>
          <ac:spMkLst>
            <pc:docMk/>
            <pc:sldMk cId="879071983" sldId="267"/>
            <ac:spMk id="15" creationId="{50559B99-5D81-458A-ADF5-536368C38D07}"/>
          </ac:spMkLst>
        </pc:spChg>
        <pc:spChg chg="add mod">
          <ac:chgData name="Jan Olencki" userId="c5b2e141ba821894" providerId="LiveId" clId="{35CD476F-86D1-4535-A267-FFFA425A5AF3}" dt="2019-02-26T01:14:32.107" v="10061" actId="255"/>
          <ac:spMkLst>
            <pc:docMk/>
            <pc:sldMk cId="879071983" sldId="267"/>
            <ac:spMk id="16" creationId="{62A4D792-9E42-45A1-85F5-1B10737897E2}"/>
          </ac:spMkLst>
        </pc:spChg>
        <pc:spChg chg="add mod">
          <ac:chgData name="Jan Olencki" userId="c5b2e141ba821894" providerId="LiveId" clId="{35CD476F-86D1-4535-A267-FFFA425A5AF3}" dt="2019-02-26T01:14:41.965" v="10064" actId="255"/>
          <ac:spMkLst>
            <pc:docMk/>
            <pc:sldMk cId="879071983" sldId="267"/>
            <ac:spMk id="17" creationId="{A5FAC889-33B4-4F1F-BD1E-A5BF0ABE963C}"/>
          </ac:spMkLst>
        </pc:spChg>
        <pc:spChg chg="add mod">
          <ac:chgData name="Jan Olencki" userId="c5b2e141ba821894" providerId="LiveId" clId="{35CD476F-86D1-4535-A267-FFFA425A5AF3}" dt="2019-02-26T01:14:48.956" v="10065" actId="255"/>
          <ac:spMkLst>
            <pc:docMk/>
            <pc:sldMk cId="879071983" sldId="267"/>
            <ac:spMk id="18" creationId="{DBC86221-DF0F-46E6-B74B-A8F1F2641859}"/>
          </ac:spMkLst>
        </pc:spChg>
        <pc:spChg chg="add del mod">
          <ac:chgData name="Jan Olencki" userId="c5b2e141ba821894" providerId="LiveId" clId="{35CD476F-86D1-4535-A267-FFFA425A5AF3}" dt="2019-02-26T00:37:11.605" v="9496"/>
          <ac:spMkLst>
            <pc:docMk/>
            <pc:sldMk cId="879071983" sldId="267"/>
            <ac:spMk id="19" creationId="{6CD6BC00-B35A-47C6-980D-74DEE911D94B}"/>
          </ac:spMkLst>
        </pc:spChg>
        <pc:spChg chg="add mod">
          <ac:chgData name="Jan Olencki" userId="c5b2e141ba821894" providerId="LiveId" clId="{35CD476F-86D1-4535-A267-FFFA425A5AF3}" dt="2019-02-26T00:37:16.168" v="9498" actId="20577"/>
          <ac:spMkLst>
            <pc:docMk/>
            <pc:sldMk cId="879071983" sldId="267"/>
            <ac:spMk id="20" creationId="{6820358D-F111-4ECF-B6A7-6FA35740FE6D}"/>
          </ac:spMkLst>
        </pc:spChg>
        <pc:spChg chg="add del mod">
          <ac:chgData name="Jan Olencki" userId="c5b2e141ba821894" providerId="LiveId" clId="{35CD476F-86D1-4535-A267-FFFA425A5AF3}" dt="2019-02-26T01:12:03.476" v="10050"/>
          <ac:spMkLst>
            <pc:docMk/>
            <pc:sldMk cId="879071983" sldId="267"/>
            <ac:spMk id="21" creationId="{8F93CD26-DAAA-446C-9B23-4C5295387DE8}"/>
          </ac:spMkLst>
        </pc:spChg>
        <pc:spChg chg="add del mod">
          <ac:chgData name="Jan Olencki" userId="c5b2e141ba821894" providerId="LiveId" clId="{35CD476F-86D1-4535-A267-FFFA425A5AF3}" dt="2019-02-26T01:12:03.476" v="10050"/>
          <ac:spMkLst>
            <pc:docMk/>
            <pc:sldMk cId="879071983" sldId="267"/>
            <ac:spMk id="22" creationId="{41B8ED83-60E1-41B7-865D-3467BB15CA38}"/>
          </ac:spMkLst>
        </pc:spChg>
        <pc:spChg chg="add del mod">
          <ac:chgData name="Jan Olencki" userId="c5b2e141ba821894" providerId="LiveId" clId="{35CD476F-86D1-4535-A267-FFFA425A5AF3}" dt="2019-02-26T01:12:03.476" v="10050"/>
          <ac:spMkLst>
            <pc:docMk/>
            <pc:sldMk cId="879071983" sldId="267"/>
            <ac:spMk id="23" creationId="{B447F7F2-3CBE-4265-A0AC-4EBC8441F3BD}"/>
          </ac:spMkLst>
        </pc:spChg>
        <pc:spChg chg="add del mod">
          <ac:chgData name="Jan Olencki" userId="c5b2e141ba821894" providerId="LiveId" clId="{35CD476F-86D1-4535-A267-FFFA425A5AF3}" dt="2019-02-26T01:12:03.476" v="10050"/>
          <ac:spMkLst>
            <pc:docMk/>
            <pc:sldMk cId="879071983" sldId="267"/>
            <ac:spMk id="24" creationId="{E900453A-3223-40CB-A57F-0A6D9171BA35}"/>
          </ac:spMkLst>
        </pc:spChg>
        <pc:spChg chg="add del mod">
          <ac:chgData name="Jan Olencki" userId="c5b2e141ba821894" providerId="LiveId" clId="{35CD476F-86D1-4535-A267-FFFA425A5AF3}" dt="2019-02-26T01:12:03.476" v="10050"/>
          <ac:spMkLst>
            <pc:docMk/>
            <pc:sldMk cId="879071983" sldId="267"/>
            <ac:spMk id="25" creationId="{05BB373B-3C9E-406A-B304-96C54012FB95}"/>
          </ac:spMkLst>
        </pc:spChg>
        <pc:spChg chg="add del mod">
          <ac:chgData name="Jan Olencki" userId="c5b2e141ba821894" providerId="LiveId" clId="{35CD476F-86D1-4535-A267-FFFA425A5AF3}" dt="2019-02-26T01:12:03.476" v="10050"/>
          <ac:spMkLst>
            <pc:docMk/>
            <pc:sldMk cId="879071983" sldId="267"/>
            <ac:spMk id="26" creationId="{70776207-C806-41A8-B542-533BED4E7DF0}"/>
          </ac:spMkLst>
        </pc:spChg>
        <pc:picChg chg="add mod">
          <ac:chgData name="Jan Olencki" userId="c5b2e141ba821894" providerId="LiveId" clId="{35CD476F-86D1-4535-A267-FFFA425A5AF3}" dt="2019-02-26T00:49:37.302" v="9856" actId="1076"/>
          <ac:picMkLst>
            <pc:docMk/>
            <pc:sldMk cId="879071983" sldId="267"/>
            <ac:picMk id="7" creationId="{31158EEE-ACFC-465E-8616-CF06D2573E0E}"/>
          </ac:picMkLst>
        </pc:picChg>
        <pc:picChg chg="add mod modCrop">
          <ac:chgData name="Jan Olencki" userId="c5b2e141ba821894" providerId="LiveId" clId="{35CD476F-86D1-4535-A267-FFFA425A5AF3}" dt="2019-02-26T00:49:31.201" v="9854" actId="1076"/>
          <ac:picMkLst>
            <pc:docMk/>
            <pc:sldMk cId="879071983" sldId="267"/>
            <ac:picMk id="10" creationId="{F487A8F7-C59C-42EF-81CC-4DF64A94EF19}"/>
          </ac:picMkLst>
        </pc:picChg>
        <pc:picChg chg="add mod modCrop">
          <ac:chgData name="Jan Olencki" userId="c5b2e141ba821894" providerId="LiveId" clId="{35CD476F-86D1-4535-A267-FFFA425A5AF3}" dt="2019-02-26T00:49:32.981" v="9855" actId="1076"/>
          <ac:picMkLst>
            <pc:docMk/>
            <pc:sldMk cId="879071983" sldId="267"/>
            <ac:picMk id="12" creationId="{07C31A83-1226-43A3-AA75-FD37E09DF46F}"/>
          </ac:picMkLst>
        </pc:picChg>
        <pc:picChg chg="add mod modCrop">
          <ac:chgData name="Jan Olencki" userId="c5b2e141ba821894" providerId="LiveId" clId="{35CD476F-86D1-4535-A267-FFFA425A5AF3}" dt="2019-02-26T00:56:10.751" v="9890" actId="14100"/>
          <ac:picMkLst>
            <pc:docMk/>
            <pc:sldMk cId="879071983" sldId="267"/>
            <ac:picMk id="14" creationId="{EDA11394-768C-4254-8053-8B5AAB4732D8}"/>
          </ac:picMkLst>
        </pc:picChg>
      </pc:sldChg>
      <pc:sldChg chg="addSp delSp modSp add ord modNotesTx">
        <pc:chgData name="Jan Olencki" userId="c5b2e141ba821894" providerId="LiveId" clId="{35CD476F-86D1-4535-A267-FFFA425A5AF3}" dt="2019-02-26T21:38:05.898" v="11842" actId="20577"/>
        <pc:sldMkLst>
          <pc:docMk/>
          <pc:sldMk cId="2667378821" sldId="268"/>
        </pc:sldMkLst>
        <pc:spChg chg="add del mod">
          <ac:chgData name="Jan Olencki" userId="c5b2e141ba821894" providerId="LiveId" clId="{35CD476F-86D1-4535-A267-FFFA425A5AF3}" dt="2019-02-26T00:37:26.126" v="9503"/>
          <ac:spMkLst>
            <pc:docMk/>
            <pc:sldMk cId="2667378821" sldId="268"/>
            <ac:spMk id="2" creationId="{E3EB4C2F-D0D7-431A-8F74-A5E002B0EC06}"/>
          </ac:spMkLst>
        </pc:spChg>
        <pc:spChg chg="mod">
          <ac:chgData name="Jan Olencki" userId="c5b2e141ba821894" providerId="LiveId" clId="{35CD476F-86D1-4535-A267-FFFA425A5AF3}" dt="2019-02-24T13:06:52.416" v="7718" actId="20577"/>
          <ac:spMkLst>
            <pc:docMk/>
            <pc:sldMk cId="2667378821" sldId="268"/>
            <ac:spMk id="3" creationId="{904DCDDD-9652-41AD-9783-5E773DA7F106}"/>
          </ac:spMkLst>
        </pc:spChg>
        <pc:spChg chg="mod">
          <ac:chgData name="Jan Olencki" userId="c5b2e141ba821894" providerId="LiveId" clId="{35CD476F-86D1-4535-A267-FFFA425A5AF3}" dt="2019-02-26T00:37:23.571" v="9502" actId="20577"/>
          <ac:spMkLst>
            <pc:docMk/>
            <pc:sldMk cId="2667378821" sldId="268"/>
            <ac:spMk id="8" creationId="{8D3E7FEA-957B-4167-AE78-C622303022EC}"/>
          </ac:spMkLst>
        </pc:spChg>
        <pc:spChg chg="add mod">
          <ac:chgData name="Jan Olencki" userId="c5b2e141ba821894" providerId="LiveId" clId="{35CD476F-86D1-4535-A267-FFFA425A5AF3}" dt="2019-02-26T01:23:46.266" v="10141" actId="3064"/>
          <ac:spMkLst>
            <pc:docMk/>
            <pc:sldMk cId="2667378821" sldId="268"/>
            <ac:spMk id="9" creationId="{61C48093-2647-4C89-A545-4D4ACCF0BC3C}"/>
          </ac:spMkLst>
        </pc:spChg>
        <pc:spChg chg="add del mod">
          <ac:chgData name="Jan Olencki" userId="c5b2e141ba821894" providerId="LiveId" clId="{35CD476F-86D1-4535-A267-FFFA425A5AF3}" dt="2019-02-26T00:37:26.126" v="9503"/>
          <ac:spMkLst>
            <pc:docMk/>
            <pc:sldMk cId="2667378821" sldId="268"/>
            <ac:spMk id="10" creationId="{4723C85C-B44E-40FA-ADFB-070AEDB423C4}"/>
          </ac:spMkLst>
        </pc:spChg>
        <pc:spChg chg="add del mod">
          <ac:chgData name="Jan Olencki" userId="c5b2e141ba821894" providerId="LiveId" clId="{35CD476F-86D1-4535-A267-FFFA425A5AF3}" dt="2019-02-26T00:37:26.126" v="9503"/>
          <ac:spMkLst>
            <pc:docMk/>
            <pc:sldMk cId="2667378821" sldId="268"/>
            <ac:spMk id="11" creationId="{0420F028-90E4-4AB9-857F-8A131D674EDF}"/>
          </ac:spMkLst>
        </pc:spChg>
        <pc:spChg chg="add del mod">
          <ac:chgData name="Jan Olencki" userId="c5b2e141ba821894" providerId="LiveId" clId="{35CD476F-86D1-4535-A267-FFFA425A5AF3}" dt="2019-02-26T00:37:26.126" v="9503"/>
          <ac:spMkLst>
            <pc:docMk/>
            <pc:sldMk cId="2667378821" sldId="268"/>
            <ac:spMk id="12" creationId="{AEA6A2BE-07FA-42E0-B0A1-41EDE224DF72}"/>
          </ac:spMkLst>
        </pc:spChg>
        <pc:spChg chg="add del mod">
          <ac:chgData name="Jan Olencki" userId="c5b2e141ba821894" providerId="LiveId" clId="{35CD476F-86D1-4535-A267-FFFA425A5AF3}" dt="2019-02-26T00:37:26.126" v="9503"/>
          <ac:spMkLst>
            <pc:docMk/>
            <pc:sldMk cId="2667378821" sldId="268"/>
            <ac:spMk id="13" creationId="{551D75B9-65B5-493E-8C54-13084DD2AC5B}"/>
          </ac:spMkLst>
        </pc:spChg>
        <pc:spChg chg="add mod">
          <ac:chgData name="Jan Olencki" userId="c5b2e141ba821894" providerId="LiveId" clId="{35CD476F-86D1-4535-A267-FFFA425A5AF3}" dt="2019-02-26T00:37:27.171" v="9504"/>
          <ac:spMkLst>
            <pc:docMk/>
            <pc:sldMk cId="2667378821" sldId="268"/>
            <ac:spMk id="14" creationId="{BD245AAE-591B-4824-B95C-9945073FD49E}"/>
          </ac:spMkLst>
        </pc:spChg>
        <pc:spChg chg="add del mod">
          <ac:chgData name="Jan Olencki" userId="c5b2e141ba821894" providerId="LiveId" clId="{35CD476F-86D1-4535-A267-FFFA425A5AF3}" dt="2019-02-26T01:12:08.422" v="10051"/>
          <ac:spMkLst>
            <pc:docMk/>
            <pc:sldMk cId="2667378821" sldId="268"/>
            <ac:spMk id="15" creationId="{DF795FDC-A0AB-41C2-9E3A-960F16FC9D77}"/>
          </ac:spMkLst>
        </pc:spChg>
        <pc:spChg chg="add del mod">
          <ac:chgData name="Jan Olencki" userId="c5b2e141ba821894" providerId="LiveId" clId="{35CD476F-86D1-4535-A267-FFFA425A5AF3}" dt="2019-02-26T01:12:08.422" v="10051"/>
          <ac:spMkLst>
            <pc:docMk/>
            <pc:sldMk cId="2667378821" sldId="268"/>
            <ac:spMk id="16" creationId="{77D977E7-E0F9-43C5-B35A-C729DFEE362E}"/>
          </ac:spMkLst>
        </pc:spChg>
        <pc:spChg chg="add del mod">
          <ac:chgData name="Jan Olencki" userId="c5b2e141ba821894" providerId="LiveId" clId="{35CD476F-86D1-4535-A267-FFFA425A5AF3}" dt="2019-02-26T01:12:08.422" v="10051"/>
          <ac:spMkLst>
            <pc:docMk/>
            <pc:sldMk cId="2667378821" sldId="268"/>
            <ac:spMk id="17" creationId="{67DA4291-C7C1-4851-A6B6-754DFECF7251}"/>
          </ac:spMkLst>
        </pc:spChg>
        <pc:spChg chg="add del mod">
          <ac:chgData name="Jan Olencki" userId="c5b2e141ba821894" providerId="LiveId" clId="{35CD476F-86D1-4535-A267-FFFA425A5AF3}" dt="2019-02-26T01:12:08.422" v="10051"/>
          <ac:spMkLst>
            <pc:docMk/>
            <pc:sldMk cId="2667378821" sldId="268"/>
            <ac:spMk id="18" creationId="{0AC2DDAC-1F16-4E05-AE35-4554059BB4F6}"/>
          </ac:spMkLst>
        </pc:spChg>
        <pc:spChg chg="add del mod">
          <ac:chgData name="Jan Olencki" userId="c5b2e141ba821894" providerId="LiveId" clId="{35CD476F-86D1-4535-A267-FFFA425A5AF3}" dt="2019-02-26T01:12:08.422" v="10051"/>
          <ac:spMkLst>
            <pc:docMk/>
            <pc:sldMk cId="2667378821" sldId="268"/>
            <ac:spMk id="19" creationId="{79478B0E-ECC4-492F-9CD9-BDDE5C78A532}"/>
          </ac:spMkLst>
        </pc:spChg>
        <pc:spChg chg="add del mod">
          <ac:chgData name="Jan Olencki" userId="c5b2e141ba821894" providerId="LiveId" clId="{35CD476F-86D1-4535-A267-FFFA425A5AF3}" dt="2019-02-26T01:12:08.422" v="10051"/>
          <ac:spMkLst>
            <pc:docMk/>
            <pc:sldMk cId="2667378821" sldId="268"/>
            <ac:spMk id="20" creationId="{2F780B12-D272-4810-819A-222FF9174517}"/>
          </ac:spMkLst>
        </pc:spChg>
        <pc:spChg chg="add del mod">
          <ac:chgData name="Jan Olencki" userId="c5b2e141ba821894" providerId="LiveId" clId="{35CD476F-86D1-4535-A267-FFFA425A5AF3}" dt="2019-02-26T01:21:51.753" v="10074" actId="11529"/>
          <ac:spMkLst>
            <pc:docMk/>
            <pc:sldMk cId="2667378821" sldId="268"/>
            <ac:spMk id="21" creationId="{85F01302-21BE-4978-895C-2D447D92B2BF}"/>
          </ac:spMkLst>
        </pc:spChg>
        <pc:spChg chg="add del mod">
          <ac:chgData name="Jan Olencki" userId="c5b2e141ba821894" providerId="LiveId" clId="{35CD476F-86D1-4535-A267-FFFA425A5AF3}" dt="2019-02-26T01:23:38.422" v="10131"/>
          <ac:spMkLst>
            <pc:docMk/>
            <pc:sldMk cId="2667378821" sldId="268"/>
            <ac:spMk id="22" creationId="{3B5225D9-C5EB-4C41-9CBD-0FCC0CCE963B}"/>
          </ac:spMkLst>
        </pc:spChg>
        <pc:spChg chg="add del mod">
          <ac:chgData name="Jan Olencki" userId="c5b2e141ba821894" providerId="LiveId" clId="{35CD476F-86D1-4535-A267-FFFA425A5AF3}" dt="2019-02-26T01:23:38.422" v="10131"/>
          <ac:spMkLst>
            <pc:docMk/>
            <pc:sldMk cId="2667378821" sldId="268"/>
            <ac:spMk id="23" creationId="{353EB834-B103-4478-ACF1-6D444AAAD332}"/>
          </ac:spMkLst>
        </pc:spChg>
        <pc:spChg chg="add del mod">
          <ac:chgData name="Jan Olencki" userId="c5b2e141ba821894" providerId="LiveId" clId="{35CD476F-86D1-4535-A267-FFFA425A5AF3}" dt="2019-02-26T01:23:38.422" v="10131"/>
          <ac:spMkLst>
            <pc:docMk/>
            <pc:sldMk cId="2667378821" sldId="268"/>
            <ac:spMk id="24" creationId="{09F88D00-EA0C-4F25-A02D-866EE1A895E7}"/>
          </ac:spMkLst>
        </pc:spChg>
        <pc:spChg chg="add del mod">
          <ac:chgData name="Jan Olencki" userId="c5b2e141ba821894" providerId="LiveId" clId="{35CD476F-86D1-4535-A267-FFFA425A5AF3}" dt="2019-02-26T01:23:38.422" v="10131"/>
          <ac:spMkLst>
            <pc:docMk/>
            <pc:sldMk cId="2667378821" sldId="268"/>
            <ac:spMk id="25" creationId="{49C2EC0D-1245-4589-AA5A-3FB96472AB65}"/>
          </ac:spMkLst>
        </pc:spChg>
        <pc:spChg chg="add del mod">
          <ac:chgData name="Jan Olencki" userId="c5b2e141ba821894" providerId="LiveId" clId="{35CD476F-86D1-4535-A267-FFFA425A5AF3}" dt="2019-02-26T01:23:38.422" v="10131"/>
          <ac:spMkLst>
            <pc:docMk/>
            <pc:sldMk cId="2667378821" sldId="268"/>
            <ac:spMk id="26" creationId="{CD08BCE8-341E-43CC-B765-1272E5EB02AC}"/>
          </ac:spMkLst>
        </pc:spChg>
        <pc:spChg chg="add del mod">
          <ac:chgData name="Jan Olencki" userId="c5b2e141ba821894" providerId="LiveId" clId="{35CD476F-86D1-4535-A267-FFFA425A5AF3}" dt="2019-02-26T01:23:38.422" v="10131"/>
          <ac:spMkLst>
            <pc:docMk/>
            <pc:sldMk cId="2667378821" sldId="268"/>
            <ac:spMk id="27" creationId="{148EC58A-60DF-41C8-9C5B-ADD3B84B8936}"/>
          </ac:spMkLst>
        </pc:spChg>
        <pc:picChg chg="add mod modCrop">
          <ac:chgData name="Jan Olencki" userId="c5b2e141ba821894" providerId="LiveId" clId="{35CD476F-86D1-4535-A267-FFFA425A5AF3}" dt="2019-02-26T14:27:56.679" v="10159" actId="14100"/>
          <ac:picMkLst>
            <pc:docMk/>
            <pc:sldMk cId="2667378821" sldId="268"/>
            <ac:picMk id="7" creationId="{9A459F56-0E1F-4ECE-BB5F-E9AC39FC7676}"/>
          </ac:picMkLst>
        </pc:picChg>
        <pc:picChg chg="add mod">
          <ac:chgData name="Jan Olencki" userId="c5b2e141ba821894" providerId="LiveId" clId="{35CD476F-86D1-4535-A267-FFFA425A5AF3}" dt="2019-02-26T14:28:49.392" v="10178" actId="1037"/>
          <ac:picMkLst>
            <pc:docMk/>
            <pc:sldMk cId="2667378821" sldId="268"/>
            <ac:picMk id="10" creationId="{C91F2510-A4CA-4059-B690-755D57D02F0D}"/>
          </ac:picMkLst>
        </pc:picChg>
      </pc:sldChg>
      <pc:sldChg chg="addSp delSp modSp add modNotesTx">
        <pc:chgData name="Jan Olencki" userId="c5b2e141ba821894" providerId="LiveId" clId="{35CD476F-86D1-4535-A267-FFFA425A5AF3}" dt="2019-02-26T21:38:35.146" v="11883" actId="20577"/>
        <pc:sldMkLst>
          <pc:docMk/>
          <pc:sldMk cId="2696749308" sldId="269"/>
        </pc:sldMkLst>
        <pc:spChg chg="add del mod">
          <ac:chgData name="Jan Olencki" userId="c5b2e141ba821894" providerId="LiveId" clId="{35CD476F-86D1-4535-A267-FFFA425A5AF3}" dt="2019-02-26T00:37:37.646" v="9509"/>
          <ac:spMkLst>
            <pc:docMk/>
            <pc:sldMk cId="2696749308" sldId="269"/>
            <ac:spMk id="2" creationId="{C8536C8E-B2B2-4782-BD87-0E66653BA2ED}"/>
          </ac:spMkLst>
        </pc:spChg>
        <pc:spChg chg="add del mod">
          <ac:chgData name="Jan Olencki" userId="c5b2e141ba821894" providerId="LiveId" clId="{35CD476F-86D1-4535-A267-FFFA425A5AF3}" dt="2019-02-26T00:37:37.646" v="9509"/>
          <ac:spMkLst>
            <pc:docMk/>
            <pc:sldMk cId="2696749308" sldId="269"/>
            <ac:spMk id="7" creationId="{2A97257A-673D-45F1-96CB-DE9562CD34BF}"/>
          </ac:spMkLst>
        </pc:spChg>
        <pc:spChg chg="mod">
          <ac:chgData name="Jan Olencki" userId="c5b2e141ba821894" providerId="LiveId" clId="{35CD476F-86D1-4535-A267-FFFA425A5AF3}" dt="2019-02-26T00:37:35.915" v="9508" actId="20577"/>
          <ac:spMkLst>
            <pc:docMk/>
            <pc:sldMk cId="2696749308" sldId="269"/>
            <ac:spMk id="8" creationId="{8D3E7FEA-957B-4167-AE78-C622303022EC}"/>
          </ac:spMkLst>
        </pc:spChg>
        <pc:spChg chg="add del mod">
          <ac:chgData name="Jan Olencki" userId="c5b2e141ba821894" providerId="LiveId" clId="{35CD476F-86D1-4535-A267-FFFA425A5AF3}" dt="2019-02-26T00:37:37.646" v="9509"/>
          <ac:spMkLst>
            <pc:docMk/>
            <pc:sldMk cId="2696749308" sldId="269"/>
            <ac:spMk id="9" creationId="{4294AAEF-AB89-460D-9C7B-D35F28090503}"/>
          </ac:spMkLst>
        </pc:spChg>
        <pc:spChg chg="del mod">
          <ac:chgData name="Jan Olencki" userId="c5b2e141ba821894" providerId="LiveId" clId="{35CD476F-86D1-4535-A267-FFFA425A5AF3}" dt="2019-02-24T13:44:35.403" v="8668" actId="478"/>
          <ac:spMkLst>
            <pc:docMk/>
            <pc:sldMk cId="2696749308" sldId="269"/>
            <ac:spMk id="9" creationId="{61C48093-2647-4C89-A545-4D4ACCF0BC3C}"/>
          </ac:spMkLst>
        </pc:spChg>
        <pc:spChg chg="add del mod">
          <ac:chgData name="Jan Olencki" userId="c5b2e141ba821894" providerId="LiveId" clId="{35CD476F-86D1-4535-A267-FFFA425A5AF3}" dt="2019-02-24T13:48:43.175" v="8687" actId="478"/>
          <ac:spMkLst>
            <pc:docMk/>
            <pc:sldMk cId="2696749308" sldId="269"/>
            <ac:spMk id="11" creationId="{B66F5CCB-8D33-462E-A36F-AFF6733B6BEB}"/>
          </ac:spMkLst>
        </pc:spChg>
        <pc:spChg chg="add del mod">
          <ac:chgData name="Jan Olencki" userId="c5b2e141ba821894" providerId="LiveId" clId="{35CD476F-86D1-4535-A267-FFFA425A5AF3}" dt="2019-02-26T00:37:37.646" v="9509"/>
          <ac:spMkLst>
            <pc:docMk/>
            <pc:sldMk cId="2696749308" sldId="269"/>
            <ac:spMk id="11" creationId="{F99EF9E8-3501-4700-858D-D80DAE02D086}"/>
          </ac:spMkLst>
        </pc:spChg>
        <pc:spChg chg="add mod">
          <ac:chgData name="Jan Olencki" userId="c5b2e141ba821894" providerId="LiveId" clId="{35CD476F-86D1-4535-A267-FFFA425A5AF3}" dt="2019-02-24T13:54:09.175" v="8824" actId="14100"/>
          <ac:spMkLst>
            <pc:docMk/>
            <pc:sldMk cId="2696749308" sldId="269"/>
            <ac:spMk id="12" creationId="{E157F85C-5D94-43FA-9CFC-EA51BAE928F9}"/>
          </ac:spMkLst>
        </pc:spChg>
        <pc:spChg chg="add del mod">
          <ac:chgData name="Jan Olencki" userId="c5b2e141ba821894" providerId="LiveId" clId="{35CD476F-86D1-4535-A267-FFFA425A5AF3}" dt="2019-02-26T00:37:37.646" v="9509"/>
          <ac:spMkLst>
            <pc:docMk/>
            <pc:sldMk cId="2696749308" sldId="269"/>
            <ac:spMk id="13" creationId="{23797878-1B10-47C2-A67D-15AC1E81FC3A}"/>
          </ac:spMkLst>
        </pc:spChg>
        <pc:spChg chg="add mod">
          <ac:chgData name="Jan Olencki" userId="c5b2e141ba821894" providerId="LiveId" clId="{35CD476F-86D1-4535-A267-FFFA425A5AF3}" dt="2019-02-26T00:37:38.787" v="9510"/>
          <ac:spMkLst>
            <pc:docMk/>
            <pc:sldMk cId="2696749308" sldId="269"/>
            <ac:spMk id="15" creationId="{5C39784F-E7EC-4C19-A333-3BB88FAE1801}"/>
          </ac:spMkLst>
        </pc:spChg>
        <pc:spChg chg="add mod">
          <ac:chgData name="Jan Olencki" userId="c5b2e141ba821894" providerId="LiveId" clId="{35CD476F-86D1-4535-A267-FFFA425A5AF3}" dt="2019-02-24T13:54:04.249" v="8822" actId="14100"/>
          <ac:spMkLst>
            <pc:docMk/>
            <pc:sldMk cId="2696749308" sldId="269"/>
            <ac:spMk id="19" creationId="{50EA7BB8-8AC6-4B04-BE46-B058FDA83D8E}"/>
          </ac:spMkLst>
        </pc:spChg>
        <pc:spChg chg="add mod">
          <ac:chgData name="Jan Olencki" userId="c5b2e141ba821894" providerId="LiveId" clId="{35CD476F-86D1-4535-A267-FFFA425A5AF3}" dt="2019-02-24T13:54:20.579" v="8828" actId="1076"/>
          <ac:spMkLst>
            <pc:docMk/>
            <pc:sldMk cId="2696749308" sldId="269"/>
            <ac:spMk id="24" creationId="{F2373E25-DFBF-42CF-9021-BE74BB2E9D07}"/>
          </ac:spMkLst>
        </pc:spChg>
        <pc:spChg chg="add mod">
          <ac:chgData name="Jan Olencki" userId="c5b2e141ba821894" providerId="LiveId" clId="{35CD476F-86D1-4535-A267-FFFA425A5AF3}" dt="2019-02-26T01:02:18.696" v="9964" actId="1076"/>
          <ac:spMkLst>
            <pc:docMk/>
            <pc:sldMk cId="2696749308" sldId="269"/>
            <ac:spMk id="32" creationId="{86835005-0EE8-438F-8901-592502EBA933}"/>
          </ac:spMkLst>
        </pc:spChg>
        <pc:spChg chg="add mod">
          <ac:chgData name="Jan Olencki" userId="c5b2e141ba821894" providerId="LiveId" clId="{35CD476F-86D1-4535-A267-FFFA425A5AF3}" dt="2019-02-26T01:01:51.679" v="9959" actId="1076"/>
          <ac:spMkLst>
            <pc:docMk/>
            <pc:sldMk cId="2696749308" sldId="269"/>
            <ac:spMk id="37" creationId="{0E960E37-2188-412C-B5A1-C12CB359D490}"/>
          </ac:spMkLst>
        </pc:spChg>
        <pc:spChg chg="add mod">
          <ac:chgData name="Jan Olencki" userId="c5b2e141ba821894" providerId="LiveId" clId="{35CD476F-86D1-4535-A267-FFFA425A5AF3}" dt="2019-02-26T00:56:38.124" v="9893" actId="1076"/>
          <ac:spMkLst>
            <pc:docMk/>
            <pc:sldMk cId="2696749308" sldId="269"/>
            <ac:spMk id="43" creationId="{0982B35C-DB96-4077-A5E5-CB6216243D51}"/>
          </ac:spMkLst>
        </pc:spChg>
        <pc:spChg chg="add del mod">
          <ac:chgData name="Jan Olencki" userId="c5b2e141ba821894" providerId="LiveId" clId="{35CD476F-86D1-4535-A267-FFFA425A5AF3}" dt="2019-02-26T01:12:13.747" v="10052"/>
          <ac:spMkLst>
            <pc:docMk/>
            <pc:sldMk cId="2696749308" sldId="269"/>
            <ac:spMk id="53" creationId="{17F28B76-1E5D-4C7A-BEB5-40FA1E32940C}"/>
          </ac:spMkLst>
        </pc:spChg>
        <pc:spChg chg="add del mod">
          <ac:chgData name="Jan Olencki" userId="c5b2e141ba821894" providerId="LiveId" clId="{35CD476F-86D1-4535-A267-FFFA425A5AF3}" dt="2019-02-26T01:12:13.747" v="10052"/>
          <ac:spMkLst>
            <pc:docMk/>
            <pc:sldMk cId="2696749308" sldId="269"/>
            <ac:spMk id="54" creationId="{EC487376-17C2-4E0A-A3AB-2EFA0F330CD5}"/>
          </ac:spMkLst>
        </pc:spChg>
        <pc:spChg chg="add del mod">
          <ac:chgData name="Jan Olencki" userId="c5b2e141ba821894" providerId="LiveId" clId="{35CD476F-86D1-4535-A267-FFFA425A5AF3}" dt="2019-02-26T01:12:13.747" v="10052"/>
          <ac:spMkLst>
            <pc:docMk/>
            <pc:sldMk cId="2696749308" sldId="269"/>
            <ac:spMk id="55" creationId="{64F510A5-FC67-4F4C-BE99-358A1BFA649D}"/>
          </ac:spMkLst>
        </pc:spChg>
        <pc:spChg chg="add del mod">
          <ac:chgData name="Jan Olencki" userId="c5b2e141ba821894" providerId="LiveId" clId="{35CD476F-86D1-4535-A267-FFFA425A5AF3}" dt="2019-02-26T01:12:13.747" v="10052"/>
          <ac:spMkLst>
            <pc:docMk/>
            <pc:sldMk cId="2696749308" sldId="269"/>
            <ac:spMk id="56" creationId="{58859BC1-9D5E-4E18-AC7A-5E1990380183}"/>
          </ac:spMkLst>
        </pc:spChg>
        <pc:spChg chg="add del mod">
          <ac:chgData name="Jan Olencki" userId="c5b2e141ba821894" providerId="LiveId" clId="{35CD476F-86D1-4535-A267-FFFA425A5AF3}" dt="2019-02-26T01:12:13.747" v="10052"/>
          <ac:spMkLst>
            <pc:docMk/>
            <pc:sldMk cId="2696749308" sldId="269"/>
            <ac:spMk id="57" creationId="{8D05F604-A2B4-41EF-A108-F8929458C384}"/>
          </ac:spMkLst>
        </pc:spChg>
        <pc:spChg chg="add del mod">
          <ac:chgData name="Jan Olencki" userId="c5b2e141ba821894" providerId="LiveId" clId="{35CD476F-86D1-4535-A267-FFFA425A5AF3}" dt="2019-02-26T01:12:13.747" v="10052"/>
          <ac:spMkLst>
            <pc:docMk/>
            <pc:sldMk cId="2696749308" sldId="269"/>
            <ac:spMk id="58" creationId="{BB9AE8E7-A378-40B8-95F2-A9837148B91A}"/>
          </ac:spMkLst>
        </pc:spChg>
        <pc:picChg chg="del">
          <ac:chgData name="Jan Olencki" userId="c5b2e141ba821894" providerId="LiveId" clId="{35CD476F-86D1-4535-A267-FFFA425A5AF3}" dt="2019-02-24T13:44:33.696" v="8667" actId="478"/>
          <ac:picMkLst>
            <pc:docMk/>
            <pc:sldMk cId="2696749308" sldId="269"/>
            <ac:picMk id="7" creationId="{9A459F56-0E1F-4ECE-BB5F-E9AC39FC7676}"/>
          </ac:picMkLst>
        </pc:picChg>
        <pc:picChg chg="add mod modCrop">
          <ac:chgData name="Jan Olencki" userId="c5b2e141ba821894" providerId="LiveId" clId="{35CD476F-86D1-4535-A267-FFFA425A5AF3}" dt="2019-02-26T01:01:56.273" v="9960" actId="14100"/>
          <ac:picMkLst>
            <pc:docMk/>
            <pc:sldMk cId="2696749308" sldId="269"/>
            <ac:picMk id="10" creationId="{D7FD2930-A2B5-4393-8151-8A237AADA0E4}"/>
          </ac:picMkLst>
        </pc:picChg>
        <pc:cxnChg chg="add mod">
          <ac:chgData name="Jan Olencki" userId="c5b2e141ba821894" providerId="LiveId" clId="{35CD476F-86D1-4535-A267-FFFA425A5AF3}" dt="2019-02-26T01:02:05.725" v="9962" actId="14100"/>
          <ac:cxnSpMkLst>
            <pc:docMk/>
            <pc:sldMk cId="2696749308" sldId="269"/>
            <ac:cxnSpMk id="14" creationId="{78924D55-2CB2-41ED-AB08-F8DA4A3D535C}"/>
          </ac:cxnSpMkLst>
        </pc:cxnChg>
        <pc:cxnChg chg="add mod">
          <ac:chgData name="Jan Olencki" userId="c5b2e141ba821894" providerId="LiveId" clId="{35CD476F-86D1-4535-A267-FFFA425A5AF3}" dt="2019-02-26T01:02:02.295" v="9961" actId="14100"/>
          <ac:cxnSpMkLst>
            <pc:docMk/>
            <pc:sldMk cId="2696749308" sldId="269"/>
            <ac:cxnSpMk id="20" creationId="{A6AF9547-1982-4711-A57C-AE0BDE9217F0}"/>
          </ac:cxnSpMkLst>
        </pc:cxnChg>
        <pc:cxnChg chg="add mod">
          <ac:chgData name="Jan Olencki" userId="c5b2e141ba821894" providerId="LiveId" clId="{35CD476F-86D1-4535-A267-FFFA425A5AF3}" dt="2019-02-26T01:02:28.074" v="9967" actId="14100"/>
          <ac:cxnSpMkLst>
            <pc:docMk/>
            <pc:sldMk cId="2696749308" sldId="269"/>
            <ac:cxnSpMk id="25" creationId="{28FD7F27-07FF-4BDF-A0CE-E135E3E86A93}"/>
          </ac:cxnSpMkLst>
        </pc:cxnChg>
        <pc:cxnChg chg="add mod">
          <ac:chgData name="Jan Olencki" userId="c5b2e141ba821894" providerId="LiveId" clId="{35CD476F-86D1-4535-A267-FFFA425A5AF3}" dt="2019-02-26T01:02:24.474" v="9966" actId="14100"/>
          <ac:cxnSpMkLst>
            <pc:docMk/>
            <pc:sldMk cId="2696749308" sldId="269"/>
            <ac:cxnSpMk id="33" creationId="{4A295C80-E5BF-4FE9-A142-68547E26AC00}"/>
          </ac:cxnSpMkLst>
        </pc:cxnChg>
        <pc:cxnChg chg="add mod">
          <ac:chgData name="Jan Olencki" userId="c5b2e141ba821894" providerId="LiveId" clId="{35CD476F-86D1-4535-A267-FFFA425A5AF3}" dt="2019-02-26T01:01:51.679" v="9959" actId="1076"/>
          <ac:cxnSpMkLst>
            <pc:docMk/>
            <pc:sldMk cId="2696749308" sldId="269"/>
            <ac:cxnSpMk id="38" creationId="{77A9E960-4C8D-4E21-B2D3-DFED3E5C0E4C}"/>
          </ac:cxnSpMkLst>
        </pc:cxnChg>
        <pc:cxnChg chg="add mod">
          <ac:chgData name="Jan Olencki" userId="c5b2e141ba821894" providerId="LiveId" clId="{35CD476F-86D1-4535-A267-FFFA425A5AF3}" dt="2019-02-26T00:56:54.412" v="9897" actId="14100"/>
          <ac:cxnSpMkLst>
            <pc:docMk/>
            <pc:sldMk cId="2696749308" sldId="269"/>
            <ac:cxnSpMk id="44" creationId="{2BC7552A-42CA-4681-B218-EBE84CFF8A82}"/>
          </ac:cxnSpMkLst>
        </pc:cxnChg>
      </pc:sldChg>
      <pc:sldChg chg="add del">
        <pc:chgData name="Jan Olencki" userId="c5b2e141ba821894" providerId="LiveId" clId="{35CD476F-86D1-4535-A267-FFFA425A5AF3}" dt="2019-02-26T00:38:42.012" v="9515" actId="2696"/>
        <pc:sldMkLst>
          <pc:docMk/>
          <pc:sldMk cId="83426358" sldId="270"/>
        </pc:sldMkLst>
      </pc:sldChg>
      <pc:sldChg chg="add del ord">
        <pc:chgData name="Jan Olencki" userId="c5b2e141ba821894" providerId="LiveId" clId="{35CD476F-86D1-4535-A267-FFFA425A5AF3}" dt="2019-02-26T00:38:26.699" v="9513" actId="2696"/>
        <pc:sldMkLst>
          <pc:docMk/>
          <pc:sldMk cId="2276011735" sldId="270"/>
        </pc:sldMkLst>
      </pc:sldChg>
      <pc:sldChg chg="addSp delSp modSp add modNotesTx">
        <pc:chgData name="Jan Olencki" userId="c5b2e141ba821894" providerId="LiveId" clId="{35CD476F-86D1-4535-A267-FFFA425A5AF3}" dt="2019-02-26T21:40:39.586" v="11897" actId="20577"/>
        <pc:sldMkLst>
          <pc:docMk/>
          <pc:sldMk cId="3698966258" sldId="270"/>
        </pc:sldMkLst>
        <pc:spChg chg="mod">
          <ac:chgData name="Jan Olencki" userId="c5b2e141ba821894" providerId="LiveId" clId="{35CD476F-86D1-4535-A267-FFFA425A5AF3}" dt="2019-02-26T01:21:54.052" v="10077" actId="20577"/>
          <ac:spMkLst>
            <pc:docMk/>
            <pc:sldMk cId="3698966258" sldId="270"/>
            <ac:spMk id="2" creationId="{29E640F9-638D-49E2-8DB8-48843B2A911A}"/>
          </ac:spMkLst>
        </pc:spChg>
        <pc:spChg chg="add del mod">
          <ac:chgData name="Jan Olencki" userId="c5b2e141ba821894" providerId="LiveId" clId="{35CD476F-86D1-4535-A267-FFFA425A5AF3}" dt="2019-02-26T21:40:39.586" v="11897" actId="20577"/>
          <ac:spMkLst>
            <pc:docMk/>
            <pc:sldMk cId="3698966258" sldId="270"/>
            <ac:spMk id="3" creationId="{82990C18-5778-44B4-BB37-F820B68083D8}"/>
          </ac:spMkLst>
        </pc:spChg>
        <pc:spChg chg="del mod">
          <ac:chgData name="Jan Olencki" userId="c5b2e141ba821894" providerId="LiveId" clId="{35CD476F-86D1-4535-A267-FFFA425A5AF3}" dt="2019-02-26T01:12:21.607" v="10053"/>
          <ac:spMkLst>
            <pc:docMk/>
            <pc:sldMk cId="3698966258" sldId="270"/>
            <ac:spMk id="7" creationId="{6AC3B7A8-F881-4173-9FFC-07D989591D9A}"/>
          </ac:spMkLst>
        </pc:spChg>
        <pc:spChg chg="add del mod">
          <ac:chgData name="Jan Olencki" userId="c5b2e141ba821894" providerId="LiveId" clId="{35CD476F-86D1-4535-A267-FFFA425A5AF3}" dt="2019-02-26T21:38:53.317" v="11886" actId="478"/>
          <ac:spMkLst>
            <pc:docMk/>
            <pc:sldMk cId="3698966258" sldId="270"/>
            <ac:spMk id="8" creationId="{498247EC-B918-4864-8F42-4A5E87D7EC11}"/>
          </ac:spMkLst>
        </pc:spChg>
        <pc:spChg chg="add del mod">
          <ac:chgData name="Jan Olencki" userId="c5b2e141ba821894" providerId="LiveId" clId="{35CD476F-86D1-4535-A267-FFFA425A5AF3}" dt="2019-02-26T01:12:21.607" v="10053"/>
          <ac:spMkLst>
            <pc:docMk/>
            <pc:sldMk cId="3698966258" sldId="270"/>
            <ac:spMk id="8" creationId="{EB470157-46EF-4591-9D3E-C1B4D917FB4D}"/>
          </ac:spMkLst>
        </pc:spChg>
        <pc:spChg chg="add del mod">
          <ac:chgData name="Jan Olencki" userId="c5b2e141ba821894" providerId="LiveId" clId="{35CD476F-86D1-4535-A267-FFFA425A5AF3}" dt="2019-02-26T01:12:21.607" v="10053"/>
          <ac:spMkLst>
            <pc:docMk/>
            <pc:sldMk cId="3698966258" sldId="270"/>
            <ac:spMk id="9" creationId="{7FA218FE-2F96-488B-99E5-74C4FAA187C0}"/>
          </ac:spMkLst>
        </pc:spChg>
        <pc:spChg chg="add del mod">
          <ac:chgData name="Jan Olencki" userId="c5b2e141ba821894" providerId="LiveId" clId="{35CD476F-86D1-4535-A267-FFFA425A5AF3}" dt="2019-02-26T01:12:21.607" v="10053"/>
          <ac:spMkLst>
            <pc:docMk/>
            <pc:sldMk cId="3698966258" sldId="270"/>
            <ac:spMk id="10" creationId="{67AFFD0C-6D4E-46D4-834B-1F7ED0FE1ADB}"/>
          </ac:spMkLst>
        </pc:spChg>
        <pc:spChg chg="add del mod">
          <ac:chgData name="Jan Olencki" userId="c5b2e141ba821894" providerId="LiveId" clId="{35CD476F-86D1-4535-A267-FFFA425A5AF3}" dt="2019-02-26T01:12:21.607" v="10053"/>
          <ac:spMkLst>
            <pc:docMk/>
            <pc:sldMk cId="3698966258" sldId="270"/>
            <ac:spMk id="11" creationId="{F49B1E34-E49A-4934-96CB-31E98005908A}"/>
          </ac:spMkLst>
        </pc:spChg>
        <pc:spChg chg="add del mod">
          <ac:chgData name="Jan Olencki" userId="c5b2e141ba821894" providerId="LiveId" clId="{35CD476F-86D1-4535-A267-FFFA425A5AF3}" dt="2019-02-26T01:12:21.607" v="10053"/>
          <ac:spMkLst>
            <pc:docMk/>
            <pc:sldMk cId="3698966258" sldId="270"/>
            <ac:spMk id="12" creationId="{58A36588-9C0E-431C-8198-ED2FFCEFB04C}"/>
          </ac:spMkLst>
        </pc:spChg>
        <pc:spChg chg="add del mod">
          <ac:chgData name="Jan Olencki" userId="c5b2e141ba821894" providerId="LiveId" clId="{35CD476F-86D1-4535-A267-FFFA425A5AF3}" dt="2019-02-26T21:38:57.660" v="11887" actId="478"/>
          <ac:spMkLst>
            <pc:docMk/>
            <pc:sldMk cId="3698966258" sldId="270"/>
            <ac:spMk id="13" creationId="{795E325C-1783-40BF-9DFC-42B13F4F917F}"/>
          </ac:spMkLst>
        </pc:spChg>
      </pc:sldChg>
      <pc:sldMasterChg chg="modSp delSldLayout modSldLayout">
        <pc:chgData name="Jan Olencki" userId="c5b2e141ba821894" providerId="LiveId" clId="{35CD476F-86D1-4535-A267-FFFA425A5AF3}" dt="2019-02-26T00:19:39.061" v="9272" actId="14100"/>
        <pc:sldMasterMkLst>
          <pc:docMk/>
          <pc:sldMasterMk cId="803331761" sldId="2147483694"/>
        </pc:sldMasterMkLst>
        <pc:spChg chg="mod">
          <ac:chgData name="Jan Olencki" userId="c5b2e141ba821894" providerId="LiveId" clId="{35CD476F-86D1-4535-A267-FFFA425A5AF3}" dt="2019-02-25T23:52:39.555" v="8991" actId="14100"/>
          <ac:spMkLst>
            <pc:docMk/>
            <pc:sldMasterMk cId="803331761" sldId="2147483694"/>
            <ac:spMk id="2" creationId="{00000000-0000-0000-0000-000000000000}"/>
          </ac:spMkLst>
        </pc:spChg>
        <pc:spChg chg="mod">
          <ac:chgData name="Jan Olencki" userId="c5b2e141ba821894" providerId="LiveId" clId="{35CD476F-86D1-4535-A267-FFFA425A5AF3}" dt="2019-02-25T23:52:48.796" v="8995" actId="14100"/>
          <ac:spMkLst>
            <pc:docMk/>
            <pc:sldMasterMk cId="803331761" sldId="2147483694"/>
            <ac:spMk id="3" creationId="{00000000-0000-0000-0000-000000000000}"/>
          </ac:spMkLst>
        </pc:spChg>
        <pc:spChg chg="mod">
          <ac:chgData name="Jan Olencki" userId="c5b2e141ba821894" providerId="LiveId" clId="{35CD476F-86D1-4535-A267-FFFA425A5AF3}" dt="2019-02-21T21:47:45.297" v="139" actId="14100"/>
          <ac:spMkLst>
            <pc:docMk/>
            <pc:sldMasterMk cId="803331761" sldId="2147483694"/>
            <ac:spMk id="4" creationId="{00000000-0000-0000-0000-000000000000}"/>
          </ac:spMkLst>
        </pc:spChg>
        <pc:spChg chg="mod">
          <ac:chgData name="Jan Olencki" userId="c5b2e141ba821894" providerId="LiveId" clId="{35CD476F-86D1-4535-A267-FFFA425A5AF3}" dt="2019-02-21T21:47:57.868" v="144" actId="14100"/>
          <ac:spMkLst>
            <pc:docMk/>
            <pc:sldMasterMk cId="803331761" sldId="2147483694"/>
            <ac:spMk id="5" creationId="{00000000-0000-0000-0000-000000000000}"/>
          </ac:spMkLst>
        </pc:spChg>
        <pc:spChg chg="mod">
          <ac:chgData name="Jan Olencki" userId="c5b2e141ba821894" providerId="LiveId" clId="{35CD476F-86D1-4535-A267-FFFA425A5AF3}" dt="2019-02-21T21:48:06.083" v="148" actId="14100"/>
          <ac:spMkLst>
            <pc:docMk/>
            <pc:sldMasterMk cId="803331761" sldId="2147483694"/>
            <ac:spMk id="6" creationId="{00000000-0000-0000-0000-000000000000}"/>
          </ac:spMkLst>
        </pc:spChg>
        <pc:spChg chg="mod">
          <ac:chgData name="Jan Olencki" userId="c5b2e141ba821894" providerId="LiveId" clId="{35CD476F-86D1-4535-A267-FFFA425A5AF3}" dt="2019-02-21T21:48:18.943" v="149" actId="14100"/>
          <ac:spMkLst>
            <pc:docMk/>
            <pc:sldMasterMk cId="803331761" sldId="2147483694"/>
            <ac:spMk id="7" creationId="{00000000-0000-0000-0000-000000000000}"/>
          </ac:spMkLst>
        </pc:spChg>
        <pc:spChg chg="mod">
          <ac:chgData name="Jan Olencki" userId="c5b2e141ba821894" providerId="LiveId" clId="{35CD476F-86D1-4535-A267-FFFA425A5AF3}" dt="2019-02-21T21:47:32.715" v="134" actId="14100"/>
          <ac:spMkLst>
            <pc:docMk/>
            <pc:sldMasterMk cId="803331761" sldId="2147483694"/>
            <ac:spMk id="9" creationId="{00000000-0000-0000-0000-000000000000}"/>
          </ac:spMkLst>
        </pc:spChg>
        <pc:sldLayoutChg chg="addSp delSp modSp">
          <pc:chgData name="Jan Olencki" userId="c5b2e141ba821894" providerId="LiveId" clId="{35CD476F-86D1-4535-A267-FFFA425A5AF3}" dt="2019-02-25T23:52:20.003" v="8986" actId="14100"/>
          <pc:sldLayoutMkLst>
            <pc:docMk/>
            <pc:sldMasterMk cId="803331761" sldId="2147483694"/>
            <pc:sldLayoutMk cId="1645971301" sldId="2147483695"/>
          </pc:sldLayoutMkLst>
          <pc:spChg chg="mod">
            <ac:chgData name="Jan Olencki" userId="c5b2e141ba821894" providerId="LiveId" clId="{35CD476F-86D1-4535-A267-FFFA425A5AF3}" dt="2019-02-25T23:51:35.738" v="8976" actId="14100"/>
            <ac:spMkLst>
              <pc:docMk/>
              <pc:sldMasterMk cId="803331761" sldId="2147483694"/>
              <pc:sldLayoutMk cId="1645971301" sldId="2147483695"/>
              <ac:spMk id="2" creationId="{00000000-0000-0000-0000-000000000000}"/>
            </ac:spMkLst>
          </pc:spChg>
          <pc:spChg chg="mod">
            <ac:chgData name="Jan Olencki" userId="c5b2e141ba821894" providerId="LiveId" clId="{35CD476F-86D1-4535-A267-FFFA425A5AF3}" dt="2019-02-25T23:51:58.379" v="8984" actId="14100"/>
            <ac:spMkLst>
              <pc:docMk/>
              <pc:sldMasterMk cId="803331761" sldId="2147483694"/>
              <pc:sldLayoutMk cId="1645971301" sldId="2147483695"/>
              <ac:spMk id="3" creationId="{00000000-0000-0000-0000-000000000000}"/>
            </ac:spMkLst>
          </pc:spChg>
          <pc:spChg chg="mod">
            <ac:chgData name="Jan Olencki" userId="c5b2e141ba821894" providerId="LiveId" clId="{35CD476F-86D1-4535-A267-FFFA425A5AF3}" dt="2019-02-21T22:57:31.576" v="1470" actId="14100"/>
            <ac:spMkLst>
              <pc:docMk/>
              <pc:sldMasterMk cId="803331761" sldId="2147483694"/>
              <pc:sldLayoutMk cId="1645971301" sldId="2147483695"/>
              <ac:spMk id="7" creationId="{00000000-0000-0000-0000-000000000000}"/>
            </ac:spMkLst>
          </pc:spChg>
          <pc:spChg chg="mod">
            <ac:chgData name="Jan Olencki" userId="c5b2e141ba821894" providerId="LiveId" clId="{35CD476F-86D1-4535-A267-FFFA425A5AF3}" dt="2019-02-21T22:57:26.960" v="1469" actId="14100"/>
            <ac:spMkLst>
              <pc:docMk/>
              <pc:sldMasterMk cId="803331761" sldId="2147483694"/>
              <pc:sldLayoutMk cId="1645971301" sldId="2147483695"/>
              <ac:spMk id="8" creationId="{00000000-0000-0000-0000-000000000000}"/>
            </ac:spMkLst>
          </pc:spChg>
          <pc:spChg chg="add del">
            <ac:chgData name="Jan Olencki" userId="c5b2e141ba821894" providerId="LiveId" clId="{35CD476F-86D1-4535-A267-FFFA425A5AF3}" dt="2019-02-21T21:49:54.880" v="161" actId="11529"/>
            <ac:spMkLst>
              <pc:docMk/>
              <pc:sldMasterMk cId="803331761" sldId="2147483694"/>
              <pc:sldLayoutMk cId="1645971301" sldId="2147483695"/>
              <ac:spMk id="11" creationId="{D51E6EC7-60F0-41DD-9494-432B8D91200B}"/>
            </ac:spMkLst>
          </pc:spChg>
          <pc:spChg chg="add mod">
            <ac:chgData name="Jan Olencki" userId="c5b2e141ba821894" providerId="LiveId" clId="{35CD476F-86D1-4535-A267-FFFA425A5AF3}" dt="2019-02-25T23:52:20.003" v="8986" actId="14100"/>
            <ac:spMkLst>
              <pc:docMk/>
              <pc:sldMasterMk cId="803331761" sldId="2147483694"/>
              <pc:sldLayoutMk cId="1645971301" sldId="2147483695"/>
              <ac:spMk id="12" creationId="{09E5E682-4AD2-4766-9F3C-39D5F716BCA2}"/>
            </ac:spMkLst>
          </pc:spChg>
          <pc:cxnChg chg="del">
            <ac:chgData name="Jan Olencki" userId="c5b2e141ba821894" providerId="LiveId" clId="{35CD476F-86D1-4535-A267-FFFA425A5AF3}" dt="2019-02-21T21:48:36.977" v="155" actId="478"/>
            <ac:cxnSpMkLst>
              <pc:docMk/>
              <pc:sldMasterMk cId="803331761" sldId="2147483694"/>
              <pc:sldLayoutMk cId="1645971301" sldId="2147483695"/>
              <ac:cxnSpMk id="9" creationId="{00000000-0000-0000-0000-000000000000}"/>
            </ac:cxnSpMkLst>
          </pc:cxnChg>
          <pc:cxnChg chg="del">
            <ac:chgData name="Jan Olencki" userId="c5b2e141ba821894" providerId="LiveId" clId="{35CD476F-86D1-4535-A267-FFFA425A5AF3}" dt="2019-02-21T21:49:25.110" v="160" actId="478"/>
            <ac:cxnSpMkLst>
              <pc:docMk/>
              <pc:sldMasterMk cId="803331761" sldId="2147483694"/>
              <pc:sldLayoutMk cId="1645971301" sldId="2147483695"/>
              <ac:cxnSpMk id="10" creationId="{E0A33A9B-B31F-42F9-8DB8-2AE4A2F02027}"/>
            </ac:cxnSpMkLst>
          </pc:cxnChg>
          <pc:cxnChg chg="add mod">
            <ac:chgData name="Jan Olencki" userId="c5b2e141ba821894" providerId="LiveId" clId="{35CD476F-86D1-4535-A267-FFFA425A5AF3}" dt="2019-02-25T23:51:45.075" v="8979" actId="14100"/>
            <ac:cxnSpMkLst>
              <pc:docMk/>
              <pc:sldMasterMk cId="803331761" sldId="2147483694"/>
              <pc:sldLayoutMk cId="1645971301" sldId="2147483695"/>
              <ac:cxnSpMk id="14" creationId="{4272F310-8F42-4CF4-8480-E390649E2E18}"/>
            </ac:cxnSpMkLst>
          </pc:cxnChg>
        </pc:sldLayoutChg>
        <pc:sldLayoutChg chg="addSp delSp modSp">
          <pc:chgData name="Jan Olencki" userId="c5b2e141ba821894" providerId="LiveId" clId="{35CD476F-86D1-4535-A267-FFFA425A5AF3}" dt="2019-02-26T00:19:39.061" v="9272" actId="14100"/>
          <pc:sldLayoutMkLst>
            <pc:docMk/>
            <pc:sldMasterMk cId="803331761" sldId="2147483694"/>
            <pc:sldLayoutMk cId="1762457565" sldId="2147483696"/>
          </pc:sldLayoutMkLst>
          <pc:spChg chg="mod">
            <ac:chgData name="Jan Olencki" userId="c5b2e141ba821894" providerId="LiveId" clId="{35CD476F-86D1-4535-A267-FFFA425A5AF3}" dt="2019-02-26T00:08:58.440" v="9221" actId="14100"/>
            <ac:spMkLst>
              <pc:docMk/>
              <pc:sldMasterMk cId="803331761" sldId="2147483694"/>
              <pc:sldLayoutMk cId="1762457565" sldId="2147483696"/>
              <ac:spMk id="2" creationId="{00000000-0000-0000-0000-000000000000}"/>
            </ac:spMkLst>
          </pc:spChg>
          <pc:spChg chg="mod">
            <ac:chgData name="Jan Olencki" userId="c5b2e141ba821894" providerId="LiveId" clId="{35CD476F-86D1-4535-A267-FFFA425A5AF3}" dt="2019-02-26T00:19:39.061" v="9272" actId="14100"/>
            <ac:spMkLst>
              <pc:docMk/>
              <pc:sldMasterMk cId="803331761" sldId="2147483694"/>
              <pc:sldLayoutMk cId="1762457565" sldId="2147483696"/>
              <ac:spMk id="3" creationId="{00000000-0000-0000-0000-000000000000}"/>
            </ac:spMkLst>
          </pc:spChg>
          <pc:spChg chg="mod">
            <ac:chgData name="Jan Olencki" userId="c5b2e141ba821894" providerId="LiveId" clId="{35CD476F-86D1-4535-A267-FFFA425A5AF3}" dt="2019-02-21T23:10:16.974" v="1548" actId="947"/>
            <ac:spMkLst>
              <pc:docMk/>
              <pc:sldMasterMk cId="803331761" sldId="2147483694"/>
              <pc:sldLayoutMk cId="1762457565" sldId="2147483696"/>
              <ac:spMk id="5" creationId="{00000000-0000-0000-0000-000000000000}"/>
            </ac:spMkLst>
          </pc:spChg>
          <pc:spChg chg="add del mod">
            <ac:chgData name="Jan Olencki" userId="c5b2e141ba821894" providerId="LiveId" clId="{35CD476F-86D1-4535-A267-FFFA425A5AF3}" dt="2019-02-26T00:10:13.504" v="9235" actId="478"/>
            <ac:spMkLst>
              <pc:docMk/>
              <pc:sldMasterMk cId="803331761" sldId="2147483694"/>
              <pc:sldLayoutMk cId="1762457565" sldId="2147483696"/>
              <ac:spMk id="7" creationId="{01CAC41B-ACB7-4E26-B870-B6E5BBD668B8}"/>
            </ac:spMkLst>
          </pc:spChg>
          <pc:spChg chg="add del">
            <ac:chgData name="Jan Olencki" userId="c5b2e141ba821894" providerId="LiveId" clId="{35CD476F-86D1-4535-A267-FFFA425A5AF3}" dt="2019-02-26T00:10:25.013" v="9236" actId="11529"/>
            <ac:spMkLst>
              <pc:docMk/>
              <pc:sldMasterMk cId="803331761" sldId="2147483694"/>
              <pc:sldLayoutMk cId="1762457565" sldId="2147483696"/>
              <ac:spMk id="8" creationId="{BC7E0240-C2DD-4AE7-ABFF-FA093FCD516F}"/>
            </ac:spMkLst>
          </pc:spChg>
          <pc:spChg chg="add del mod">
            <ac:chgData name="Jan Olencki" userId="c5b2e141ba821894" providerId="LiveId" clId="{35CD476F-86D1-4535-A267-FFFA425A5AF3}" dt="2019-02-26T00:10:30.873" v="9238" actId="478"/>
            <ac:spMkLst>
              <pc:docMk/>
              <pc:sldMasterMk cId="803331761" sldId="2147483694"/>
              <pc:sldLayoutMk cId="1762457565" sldId="2147483696"/>
              <ac:spMk id="9" creationId="{057C4963-3194-4B0F-A433-C6A44127509A}"/>
            </ac:spMkLst>
          </pc:spChg>
          <pc:spChg chg="add del">
            <ac:chgData name="Jan Olencki" userId="c5b2e141ba821894" providerId="LiveId" clId="{35CD476F-86D1-4535-A267-FFFA425A5AF3}" dt="2019-02-26T00:11:20.255" v="9241" actId="11529"/>
            <ac:spMkLst>
              <pc:docMk/>
              <pc:sldMasterMk cId="803331761" sldId="2147483694"/>
              <pc:sldLayoutMk cId="1762457565" sldId="2147483696"/>
              <ac:spMk id="10" creationId="{8FD8A234-A65E-446D-A013-BA6F12D98672}"/>
            </ac:spMkLst>
          </pc:spChg>
          <pc:spChg chg="add mod">
            <ac:chgData name="Jan Olencki" userId="c5b2e141ba821894" providerId="LiveId" clId="{35CD476F-86D1-4535-A267-FFFA425A5AF3}" dt="2019-02-26T00:19:03.073" v="9270" actId="14100"/>
            <ac:spMkLst>
              <pc:docMk/>
              <pc:sldMasterMk cId="803331761" sldId="2147483694"/>
              <pc:sldLayoutMk cId="1762457565" sldId="2147483696"/>
              <ac:spMk id="11" creationId="{9FC8A13D-746B-45E8-9284-19B1DBEF13F6}"/>
            </ac:spMkLst>
          </pc:spChg>
          <pc:cxnChg chg="add mod">
            <ac:chgData name="Jan Olencki" userId="c5b2e141ba821894" providerId="LiveId" clId="{35CD476F-86D1-4535-A267-FFFA425A5AF3}" dt="2019-02-26T00:15:56.684" v="9266" actId="14100"/>
            <ac:cxnSpMkLst>
              <pc:docMk/>
              <pc:sldMasterMk cId="803331761" sldId="2147483694"/>
              <pc:sldLayoutMk cId="1762457565" sldId="2147483696"/>
              <ac:cxnSpMk id="12" creationId="{FF078A24-2385-4727-9463-428AFE122866}"/>
            </ac:cxnSpMkLst>
          </pc:cxnChg>
        </pc:sldLayoutChg>
        <pc:sldLayoutChg chg="addSp delSp modSp">
          <pc:chgData name="Jan Olencki" userId="c5b2e141ba821894" providerId="LiveId" clId="{35CD476F-86D1-4535-A267-FFFA425A5AF3}" dt="2019-02-21T23:06:44.462" v="1525" actId="3064"/>
          <pc:sldLayoutMkLst>
            <pc:docMk/>
            <pc:sldMasterMk cId="803331761" sldId="2147483694"/>
            <pc:sldLayoutMk cId="3868917649" sldId="2147483697"/>
          </pc:sldLayoutMkLst>
          <pc:spChg chg="mod">
            <ac:chgData name="Jan Olencki" userId="c5b2e141ba821894" providerId="LiveId" clId="{35CD476F-86D1-4535-A267-FFFA425A5AF3}" dt="2019-02-21T23:06:44.462" v="1525" actId="3064"/>
            <ac:spMkLst>
              <pc:docMk/>
              <pc:sldMasterMk cId="803331761" sldId="2147483694"/>
              <pc:sldLayoutMk cId="3868917649" sldId="2147483697"/>
              <ac:spMk id="2" creationId="{00000000-0000-0000-0000-000000000000}"/>
            </ac:spMkLst>
          </pc:spChg>
          <pc:spChg chg="mod">
            <ac:chgData name="Jan Olencki" userId="c5b2e141ba821894" providerId="LiveId" clId="{35CD476F-86D1-4535-A267-FFFA425A5AF3}" dt="2019-02-21T22:17:48.216" v="1375" actId="3064"/>
            <ac:spMkLst>
              <pc:docMk/>
              <pc:sldMasterMk cId="803331761" sldId="2147483694"/>
              <pc:sldLayoutMk cId="3868917649" sldId="2147483697"/>
              <ac:spMk id="3" creationId="{00000000-0000-0000-0000-000000000000}"/>
            </ac:spMkLst>
          </pc:spChg>
          <pc:spChg chg="mod">
            <ac:chgData name="Jan Olencki" userId="c5b2e141ba821894" providerId="LiveId" clId="{35CD476F-86D1-4535-A267-FFFA425A5AF3}" dt="2019-02-21T23:01:56.802" v="1501" actId="14100"/>
            <ac:spMkLst>
              <pc:docMk/>
              <pc:sldMasterMk cId="803331761" sldId="2147483694"/>
              <pc:sldLayoutMk cId="3868917649" sldId="2147483697"/>
              <ac:spMk id="7" creationId="{00000000-0000-0000-0000-000000000000}"/>
            </ac:spMkLst>
          </pc:spChg>
          <pc:spChg chg="mod">
            <ac:chgData name="Jan Olencki" userId="c5b2e141ba821894" providerId="LiveId" clId="{35CD476F-86D1-4535-A267-FFFA425A5AF3}" dt="2019-02-21T22:57:56.016" v="1473" actId="14100"/>
            <ac:spMkLst>
              <pc:docMk/>
              <pc:sldMasterMk cId="803331761" sldId="2147483694"/>
              <pc:sldLayoutMk cId="3868917649" sldId="2147483697"/>
              <ac:spMk id="8" creationId="{00000000-0000-0000-0000-000000000000}"/>
            </ac:spMkLst>
          </pc:spChg>
          <pc:cxnChg chg="add del mod">
            <ac:chgData name="Jan Olencki" userId="c5b2e141ba821894" providerId="LiveId" clId="{35CD476F-86D1-4535-A267-FFFA425A5AF3}" dt="2019-02-21T20:51:08.489" v="113" actId="478"/>
            <ac:cxnSpMkLst>
              <pc:docMk/>
              <pc:sldMasterMk cId="803331761" sldId="2147483694"/>
              <pc:sldLayoutMk cId="3868917649" sldId="2147483697"/>
              <ac:cxnSpMk id="9" creationId="{00000000-0000-0000-0000-000000000000}"/>
            </ac:cxnSpMkLst>
          </pc:cxnChg>
          <pc:cxnChg chg="del">
            <ac:chgData name="Jan Olencki" userId="c5b2e141ba821894" providerId="LiveId" clId="{35CD476F-86D1-4535-A267-FFFA425A5AF3}" dt="2019-02-21T20:51:09.753" v="114" actId="478"/>
            <ac:cxnSpMkLst>
              <pc:docMk/>
              <pc:sldMasterMk cId="803331761" sldId="2147483694"/>
              <pc:sldLayoutMk cId="3868917649" sldId="2147483697"/>
              <ac:cxnSpMk id="10" creationId="{79B922B7-8944-4AD1-9818-D6C383A9AB50}"/>
            </ac:cxnSpMkLst>
          </pc:cxnChg>
        </pc:sldLayoutChg>
        <pc:sldLayoutChg chg="del">
          <pc:chgData name="Jan Olencki" userId="c5b2e141ba821894" providerId="LiveId" clId="{35CD476F-86D1-4535-A267-FFFA425A5AF3}" dt="2019-02-26T00:10:50.707" v="9239" actId="2696"/>
          <pc:sldLayoutMkLst>
            <pc:docMk/>
            <pc:sldMasterMk cId="803331761" sldId="2147483694"/>
            <pc:sldLayoutMk cId="2135869823" sldId="2147483706"/>
          </pc:sldLayoutMkLst>
        </pc:sldLayoutChg>
      </pc:sldMasterChg>
      <pc:sldMasterChg chg="addSp modSp">
        <pc:chgData name="Jan Olencki" userId="c5b2e141ba821894" providerId="LiveId" clId="{35CD476F-86D1-4535-A267-FFFA425A5AF3}" dt="2019-02-26T00:10:58.077" v="9240"/>
        <pc:sldMasterMkLst>
          <pc:docMk/>
          <pc:sldMasterMk cId="252530618" sldId="2147483706"/>
        </pc:sldMasterMkLst>
        <pc:spChg chg="add mod">
          <ac:chgData name="Jan Olencki" userId="c5b2e141ba821894" providerId="LiveId" clId="{35CD476F-86D1-4535-A267-FFFA425A5AF3}" dt="2019-02-26T00:10:58.077" v="9240"/>
          <ac:spMkLst>
            <pc:docMk/>
            <pc:sldMasterMk cId="252530618" sldId="2147483706"/>
            <ac:spMk id="2" creationId="{E40916E2-95EB-41D6-84EF-FA5A4594EB43}"/>
          </ac:spMkLst>
        </pc:spChg>
        <pc:spChg chg="add mod">
          <ac:chgData name="Jan Olencki" userId="c5b2e141ba821894" providerId="LiveId" clId="{35CD476F-86D1-4535-A267-FFFA425A5AF3}" dt="2019-02-26T00:10:58.077" v="9240"/>
          <ac:spMkLst>
            <pc:docMk/>
            <pc:sldMasterMk cId="252530618" sldId="2147483706"/>
            <ac:spMk id="3" creationId="{BFFA6CF1-BD2F-48C6-A5EE-7F5A256EA2A5}"/>
          </ac:spMkLst>
        </pc:spChg>
        <pc:spChg chg="add mod">
          <ac:chgData name="Jan Olencki" userId="c5b2e141ba821894" providerId="LiveId" clId="{35CD476F-86D1-4535-A267-FFFA425A5AF3}" dt="2019-02-26T00:10:58.077" v="9240"/>
          <ac:spMkLst>
            <pc:docMk/>
            <pc:sldMasterMk cId="252530618" sldId="2147483706"/>
            <ac:spMk id="4" creationId="{21B93334-CDA9-4CD9-B164-7600340B4541}"/>
          </ac:spMkLst>
        </pc:spChg>
        <pc:spChg chg="add mod">
          <ac:chgData name="Jan Olencki" userId="c5b2e141ba821894" providerId="LiveId" clId="{35CD476F-86D1-4535-A267-FFFA425A5AF3}" dt="2019-02-26T00:10:58.077" v="9240"/>
          <ac:spMkLst>
            <pc:docMk/>
            <pc:sldMasterMk cId="252530618" sldId="2147483706"/>
            <ac:spMk id="5" creationId="{F03E5370-C1EE-4A26-AD8C-E3185BEF11E5}"/>
          </ac:spMkLst>
        </pc:spChg>
        <pc:spChg chg="add mod">
          <ac:chgData name="Jan Olencki" userId="c5b2e141ba821894" providerId="LiveId" clId="{35CD476F-86D1-4535-A267-FFFA425A5AF3}" dt="2019-02-26T00:10:58.077" v="9240"/>
          <ac:spMkLst>
            <pc:docMk/>
            <pc:sldMasterMk cId="252530618" sldId="2147483706"/>
            <ac:spMk id="6" creationId="{EC960898-2627-4475-8575-1017344AF39B}"/>
          </ac:spMkLst>
        </pc:sp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Przykładowy sygnał</a:t>
            </a:r>
            <a:r>
              <a:rPr lang="pl-PL" baseline="0"/>
              <a:t> cyfrowy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Wartości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Arkusz1!$A$2:$A$13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7</c:v>
                </c:pt>
                <c:pt idx="10">
                  <c:v>7</c:v>
                </c:pt>
                <c:pt idx="11">
                  <c:v>8</c:v>
                </c:pt>
              </c:numCache>
            </c:numRef>
          </c:xVal>
          <c:yVal>
            <c:numRef>
              <c:f>Arkusz1!$B$2:$B$13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267-4E98-A1AD-A967A20BE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204607"/>
        <c:axId val="732451919"/>
      </c:scatterChart>
      <c:valAx>
        <c:axId val="510204607"/>
        <c:scaling>
          <c:orientation val="minMax"/>
          <c:max val="8.5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Czas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32451919"/>
        <c:crosses val="autoZero"/>
        <c:crossBetween val="midCat"/>
      </c:valAx>
      <c:valAx>
        <c:axId val="732451919"/>
        <c:scaling>
          <c:orientation val="minMax"/>
          <c:max val="1.2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Napięcie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1020460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>
                <a:ln>
                  <a:noFill/>
                </a:ln>
              </a:rPr>
              <a:t>Zegar</a:t>
            </a:r>
            <a:endParaRPr lang="en-US">
              <a:ln>
                <a:noFill/>
              </a:ln>
            </a:endParaRPr>
          </a:p>
        </c:rich>
      </c:tx>
      <c:layout>
        <c:manualLayout>
          <c:xMode val="edge"/>
          <c:yMode val="edge"/>
          <c:x val="4.473571214053168E-4"/>
          <c:y val="0.336088445880519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0.11970614926806875"/>
          <c:y val="9.6259166837306648E-2"/>
          <c:w val="0.86127504675739608"/>
          <c:h val="0.68019494604884578"/>
        </c:manualLayout>
      </c:layout>
      <c:scatterChart>
        <c:scatterStyle val="lineMarker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Wartości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Arkusz1!$A$2:$A$20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</c:numCache>
            </c:numRef>
          </c:xVal>
          <c:yVal>
            <c:numRef>
              <c:f>Arkusz1!$B$2:$B$20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267-4E98-A1AD-A967A20BE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204607"/>
        <c:axId val="732451919"/>
      </c:scatterChart>
      <c:valAx>
        <c:axId val="510204607"/>
        <c:scaling>
          <c:orientation val="minMax"/>
          <c:max val="9.5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Czas</a:t>
                </a:r>
              </a:p>
            </c:rich>
          </c:tx>
          <c:layout>
            <c:manualLayout>
              <c:xMode val="edge"/>
              <c:yMode val="edge"/>
              <c:x val="0.52294359352200748"/>
              <c:y val="0.787473406193710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32451919"/>
        <c:crosses val="autoZero"/>
        <c:crossBetween val="midCat"/>
      </c:valAx>
      <c:valAx>
        <c:axId val="732451919"/>
        <c:scaling>
          <c:orientation val="minMax"/>
          <c:max val="1.2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1020460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>
                <a:ln>
                  <a:noFill/>
                </a:ln>
              </a:rPr>
              <a:t>Dane</a:t>
            </a:r>
            <a:endParaRPr lang="en-US">
              <a:ln>
                <a:noFill/>
              </a:ln>
            </a:endParaRPr>
          </a:p>
        </c:rich>
      </c:tx>
      <c:layout>
        <c:manualLayout>
          <c:xMode val="edge"/>
          <c:yMode val="edge"/>
          <c:x val="4.473571214053168E-4"/>
          <c:y val="0.336088445880519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0.11970614926806875"/>
          <c:y val="0.18182070824034699"/>
          <c:w val="0.86127504675739608"/>
          <c:h val="0.59463303718051286"/>
        </c:manualLayout>
      </c:layout>
      <c:scatterChart>
        <c:scatterStyle val="lineMarker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Wartości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-0.12127081007035463"/>
                  <c:y val="-0.31793928165396435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Stan niski</a:t>
                    </a:r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44F-4859-BE65-B686DD32AA26}"/>
                </c:ext>
              </c:extLst>
            </c:dLbl>
            <c:dLbl>
              <c:idx val="6"/>
              <c:layout>
                <c:manualLayout>
                  <c:x val="1.2102875256522351E-2"/>
                  <c:y val="-8.8154346460464217E-2"/>
                </c:manualLayout>
              </c:layout>
              <c:tx>
                <c:rich>
                  <a:bodyPr/>
                  <a:lstStyle/>
                  <a:p>
                    <a:r>
                      <a:rPr lang="en-US" err="1"/>
                      <a:t>Zbocze</a:t>
                    </a:r>
                    <a:r>
                      <a:rPr lang="en-US"/>
                      <a:t> </a:t>
                    </a:r>
                    <a:r>
                      <a:rPr lang="en-US" err="1"/>
                      <a:t>narastają</a:t>
                    </a:r>
                    <a:r>
                      <a:rPr lang="en-US"/>
                      <a:t>ce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D9F-40B4-AD5A-23D57098A64E}"/>
                </c:ext>
              </c:extLst>
            </c:dLbl>
            <c:dLbl>
              <c:idx val="8"/>
              <c:layout>
                <c:manualLayout>
                  <c:x val="2.5934732692548097E-2"/>
                  <c:y val="-0.1865190113267927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/>
                      <a:t>Stan wysoki</a:t>
                    </a:r>
                    <a:endParaRPr lang="en-US"/>
                  </a:p>
                </c:rich>
              </c:tx>
              <c:spPr>
                <a:solidFill>
                  <a:srgbClr val="F2F4F5"/>
                </a:solidFill>
                <a:ln w="9525" cap="flat" cmpd="sng" algn="ctr">
                  <a:solidFill>
                    <a:srgbClr val="132933">
                      <a:lumMod val="25000"/>
                      <a:lumOff val="75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0-24A2-45F2-84A2-1E9D2358EDBF}"/>
                </c:ext>
              </c:extLst>
            </c:dLbl>
            <c:dLbl>
              <c:idx val="15"/>
              <c:layout>
                <c:manualLayout>
                  <c:x val="1.2102875256522415E-2"/>
                  <c:y val="-8.8154346460464217E-2"/>
                </c:manualLayout>
              </c:layout>
              <c:tx>
                <c:rich>
                  <a:bodyPr/>
                  <a:lstStyle/>
                  <a:p>
                    <a:r>
                      <a:rPr lang="en-US" err="1"/>
                      <a:t>Zbocze</a:t>
                    </a:r>
                    <a:r>
                      <a:rPr lang="en-US" baseline="0"/>
                      <a:t> </a:t>
                    </a:r>
                    <a:r>
                      <a:rPr lang="en-US" baseline="0" err="1"/>
                      <a:t>opadające</a:t>
                    </a:r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D9F-40B4-AD5A-23D57098A64E}"/>
                </c:ext>
              </c:extLst>
            </c:dLbl>
            <c:spPr>
              <a:solidFill>
                <a:srgbClr val="F2F4F5"/>
              </a:solidFill>
              <a:ln>
                <a:solidFill>
                  <a:srgbClr val="132933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Arkusz1!$A$2:$A$21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4</c:v>
                </c:pt>
                <c:pt idx="9">
                  <c:v>4</c:v>
                </c:pt>
                <c:pt idx="10">
                  <c:v>5</c:v>
                </c:pt>
                <c:pt idx="11">
                  <c:v>5</c:v>
                </c:pt>
                <c:pt idx="12">
                  <c:v>6</c:v>
                </c:pt>
                <c:pt idx="13">
                  <c:v>6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8</c:v>
                </c:pt>
                <c:pt idx="18">
                  <c:v>8</c:v>
                </c:pt>
                <c:pt idx="19">
                  <c:v>9</c:v>
                </c:pt>
              </c:numCache>
            </c:numRef>
          </c:xVal>
          <c:yVal>
            <c:numRef>
              <c:f>Arkusz1!$B$2:$B$21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0.5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0.5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9F-40B4-AD5A-23D57098A6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204607"/>
        <c:axId val="732451919"/>
      </c:scatterChart>
      <c:valAx>
        <c:axId val="510204607"/>
        <c:scaling>
          <c:orientation val="minMax"/>
          <c:max val="9.5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Czas</a:t>
                </a:r>
              </a:p>
            </c:rich>
          </c:tx>
          <c:layout>
            <c:manualLayout>
              <c:xMode val="edge"/>
              <c:yMode val="edge"/>
              <c:x val="0.52294359352200748"/>
              <c:y val="0.787473406193710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32451919"/>
        <c:crosses val="autoZero"/>
        <c:crossBetween val="midCat"/>
      </c:valAx>
      <c:valAx>
        <c:axId val="732451919"/>
        <c:scaling>
          <c:orientation val="minMax"/>
          <c:max val="1.2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1020460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>
                <a:ln>
                  <a:noFill/>
                </a:ln>
              </a:rPr>
              <a:t>Zegar</a:t>
            </a:r>
            <a:endParaRPr lang="en-US">
              <a:ln>
                <a:noFill/>
              </a:ln>
            </a:endParaRPr>
          </a:p>
        </c:rich>
      </c:tx>
      <c:layout>
        <c:manualLayout>
          <c:xMode val="edge"/>
          <c:yMode val="edge"/>
          <c:x val="4.4735724321204139E-4"/>
          <c:y val="0.190632808458570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0.11970614926806875"/>
          <c:y val="9.6259166837306648E-2"/>
          <c:w val="0.86127504675739608"/>
          <c:h val="0.64581356860753891"/>
        </c:manualLayout>
      </c:layout>
      <c:scatterChart>
        <c:scatterStyle val="lineMarker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Wartości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Arkusz1!$A$2:$A$60</c:f>
              <c:numCache>
                <c:formatCode>General</c:formatCode>
                <c:ptCount val="5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11</c:v>
                </c:pt>
                <c:pt idx="22">
                  <c:v>11</c:v>
                </c:pt>
                <c:pt idx="23">
                  <c:v>12</c:v>
                </c:pt>
                <c:pt idx="24">
                  <c:v>12</c:v>
                </c:pt>
                <c:pt idx="25">
                  <c:v>13</c:v>
                </c:pt>
                <c:pt idx="26">
                  <c:v>13</c:v>
                </c:pt>
                <c:pt idx="27">
                  <c:v>14</c:v>
                </c:pt>
                <c:pt idx="28">
                  <c:v>14</c:v>
                </c:pt>
                <c:pt idx="29">
                  <c:v>15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17</c:v>
                </c:pt>
                <c:pt idx="34">
                  <c:v>17</c:v>
                </c:pt>
                <c:pt idx="35">
                  <c:v>18</c:v>
                </c:pt>
                <c:pt idx="36">
                  <c:v>18</c:v>
                </c:pt>
                <c:pt idx="37">
                  <c:v>19</c:v>
                </c:pt>
                <c:pt idx="38">
                  <c:v>19</c:v>
                </c:pt>
                <c:pt idx="39">
                  <c:v>20</c:v>
                </c:pt>
                <c:pt idx="40">
                  <c:v>20</c:v>
                </c:pt>
                <c:pt idx="41">
                  <c:v>21</c:v>
                </c:pt>
                <c:pt idx="42">
                  <c:v>21</c:v>
                </c:pt>
                <c:pt idx="43">
                  <c:v>22</c:v>
                </c:pt>
                <c:pt idx="44">
                  <c:v>22</c:v>
                </c:pt>
                <c:pt idx="45">
                  <c:v>23</c:v>
                </c:pt>
                <c:pt idx="46">
                  <c:v>23</c:v>
                </c:pt>
                <c:pt idx="47">
                  <c:v>24</c:v>
                </c:pt>
                <c:pt idx="48">
                  <c:v>24</c:v>
                </c:pt>
                <c:pt idx="49">
                  <c:v>25</c:v>
                </c:pt>
                <c:pt idx="50">
                  <c:v>25</c:v>
                </c:pt>
                <c:pt idx="51">
                  <c:v>26</c:v>
                </c:pt>
                <c:pt idx="52">
                  <c:v>26</c:v>
                </c:pt>
                <c:pt idx="53">
                  <c:v>27</c:v>
                </c:pt>
                <c:pt idx="54">
                  <c:v>27</c:v>
                </c:pt>
                <c:pt idx="55">
                  <c:v>28</c:v>
                </c:pt>
                <c:pt idx="56">
                  <c:v>28</c:v>
                </c:pt>
                <c:pt idx="57">
                  <c:v>29</c:v>
                </c:pt>
              </c:numCache>
            </c:numRef>
          </c:xVal>
          <c:yVal>
            <c:numRef>
              <c:f>Arkusz1!$B$2:$B$60</c:f>
              <c:numCache>
                <c:formatCode>General</c:formatCode>
                <c:ptCount val="5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1</c:v>
                </c:pt>
                <c:pt idx="55">
                  <c:v>1</c:v>
                </c:pt>
                <c:pt idx="56">
                  <c:v>0</c:v>
                </c:pt>
                <c:pt idx="5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29-457A-9D75-87BFBF5E6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204607"/>
        <c:axId val="732451919"/>
      </c:scatterChart>
      <c:valAx>
        <c:axId val="510204607"/>
        <c:scaling>
          <c:orientation val="minMax"/>
          <c:max val="29.5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32451919"/>
        <c:crosses val="autoZero"/>
        <c:crossBetween val="midCat"/>
      </c:valAx>
      <c:valAx>
        <c:axId val="732451919"/>
        <c:scaling>
          <c:orientation val="minMax"/>
          <c:max val="1.2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1020460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>
                <a:ln>
                  <a:noFill/>
                </a:ln>
              </a:rPr>
              <a:t>Reset</a:t>
            </a:r>
            <a:endParaRPr lang="en-US">
              <a:ln>
                <a:noFill/>
              </a:ln>
            </a:endParaRPr>
          </a:p>
        </c:rich>
      </c:tx>
      <c:layout>
        <c:manualLayout>
          <c:xMode val="edge"/>
          <c:yMode val="edge"/>
          <c:x val="4.4735724321204139E-4"/>
          <c:y val="0.190632808458570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0.11970614926806875"/>
          <c:y val="9.6259166837306648E-2"/>
          <c:w val="0.86127504675739608"/>
          <c:h val="0.64581356860753891"/>
        </c:manualLayout>
      </c:layout>
      <c:scatterChart>
        <c:scatterStyle val="lineMarker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Wartości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Arkusz1!$A$2:$A$60</c:f>
              <c:numCache>
                <c:formatCode>General</c:formatCode>
                <c:ptCount val="5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11</c:v>
                </c:pt>
                <c:pt idx="22">
                  <c:v>11</c:v>
                </c:pt>
                <c:pt idx="23">
                  <c:v>12</c:v>
                </c:pt>
                <c:pt idx="24">
                  <c:v>12</c:v>
                </c:pt>
                <c:pt idx="25">
                  <c:v>13</c:v>
                </c:pt>
                <c:pt idx="26">
                  <c:v>13</c:v>
                </c:pt>
                <c:pt idx="27">
                  <c:v>14</c:v>
                </c:pt>
                <c:pt idx="28">
                  <c:v>14</c:v>
                </c:pt>
                <c:pt idx="29">
                  <c:v>15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17</c:v>
                </c:pt>
                <c:pt idx="34">
                  <c:v>17</c:v>
                </c:pt>
                <c:pt idx="35">
                  <c:v>18</c:v>
                </c:pt>
                <c:pt idx="36">
                  <c:v>18</c:v>
                </c:pt>
                <c:pt idx="37">
                  <c:v>19</c:v>
                </c:pt>
                <c:pt idx="38">
                  <c:v>19</c:v>
                </c:pt>
                <c:pt idx="39">
                  <c:v>20</c:v>
                </c:pt>
                <c:pt idx="40">
                  <c:v>20</c:v>
                </c:pt>
                <c:pt idx="41">
                  <c:v>21</c:v>
                </c:pt>
                <c:pt idx="42">
                  <c:v>21</c:v>
                </c:pt>
                <c:pt idx="43">
                  <c:v>22</c:v>
                </c:pt>
                <c:pt idx="44">
                  <c:v>22</c:v>
                </c:pt>
                <c:pt idx="45">
                  <c:v>23</c:v>
                </c:pt>
                <c:pt idx="46">
                  <c:v>23</c:v>
                </c:pt>
                <c:pt idx="47">
                  <c:v>24</c:v>
                </c:pt>
                <c:pt idx="48">
                  <c:v>24</c:v>
                </c:pt>
                <c:pt idx="49">
                  <c:v>25</c:v>
                </c:pt>
                <c:pt idx="50">
                  <c:v>25</c:v>
                </c:pt>
                <c:pt idx="51">
                  <c:v>26</c:v>
                </c:pt>
                <c:pt idx="52">
                  <c:v>26</c:v>
                </c:pt>
                <c:pt idx="53">
                  <c:v>27</c:v>
                </c:pt>
                <c:pt idx="54">
                  <c:v>27</c:v>
                </c:pt>
                <c:pt idx="55">
                  <c:v>28</c:v>
                </c:pt>
                <c:pt idx="56">
                  <c:v>28</c:v>
                </c:pt>
                <c:pt idx="57">
                  <c:v>29</c:v>
                </c:pt>
              </c:numCache>
            </c:numRef>
          </c:xVal>
          <c:yVal>
            <c:numRef>
              <c:f>Arkusz1!$B$2:$B$60</c:f>
              <c:numCache>
                <c:formatCode>General</c:formatCode>
                <c:ptCount val="5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A6-4CBA-8821-7E8929BB85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204607"/>
        <c:axId val="732451919"/>
      </c:scatterChart>
      <c:valAx>
        <c:axId val="510204607"/>
        <c:scaling>
          <c:orientation val="minMax"/>
          <c:max val="29.5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32451919"/>
        <c:crosses val="autoZero"/>
        <c:crossBetween val="midCat"/>
      </c:valAx>
      <c:valAx>
        <c:axId val="732451919"/>
        <c:scaling>
          <c:orientation val="minMax"/>
          <c:max val="1.2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1020460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>
                <a:ln>
                  <a:noFill/>
                </a:ln>
              </a:rPr>
              <a:t>Q</a:t>
            </a:r>
            <a:r>
              <a:rPr lang="pl-PL" baseline="-25000">
                <a:ln>
                  <a:noFill/>
                </a:ln>
              </a:rPr>
              <a:t>0</a:t>
            </a:r>
            <a:endParaRPr lang="en-US">
              <a:ln>
                <a:noFill/>
              </a:ln>
            </a:endParaRPr>
          </a:p>
        </c:rich>
      </c:tx>
      <c:layout>
        <c:manualLayout>
          <c:xMode val="edge"/>
          <c:yMode val="edge"/>
          <c:x val="4.4735724321204139E-4"/>
          <c:y val="0.190632808458570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0.11970614926806875"/>
          <c:y val="9.6259166837306648E-2"/>
          <c:w val="0.86127504675739608"/>
          <c:h val="0.64581356860753891"/>
        </c:manualLayout>
      </c:layout>
      <c:scatterChart>
        <c:scatterStyle val="lineMarker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Wartości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Arkusz1!$A$2:$A$60</c:f>
              <c:numCache>
                <c:formatCode>General</c:formatCode>
                <c:ptCount val="5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11</c:v>
                </c:pt>
                <c:pt idx="22">
                  <c:v>11</c:v>
                </c:pt>
                <c:pt idx="23">
                  <c:v>12</c:v>
                </c:pt>
                <c:pt idx="24">
                  <c:v>12</c:v>
                </c:pt>
                <c:pt idx="25">
                  <c:v>13</c:v>
                </c:pt>
                <c:pt idx="26">
                  <c:v>13</c:v>
                </c:pt>
                <c:pt idx="27">
                  <c:v>14</c:v>
                </c:pt>
                <c:pt idx="28">
                  <c:v>14</c:v>
                </c:pt>
                <c:pt idx="29">
                  <c:v>15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17</c:v>
                </c:pt>
                <c:pt idx="34">
                  <c:v>17</c:v>
                </c:pt>
                <c:pt idx="35">
                  <c:v>18</c:v>
                </c:pt>
                <c:pt idx="36">
                  <c:v>18</c:v>
                </c:pt>
                <c:pt idx="37">
                  <c:v>19</c:v>
                </c:pt>
                <c:pt idx="38">
                  <c:v>19</c:v>
                </c:pt>
                <c:pt idx="39">
                  <c:v>20</c:v>
                </c:pt>
                <c:pt idx="40">
                  <c:v>20</c:v>
                </c:pt>
                <c:pt idx="41">
                  <c:v>21</c:v>
                </c:pt>
                <c:pt idx="42">
                  <c:v>21</c:v>
                </c:pt>
                <c:pt idx="43">
                  <c:v>22</c:v>
                </c:pt>
                <c:pt idx="44">
                  <c:v>22</c:v>
                </c:pt>
                <c:pt idx="45">
                  <c:v>23</c:v>
                </c:pt>
                <c:pt idx="46">
                  <c:v>23</c:v>
                </c:pt>
                <c:pt idx="47">
                  <c:v>24</c:v>
                </c:pt>
                <c:pt idx="48">
                  <c:v>24</c:v>
                </c:pt>
                <c:pt idx="49">
                  <c:v>25</c:v>
                </c:pt>
                <c:pt idx="50">
                  <c:v>25</c:v>
                </c:pt>
                <c:pt idx="51">
                  <c:v>26</c:v>
                </c:pt>
                <c:pt idx="52">
                  <c:v>26</c:v>
                </c:pt>
                <c:pt idx="53">
                  <c:v>27</c:v>
                </c:pt>
                <c:pt idx="54">
                  <c:v>27</c:v>
                </c:pt>
                <c:pt idx="55">
                  <c:v>28</c:v>
                </c:pt>
                <c:pt idx="56">
                  <c:v>28</c:v>
                </c:pt>
                <c:pt idx="57">
                  <c:v>29</c:v>
                </c:pt>
              </c:numCache>
            </c:numRef>
          </c:xVal>
          <c:yVal>
            <c:numRef>
              <c:f>Arkusz1!$B$2:$B$60</c:f>
              <c:numCache>
                <c:formatCode>General</c:formatCode>
                <c:ptCount val="5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3D9-484B-93B4-1E1C2B71E1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204607"/>
        <c:axId val="732451919"/>
      </c:scatterChart>
      <c:valAx>
        <c:axId val="510204607"/>
        <c:scaling>
          <c:orientation val="minMax"/>
          <c:max val="29.5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32451919"/>
        <c:crosses val="autoZero"/>
        <c:crossBetween val="midCat"/>
      </c:valAx>
      <c:valAx>
        <c:axId val="732451919"/>
        <c:scaling>
          <c:orientation val="minMax"/>
          <c:max val="1.2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1020460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>
                <a:ln>
                  <a:noFill/>
                </a:ln>
              </a:rPr>
              <a:t>Q</a:t>
            </a:r>
            <a:r>
              <a:rPr lang="pl-PL" baseline="-25000">
                <a:ln>
                  <a:noFill/>
                </a:ln>
              </a:rPr>
              <a:t>1</a:t>
            </a:r>
            <a:endParaRPr lang="en-US">
              <a:ln>
                <a:noFill/>
              </a:ln>
            </a:endParaRPr>
          </a:p>
        </c:rich>
      </c:tx>
      <c:layout>
        <c:manualLayout>
          <c:xMode val="edge"/>
          <c:yMode val="edge"/>
          <c:x val="4.4735724321204139E-4"/>
          <c:y val="0.190632808458570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0.11970614926806875"/>
          <c:y val="9.6259166837306648E-2"/>
          <c:w val="0.86127504675739608"/>
          <c:h val="0.64581356860753891"/>
        </c:manualLayout>
      </c:layout>
      <c:scatterChart>
        <c:scatterStyle val="lineMarker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Wartości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Arkusz1!$A$2:$A$71</c:f>
              <c:numCache>
                <c:formatCode>General</c:formatCode>
                <c:ptCount val="70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11</c:v>
                </c:pt>
                <c:pt idx="22">
                  <c:v>11</c:v>
                </c:pt>
                <c:pt idx="23">
                  <c:v>12</c:v>
                </c:pt>
                <c:pt idx="24">
                  <c:v>12</c:v>
                </c:pt>
                <c:pt idx="25">
                  <c:v>13</c:v>
                </c:pt>
                <c:pt idx="26">
                  <c:v>13</c:v>
                </c:pt>
                <c:pt idx="27">
                  <c:v>14</c:v>
                </c:pt>
                <c:pt idx="28">
                  <c:v>14</c:v>
                </c:pt>
                <c:pt idx="29">
                  <c:v>15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17</c:v>
                </c:pt>
                <c:pt idx="34">
                  <c:v>17</c:v>
                </c:pt>
                <c:pt idx="35">
                  <c:v>18</c:v>
                </c:pt>
                <c:pt idx="36">
                  <c:v>18</c:v>
                </c:pt>
                <c:pt idx="37">
                  <c:v>19</c:v>
                </c:pt>
                <c:pt idx="38">
                  <c:v>19</c:v>
                </c:pt>
                <c:pt idx="39">
                  <c:v>20</c:v>
                </c:pt>
                <c:pt idx="40">
                  <c:v>20</c:v>
                </c:pt>
                <c:pt idx="41">
                  <c:v>21</c:v>
                </c:pt>
                <c:pt idx="42">
                  <c:v>21</c:v>
                </c:pt>
                <c:pt idx="43">
                  <c:v>22</c:v>
                </c:pt>
                <c:pt idx="44">
                  <c:v>22</c:v>
                </c:pt>
                <c:pt idx="45">
                  <c:v>23</c:v>
                </c:pt>
                <c:pt idx="46">
                  <c:v>23</c:v>
                </c:pt>
                <c:pt idx="47">
                  <c:v>24</c:v>
                </c:pt>
                <c:pt idx="48">
                  <c:v>24</c:v>
                </c:pt>
                <c:pt idx="49">
                  <c:v>25</c:v>
                </c:pt>
                <c:pt idx="50">
                  <c:v>25</c:v>
                </c:pt>
                <c:pt idx="51">
                  <c:v>26</c:v>
                </c:pt>
                <c:pt idx="52">
                  <c:v>26</c:v>
                </c:pt>
                <c:pt idx="53">
                  <c:v>27</c:v>
                </c:pt>
                <c:pt idx="54">
                  <c:v>27</c:v>
                </c:pt>
                <c:pt idx="55">
                  <c:v>28</c:v>
                </c:pt>
                <c:pt idx="56">
                  <c:v>28</c:v>
                </c:pt>
                <c:pt idx="57">
                  <c:v>29</c:v>
                </c:pt>
              </c:numCache>
            </c:numRef>
          </c:xVal>
          <c:yVal>
            <c:numRef>
              <c:f>Arkusz1!$B$2:$B$71</c:f>
              <c:numCache>
                <c:formatCode>General</c:formatCode>
                <c:ptCount val="7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57-4D0F-93AF-A8584DCC7BDC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Kolumna1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Arkusz1!$A$2:$A$71</c:f>
              <c:numCache>
                <c:formatCode>General</c:formatCode>
                <c:ptCount val="70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11</c:v>
                </c:pt>
                <c:pt idx="22">
                  <c:v>11</c:v>
                </c:pt>
                <c:pt idx="23">
                  <c:v>12</c:v>
                </c:pt>
                <c:pt idx="24">
                  <c:v>12</c:v>
                </c:pt>
                <c:pt idx="25">
                  <c:v>13</c:v>
                </c:pt>
                <c:pt idx="26">
                  <c:v>13</c:v>
                </c:pt>
                <c:pt idx="27">
                  <c:v>14</c:v>
                </c:pt>
                <c:pt idx="28">
                  <c:v>14</c:v>
                </c:pt>
                <c:pt idx="29">
                  <c:v>15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17</c:v>
                </c:pt>
                <c:pt idx="34">
                  <c:v>17</c:v>
                </c:pt>
                <c:pt idx="35">
                  <c:v>18</c:v>
                </c:pt>
                <c:pt idx="36">
                  <c:v>18</c:v>
                </c:pt>
                <c:pt idx="37">
                  <c:v>19</c:v>
                </c:pt>
                <c:pt idx="38">
                  <c:v>19</c:v>
                </c:pt>
                <c:pt idx="39">
                  <c:v>20</c:v>
                </c:pt>
                <c:pt idx="40">
                  <c:v>20</c:v>
                </c:pt>
                <c:pt idx="41">
                  <c:v>21</c:v>
                </c:pt>
                <c:pt idx="42">
                  <c:v>21</c:v>
                </c:pt>
                <c:pt idx="43">
                  <c:v>22</c:v>
                </c:pt>
                <c:pt idx="44">
                  <c:v>22</c:v>
                </c:pt>
                <c:pt idx="45">
                  <c:v>23</c:v>
                </c:pt>
                <c:pt idx="46">
                  <c:v>23</c:v>
                </c:pt>
                <c:pt idx="47">
                  <c:v>24</c:v>
                </c:pt>
                <c:pt idx="48">
                  <c:v>24</c:v>
                </c:pt>
                <c:pt idx="49">
                  <c:v>25</c:v>
                </c:pt>
                <c:pt idx="50">
                  <c:v>25</c:v>
                </c:pt>
                <c:pt idx="51">
                  <c:v>26</c:v>
                </c:pt>
                <c:pt idx="52">
                  <c:v>26</c:v>
                </c:pt>
                <c:pt idx="53">
                  <c:v>27</c:v>
                </c:pt>
                <c:pt idx="54">
                  <c:v>27</c:v>
                </c:pt>
                <c:pt idx="55">
                  <c:v>28</c:v>
                </c:pt>
                <c:pt idx="56">
                  <c:v>28</c:v>
                </c:pt>
                <c:pt idx="57">
                  <c:v>29</c:v>
                </c:pt>
              </c:numCache>
            </c:numRef>
          </c:xVal>
          <c:yVal>
            <c:numRef>
              <c:f>Arkusz1!$C$2:$C$71</c:f>
              <c:numCache>
                <c:formatCode>General</c:formatCode>
                <c:ptCount val="70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D57-4D0F-93AF-A8584DCC7B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204607"/>
        <c:axId val="732451919"/>
      </c:scatterChart>
      <c:valAx>
        <c:axId val="510204607"/>
        <c:scaling>
          <c:orientation val="minMax"/>
          <c:max val="29.5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32451919"/>
        <c:crosses val="autoZero"/>
        <c:crossBetween val="midCat"/>
      </c:valAx>
      <c:valAx>
        <c:axId val="732451919"/>
        <c:scaling>
          <c:orientation val="minMax"/>
          <c:max val="1.2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1020460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>
                <a:ln>
                  <a:noFill/>
                </a:ln>
              </a:rPr>
              <a:t>Q</a:t>
            </a:r>
            <a:r>
              <a:rPr lang="pl-PL" baseline="-25000">
                <a:ln>
                  <a:noFill/>
                </a:ln>
              </a:rPr>
              <a:t>2</a:t>
            </a:r>
            <a:endParaRPr lang="en-US">
              <a:ln>
                <a:noFill/>
              </a:ln>
            </a:endParaRPr>
          </a:p>
        </c:rich>
      </c:tx>
      <c:layout>
        <c:manualLayout>
          <c:xMode val="edge"/>
          <c:yMode val="edge"/>
          <c:x val="4.4735724321204139E-4"/>
          <c:y val="0.190632808458570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0.11970614926806875"/>
          <c:y val="9.6259166837306648E-2"/>
          <c:w val="0.86127504675739608"/>
          <c:h val="0.64581356860753891"/>
        </c:manualLayout>
      </c:layout>
      <c:scatterChart>
        <c:scatterStyle val="lineMarker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Wartości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Arkusz1!$A$2:$A$60</c:f>
              <c:numCache>
                <c:formatCode>General</c:formatCode>
                <c:ptCount val="5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11</c:v>
                </c:pt>
                <c:pt idx="22">
                  <c:v>11</c:v>
                </c:pt>
                <c:pt idx="23">
                  <c:v>12</c:v>
                </c:pt>
                <c:pt idx="24">
                  <c:v>12</c:v>
                </c:pt>
                <c:pt idx="25">
                  <c:v>13</c:v>
                </c:pt>
                <c:pt idx="26">
                  <c:v>13</c:v>
                </c:pt>
                <c:pt idx="27">
                  <c:v>14</c:v>
                </c:pt>
                <c:pt idx="28">
                  <c:v>14</c:v>
                </c:pt>
                <c:pt idx="29">
                  <c:v>15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17</c:v>
                </c:pt>
                <c:pt idx="34">
                  <c:v>17</c:v>
                </c:pt>
                <c:pt idx="35">
                  <c:v>18</c:v>
                </c:pt>
                <c:pt idx="36">
                  <c:v>18</c:v>
                </c:pt>
                <c:pt idx="37">
                  <c:v>19</c:v>
                </c:pt>
                <c:pt idx="38">
                  <c:v>19</c:v>
                </c:pt>
                <c:pt idx="39">
                  <c:v>20</c:v>
                </c:pt>
                <c:pt idx="40">
                  <c:v>20</c:v>
                </c:pt>
                <c:pt idx="41">
                  <c:v>21</c:v>
                </c:pt>
                <c:pt idx="42">
                  <c:v>21</c:v>
                </c:pt>
                <c:pt idx="43">
                  <c:v>22</c:v>
                </c:pt>
                <c:pt idx="44">
                  <c:v>22</c:v>
                </c:pt>
                <c:pt idx="45">
                  <c:v>23</c:v>
                </c:pt>
                <c:pt idx="46">
                  <c:v>23</c:v>
                </c:pt>
                <c:pt idx="47">
                  <c:v>24</c:v>
                </c:pt>
                <c:pt idx="48">
                  <c:v>24</c:v>
                </c:pt>
                <c:pt idx="49">
                  <c:v>25</c:v>
                </c:pt>
                <c:pt idx="50">
                  <c:v>25</c:v>
                </c:pt>
                <c:pt idx="51">
                  <c:v>26</c:v>
                </c:pt>
                <c:pt idx="52">
                  <c:v>26</c:v>
                </c:pt>
                <c:pt idx="53">
                  <c:v>27</c:v>
                </c:pt>
                <c:pt idx="54">
                  <c:v>27</c:v>
                </c:pt>
                <c:pt idx="55">
                  <c:v>28</c:v>
                </c:pt>
                <c:pt idx="56">
                  <c:v>28</c:v>
                </c:pt>
                <c:pt idx="57">
                  <c:v>29</c:v>
                </c:pt>
              </c:numCache>
            </c:numRef>
          </c:xVal>
          <c:yVal>
            <c:numRef>
              <c:f>Arkusz1!$B$2:$B$60</c:f>
              <c:numCache>
                <c:formatCode>General</c:formatCode>
                <c:ptCount val="5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DF-4314-91E6-99474BF30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204607"/>
        <c:axId val="732451919"/>
      </c:scatterChart>
      <c:valAx>
        <c:axId val="510204607"/>
        <c:scaling>
          <c:orientation val="minMax"/>
          <c:max val="29.5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32451919"/>
        <c:crosses val="autoZero"/>
        <c:crossBetween val="midCat"/>
      </c:valAx>
      <c:valAx>
        <c:axId val="732451919"/>
        <c:scaling>
          <c:orientation val="minMax"/>
          <c:max val="1.2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1020460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>
                <a:ln>
                  <a:noFill/>
                </a:ln>
              </a:rPr>
              <a:t>Q</a:t>
            </a:r>
            <a:r>
              <a:rPr lang="pl-PL" baseline="-25000">
                <a:ln>
                  <a:noFill/>
                </a:ln>
              </a:rPr>
              <a:t>3</a:t>
            </a:r>
            <a:endParaRPr lang="en-US">
              <a:ln>
                <a:noFill/>
              </a:ln>
            </a:endParaRPr>
          </a:p>
        </c:rich>
      </c:tx>
      <c:layout>
        <c:manualLayout>
          <c:xMode val="edge"/>
          <c:yMode val="edge"/>
          <c:x val="4.4735724321204139E-4"/>
          <c:y val="0.190632808458570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0.11970614926806875"/>
          <c:y val="9.6259166837306648E-2"/>
          <c:w val="0.86127504675739608"/>
          <c:h val="0.64581356860753891"/>
        </c:manualLayout>
      </c:layout>
      <c:scatterChart>
        <c:scatterStyle val="lineMarker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Wartości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Arkusz1!$A$2:$A$60</c:f>
              <c:numCache>
                <c:formatCode>General</c:formatCode>
                <c:ptCount val="5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11</c:v>
                </c:pt>
                <c:pt idx="22">
                  <c:v>11</c:v>
                </c:pt>
                <c:pt idx="23">
                  <c:v>12</c:v>
                </c:pt>
                <c:pt idx="24">
                  <c:v>12</c:v>
                </c:pt>
                <c:pt idx="25">
                  <c:v>13</c:v>
                </c:pt>
                <c:pt idx="26">
                  <c:v>13</c:v>
                </c:pt>
                <c:pt idx="27">
                  <c:v>14</c:v>
                </c:pt>
                <c:pt idx="28">
                  <c:v>14</c:v>
                </c:pt>
                <c:pt idx="29">
                  <c:v>15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17</c:v>
                </c:pt>
                <c:pt idx="34">
                  <c:v>17</c:v>
                </c:pt>
                <c:pt idx="35">
                  <c:v>18</c:v>
                </c:pt>
                <c:pt idx="36">
                  <c:v>18</c:v>
                </c:pt>
                <c:pt idx="37">
                  <c:v>19</c:v>
                </c:pt>
                <c:pt idx="38">
                  <c:v>19</c:v>
                </c:pt>
                <c:pt idx="39">
                  <c:v>20</c:v>
                </c:pt>
                <c:pt idx="40">
                  <c:v>20</c:v>
                </c:pt>
                <c:pt idx="41">
                  <c:v>21</c:v>
                </c:pt>
                <c:pt idx="42">
                  <c:v>21</c:v>
                </c:pt>
                <c:pt idx="43">
                  <c:v>22</c:v>
                </c:pt>
                <c:pt idx="44">
                  <c:v>22</c:v>
                </c:pt>
                <c:pt idx="45">
                  <c:v>23</c:v>
                </c:pt>
                <c:pt idx="46">
                  <c:v>23</c:v>
                </c:pt>
                <c:pt idx="47">
                  <c:v>24</c:v>
                </c:pt>
                <c:pt idx="48">
                  <c:v>24</c:v>
                </c:pt>
                <c:pt idx="49">
                  <c:v>25</c:v>
                </c:pt>
                <c:pt idx="50">
                  <c:v>25</c:v>
                </c:pt>
                <c:pt idx="51">
                  <c:v>26</c:v>
                </c:pt>
                <c:pt idx="52">
                  <c:v>26</c:v>
                </c:pt>
                <c:pt idx="53">
                  <c:v>27</c:v>
                </c:pt>
                <c:pt idx="54">
                  <c:v>27</c:v>
                </c:pt>
                <c:pt idx="55">
                  <c:v>28</c:v>
                </c:pt>
                <c:pt idx="56">
                  <c:v>28</c:v>
                </c:pt>
                <c:pt idx="57">
                  <c:v>29</c:v>
                </c:pt>
              </c:numCache>
            </c:numRef>
          </c:xVal>
          <c:yVal>
            <c:numRef>
              <c:f>Arkusz1!$B$2:$B$60</c:f>
              <c:numCache>
                <c:formatCode>General</c:formatCode>
                <c:ptCount val="5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64F-4606-8275-B8FF2762D8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204607"/>
        <c:axId val="732451919"/>
      </c:scatterChart>
      <c:valAx>
        <c:axId val="510204607"/>
        <c:scaling>
          <c:orientation val="minMax"/>
          <c:max val="29.5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32451919"/>
        <c:crosses val="autoZero"/>
        <c:crossBetween val="midCat"/>
      </c:valAx>
      <c:valAx>
        <c:axId val="732451919"/>
        <c:scaling>
          <c:orientation val="minMax"/>
          <c:max val="1.2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1020460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F6B162-B019-4558-B36F-3F7010E42FDF}" type="datetime1">
              <a:rPr lang="pl-PL" smtClean="0"/>
              <a:t>26.02.2019</a:t>
            </a:fld>
            <a:endParaRPr lang="pl-PL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5293-0EA9-4B42-A238-C80836CA7D9E}" type="datetime1">
              <a:rPr lang="pl-PL" smtClean="0"/>
              <a:pPr/>
              <a:t>26.02.2019</a:t>
            </a:fld>
            <a:endParaRPr lang="pl-PL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Powitanie, przedstawienie profesora i nas, wszyscy koło Chip</a:t>
            </a:r>
          </a:p>
          <a:p>
            <a:r>
              <a:rPr lang="pl-PL"/>
              <a:t>Akademia ETI i temat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79581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10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549095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Jak są kopane </a:t>
            </a:r>
            <a:r>
              <a:rPr lang="pl-PL" err="1"/>
              <a:t>bitcoiny</a:t>
            </a:r>
            <a:endParaRPr lang="pl-PL"/>
          </a:p>
          <a:p>
            <a:r>
              <a:rPr lang="pl-PL"/>
              <a:t>Co jest w statystykach</a:t>
            </a:r>
          </a:p>
          <a:p>
            <a:r>
              <a:rPr lang="pl-PL"/>
              <a:t>Słabe te statystki</a:t>
            </a:r>
          </a:p>
          <a:p>
            <a:r>
              <a:rPr lang="pl-PL"/>
              <a:t>Najgorszy procesor bo</a:t>
            </a:r>
          </a:p>
          <a:p>
            <a:r>
              <a:rPr lang="pl-PL"/>
              <a:t>Lepsza </a:t>
            </a:r>
            <a:r>
              <a:rPr lang="pl-PL" err="1"/>
              <a:t>garfika</a:t>
            </a:r>
            <a:r>
              <a:rPr lang="pl-PL"/>
              <a:t> bo</a:t>
            </a:r>
          </a:p>
          <a:p>
            <a:r>
              <a:rPr lang="pl-PL"/>
              <a:t>FPGA daje dobre wyniki bo</a:t>
            </a:r>
          </a:p>
          <a:p>
            <a:r>
              <a:rPr lang="pl-PL"/>
              <a:t>ASIC najlepszy bo</a:t>
            </a:r>
          </a:p>
          <a:p>
            <a:r>
              <a:rPr lang="pl-PL"/>
              <a:t>Dlaczego ASIC tak dobry w stosunku do FPGA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11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89130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Blok logiczny i dokładny opis</a:t>
            </a:r>
          </a:p>
          <a:p>
            <a:r>
              <a:rPr lang="pl-PL"/>
              <a:t>Blok IO</a:t>
            </a:r>
          </a:p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Dodatkowe bloki</a:t>
            </a:r>
          </a:p>
          <a:p>
            <a:r>
              <a:rPr lang="pl-PL"/>
              <a:t>Ścieżki – konfigurowanie</a:t>
            </a:r>
          </a:p>
          <a:p>
            <a:r>
              <a:rPr lang="pl-PL"/>
              <a:t>Zegar i synchroniczny</a:t>
            </a:r>
          </a:p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12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89992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HDL lepsze niż schemat,  30 minut</a:t>
            </a:r>
          </a:p>
          <a:p>
            <a:r>
              <a:rPr lang="pl-PL"/>
              <a:t>Schemat z </a:t>
            </a:r>
            <a:r>
              <a:rPr lang="pl-PL" err="1"/>
              <a:t>laborki</a:t>
            </a:r>
            <a:r>
              <a:rPr lang="pl-PL"/>
              <a:t> z programu</a:t>
            </a:r>
          </a:p>
          <a:p>
            <a:r>
              <a:rPr lang="pl-PL"/>
              <a:t>Blok (symbol), ścieżka, węzeł</a:t>
            </a:r>
          </a:p>
          <a:p>
            <a:r>
              <a:rPr lang="pl-PL"/>
              <a:t>Magistrala i odgałęzienie</a:t>
            </a:r>
          </a:p>
          <a:p>
            <a:r>
              <a:rPr lang="pl-PL"/>
              <a:t>znacznik wejść</a:t>
            </a:r>
          </a:p>
          <a:p>
            <a:endParaRPr lang="pl-PL"/>
          </a:p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13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86154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Pytania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14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581974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Dlaczego najpierw o układach cyfrowych</a:t>
            </a:r>
          </a:p>
          <a:p>
            <a:r>
              <a:rPr lang="pl-PL"/>
              <a:t>Wymienienie tematów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90647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Czym jest sygnał</a:t>
            </a:r>
          </a:p>
          <a:p>
            <a:r>
              <a:rPr lang="pl-PL"/>
              <a:t>Jak wygląda w elektronice cyfrowej</a:t>
            </a:r>
          </a:p>
          <a:p>
            <a:r>
              <a:rPr lang="pl-PL"/>
              <a:t>Jak wygląda typowo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3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48008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Czym jest układ synchroniczny</a:t>
            </a:r>
          </a:p>
          <a:p>
            <a:r>
              <a:rPr lang="pl-PL"/>
              <a:t>Opis na podstawie rysunku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4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07074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Czym jest algebra </a:t>
            </a:r>
            <a:r>
              <a:rPr lang="pl-PL" err="1"/>
              <a:t>boole’a</a:t>
            </a:r>
            <a:endParaRPr lang="pl-PL"/>
          </a:p>
          <a:p>
            <a:r>
              <a:rPr lang="pl-PL"/>
              <a:t>Operacja opis tabelą</a:t>
            </a:r>
          </a:p>
          <a:p>
            <a:r>
              <a:rPr lang="pl-PL"/>
              <a:t>Kolejne operacje nazwa, tabela, właściwości</a:t>
            </a:r>
          </a:p>
          <a:p>
            <a:r>
              <a:rPr lang="pl-PL"/>
              <a:t>Inne właściwości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5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672985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Czym jest bramka</a:t>
            </a:r>
          </a:p>
          <a:p>
            <a:r>
              <a:rPr lang="pl-PL"/>
              <a:t>Czym jest układ kombinacyjny</a:t>
            </a:r>
          </a:p>
          <a:p>
            <a:r>
              <a:rPr lang="pl-PL"/>
              <a:t>Co to tabela prawdy</a:t>
            </a:r>
          </a:p>
          <a:p>
            <a:r>
              <a:rPr lang="pl-PL"/>
              <a:t>Opis kolejno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6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86103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Czym jest układ sekwencyjny</a:t>
            </a:r>
          </a:p>
          <a:p>
            <a:r>
              <a:rPr lang="pl-PL"/>
              <a:t>Jak jest opisywany</a:t>
            </a:r>
          </a:p>
          <a:p>
            <a:r>
              <a:rPr lang="pl-PL"/>
              <a:t>Kolejno układy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7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79519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err="1"/>
              <a:t>Dzisiętny</a:t>
            </a:r>
            <a:r>
              <a:rPr lang="pl-PL"/>
              <a:t>, binarny</a:t>
            </a:r>
          </a:p>
          <a:p>
            <a:r>
              <a:rPr lang="pl-PL"/>
              <a:t>Czym jest system pozycyjny (podstawa, wykładnik), są inne</a:t>
            </a:r>
          </a:p>
          <a:p>
            <a:r>
              <a:rPr lang="pl-PL"/>
              <a:t>Jak wygląda liczba w dziesiętnym</a:t>
            </a:r>
          </a:p>
          <a:p>
            <a:r>
              <a:rPr lang="pl-PL"/>
              <a:t>Jak wygląda liczba w binarnym</a:t>
            </a:r>
          </a:p>
          <a:p>
            <a:r>
              <a:rPr lang="pl-PL"/>
              <a:t>Do ilu liczenie ma sens</a:t>
            </a:r>
          </a:p>
          <a:p>
            <a:r>
              <a:rPr lang="pl-PL"/>
              <a:t>183 - 128 = 55</a:t>
            </a:r>
          </a:p>
          <a:p>
            <a:r>
              <a:rPr lang="pl-PL"/>
              <a:t>55 - 32 = 23</a:t>
            </a:r>
          </a:p>
          <a:p>
            <a:r>
              <a:rPr lang="pl-PL"/>
              <a:t>23 - 16 = 7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8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09618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Czym jest operacja modulo</a:t>
            </a:r>
          </a:p>
          <a:p>
            <a:r>
              <a:rPr lang="pl-PL"/>
              <a:t>Czym jest licznik modulo</a:t>
            </a:r>
          </a:p>
          <a:p>
            <a:r>
              <a:rPr lang="pl-PL"/>
              <a:t>Przebiegi dlaczego</a:t>
            </a:r>
          </a:p>
          <a:p>
            <a:r>
              <a:rPr lang="pl-PL"/>
              <a:t>Jak liczy kolejno</a:t>
            </a:r>
          </a:p>
          <a:p>
            <a:r>
              <a:rPr lang="pl-PL"/>
              <a:t>Reset asynchroniczny i synchroniczny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9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5693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01" y="5868988"/>
            <a:ext cx="11517488" cy="6111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5761039"/>
            <a:ext cx="11517488" cy="107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323862"/>
            <a:ext cx="9855202" cy="863588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ct val="85000"/>
              </a:lnSpc>
              <a:defRPr sz="6000" spc="-47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8" y="1403351"/>
            <a:ext cx="9855202" cy="86518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3200" cap="none" spc="189" baseline="0">
                <a:solidFill>
                  <a:schemeClr val="accent3"/>
                </a:solidFill>
                <a:latin typeface="+mj-lt"/>
              </a:defRPr>
            </a:lvl1pPr>
            <a:lvl2pPr marL="432008" indent="0" algn="ctr">
              <a:buNone/>
              <a:defRPr sz="2268"/>
            </a:lvl2pPr>
            <a:lvl3pPr marL="864017" indent="0" algn="ctr">
              <a:buNone/>
              <a:defRPr sz="2268"/>
            </a:lvl3pPr>
            <a:lvl4pPr marL="1296025" indent="0" algn="ctr">
              <a:buNone/>
              <a:defRPr sz="1890"/>
            </a:lvl4pPr>
            <a:lvl5pPr marL="1728033" indent="0" algn="ctr">
              <a:buNone/>
              <a:defRPr sz="1890"/>
            </a:lvl5pPr>
            <a:lvl6pPr marL="2160041" indent="0" algn="ctr">
              <a:buNone/>
              <a:defRPr sz="1890"/>
            </a:lvl6pPr>
            <a:lvl7pPr marL="2592050" indent="0" algn="ctr">
              <a:buNone/>
              <a:defRPr sz="1890"/>
            </a:lvl7pPr>
            <a:lvl8pPr marL="3024058" indent="0" algn="ctr">
              <a:buNone/>
              <a:defRPr sz="1890"/>
            </a:lvl8pPr>
            <a:lvl9pPr marL="3456066" indent="0" algn="ctr">
              <a:buNone/>
              <a:defRPr sz="189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Akademia ETI edycja 2019 – Programowalne układy cyfrowe FPGA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FA08-9B28-4955-9F43-B103CC4BD8EF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Symbol zastępczy zawartości 11">
            <a:extLst>
              <a:ext uri="{FF2B5EF4-FFF2-40B4-BE49-F238E27FC236}">
                <a16:creationId xmlns:a16="http://schemas.microsoft.com/office/drawing/2014/main" id="{09E5E682-4AD2-4766-9F3C-39D5F716BC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8" y="2484439"/>
            <a:ext cx="9866309" cy="3060700"/>
          </a:xfrm>
        </p:spPr>
        <p:txBody>
          <a:bodyPr tIns="0" bIns="0" anchor="t" anchorCtr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4272F310-8F42-4CF4-8480-E390649E2E18}"/>
              </a:ext>
            </a:extLst>
          </p:cNvPr>
          <p:cNvCxnSpPr>
            <a:cxnSpLocks/>
          </p:cNvCxnSpPr>
          <p:nvPr userDrawn="1"/>
        </p:nvCxnSpPr>
        <p:spPr>
          <a:xfrm>
            <a:off x="827089" y="1295400"/>
            <a:ext cx="987741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97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88012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01" y="6048163"/>
            <a:ext cx="11517488" cy="432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5985342"/>
            <a:ext cx="11517488" cy="60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91927"/>
            <a:ext cx="2484105" cy="544023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91927"/>
            <a:ext cx="7308310" cy="5440231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57112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323850"/>
            <a:ext cx="9866312" cy="863600"/>
          </a:xfr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088" y="2052639"/>
            <a:ext cx="9866312" cy="3492500"/>
          </a:xfrm>
        </p:spPr>
        <p:txBody>
          <a:bodyPr t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177800" indent="-177800">
              <a:defRPr>
                <a:solidFill>
                  <a:schemeClr val="tx1"/>
                </a:solidFill>
              </a:defRPr>
            </a:lvl2pPr>
            <a:lvl3pPr marL="357188" indent="-179388">
              <a:defRPr>
                <a:solidFill>
                  <a:schemeClr val="tx1"/>
                </a:solidFill>
              </a:defRPr>
            </a:lvl3pPr>
            <a:lvl4pPr marL="534988" indent="-177800">
              <a:defRPr>
                <a:solidFill>
                  <a:schemeClr val="tx1"/>
                </a:solidFill>
              </a:defRPr>
            </a:lvl4pPr>
            <a:lvl5pPr marL="720725" indent="-185738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pl-PL"/>
              <a:t>Akademia ETI edycja 2019 – Programowalne układy cyfrowe FPGA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1" name="Symbol zastępczy tekstu 10">
            <a:extLst>
              <a:ext uri="{FF2B5EF4-FFF2-40B4-BE49-F238E27FC236}">
                <a16:creationId xmlns:a16="http://schemas.microsoft.com/office/drawing/2014/main" id="{9FC8A13D-746B-45E8-9284-19B1DBEF13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7088" y="1403350"/>
            <a:ext cx="9866312" cy="431798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3"/>
                </a:solidFill>
                <a:latin typeface="+mj-lt"/>
              </a:defRPr>
            </a:lvl1pPr>
            <a:lvl2pPr>
              <a:defRPr sz="2800">
                <a:solidFill>
                  <a:schemeClr val="accent3"/>
                </a:solidFill>
                <a:latin typeface="+mj-lt"/>
              </a:defRPr>
            </a:lvl2pPr>
            <a:lvl3pPr>
              <a:defRPr sz="2800">
                <a:solidFill>
                  <a:schemeClr val="accent3"/>
                </a:solidFill>
                <a:latin typeface="+mj-lt"/>
              </a:defRPr>
            </a:lvl3pPr>
            <a:lvl4pPr>
              <a:defRPr sz="2800">
                <a:solidFill>
                  <a:schemeClr val="accent3"/>
                </a:solidFill>
                <a:latin typeface="+mj-lt"/>
              </a:defRPr>
            </a:lvl4pPr>
            <a:lvl5pPr>
              <a:defRPr sz="28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FF078A24-2385-4727-9463-428AFE122866}"/>
              </a:ext>
            </a:extLst>
          </p:cNvPr>
          <p:cNvCxnSpPr>
            <a:cxnSpLocks/>
          </p:cNvCxnSpPr>
          <p:nvPr userDrawn="1"/>
        </p:nvCxnSpPr>
        <p:spPr>
          <a:xfrm>
            <a:off x="827088" y="1295400"/>
            <a:ext cx="986631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457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156" userDrawn="1">
          <p15:clr>
            <a:srgbClr val="FBAE40"/>
          </p15:clr>
        </p15:guide>
        <p15:guide id="2" orient="horz" pos="1225" userDrawn="1">
          <p15:clr>
            <a:srgbClr val="FBAE40"/>
          </p15:clr>
        </p15:guide>
        <p15:guide id="3" orient="horz" pos="129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01" y="5868988"/>
            <a:ext cx="11517488" cy="6111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5761038"/>
            <a:ext cx="11517488" cy="107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827088"/>
            <a:ext cx="9866312" cy="1044575"/>
          </a:xfrm>
        </p:spPr>
        <p:txBody>
          <a:bodyPr lIns="0" tIns="0" rIns="0" bIns="0" anchor="t" anchorCtr="0">
            <a:normAutofit/>
          </a:bodyPr>
          <a:lstStyle>
            <a:lvl1pPr>
              <a:lnSpc>
                <a:spcPct val="85000"/>
              </a:lnSpc>
              <a:defRPr sz="7559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088" y="2087563"/>
            <a:ext cx="9866312" cy="356552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2268" cap="all" spc="189" baseline="0">
                <a:solidFill>
                  <a:schemeClr val="tx2"/>
                </a:solidFill>
                <a:latin typeface="+mj-lt"/>
              </a:defRPr>
            </a:lvl1pPr>
            <a:lvl2pPr marL="4320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Akademia ETI edycja 2019 – Programowalne układy cyfrowe FPGA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FA08-9B28-4955-9F43-B103CC4BD8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8917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36844" y="270814"/>
            <a:ext cx="9504403" cy="137083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6843" y="1744048"/>
            <a:ext cx="4665798" cy="380170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5449" y="1744049"/>
            <a:ext cx="4665798" cy="380170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66325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36844" y="270814"/>
            <a:ext cx="9504403" cy="137083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844" y="1744348"/>
            <a:ext cx="4665798" cy="69571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90" b="0" cap="all" baseline="0">
                <a:solidFill>
                  <a:schemeClr val="tx2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6844" y="2440067"/>
            <a:ext cx="4665798" cy="3192086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5449" y="1744348"/>
            <a:ext cx="4665798" cy="69571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90" b="0" cap="all" baseline="0">
                <a:solidFill>
                  <a:schemeClr val="tx2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5449" y="2440067"/>
            <a:ext cx="4665798" cy="3192086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29149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74693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01" y="6048163"/>
            <a:ext cx="11517488" cy="432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5985342"/>
            <a:ext cx="11517488" cy="60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19621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3827681" cy="64801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817551" y="0"/>
            <a:ext cx="60483" cy="6480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18" y="561614"/>
            <a:ext cx="3024128" cy="2160058"/>
          </a:xfrm>
        </p:spPr>
        <p:txBody>
          <a:bodyPr anchor="b">
            <a:normAutofit/>
          </a:bodyPr>
          <a:lstStyle>
            <a:lvl1pPr>
              <a:defRPr sz="3402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192" y="691219"/>
            <a:ext cx="6134660" cy="4968134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18" y="2764875"/>
            <a:ext cx="3024128" cy="31929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417">
                <a:solidFill>
                  <a:srgbClr val="FFFFFF"/>
                </a:solidFill>
              </a:defRPr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9873" y="6103899"/>
            <a:ext cx="2474287" cy="345009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/>
              <a:t>27 luty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36192" y="6103899"/>
            <a:ext cx="4392186" cy="345009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 rtl="0"/>
              <a:t>‹#›</a:t>
            </a:fld>
            <a:endParaRPr lang="pl-PL" noProof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35485C75-1A5A-4731-A81C-8CC4B5363BB5}"/>
              </a:ext>
            </a:extLst>
          </p:cNvPr>
          <p:cNvSpPr/>
          <p:nvPr userDrawn="1"/>
        </p:nvSpPr>
        <p:spPr>
          <a:xfrm>
            <a:off x="0" y="0"/>
            <a:ext cx="6912293" cy="6480175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sz="1607" noProof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99088D98-9746-4071-AC8E-991EEAAD0C6E}"/>
              </a:ext>
            </a:extLst>
          </p:cNvPr>
          <p:cNvCxnSpPr/>
          <p:nvPr userDrawn="1"/>
        </p:nvCxnSpPr>
        <p:spPr>
          <a:xfrm>
            <a:off x="7486701" y="2736074"/>
            <a:ext cx="34577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88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680126"/>
            <a:ext cx="11517488" cy="1800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644292"/>
            <a:ext cx="11517488" cy="60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844" y="4795330"/>
            <a:ext cx="9556245" cy="777621"/>
          </a:xfrm>
        </p:spPr>
        <p:txBody>
          <a:bodyPr lIns="91440" tIns="0" rIns="91440" bIns="0" anchor="b">
            <a:noAutofit/>
          </a:bodyPr>
          <a:lstStyle>
            <a:lvl1pPr>
              <a:defRPr sz="3402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1520474" cy="4644292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024">
                <a:solidFill>
                  <a:schemeClr val="bg1"/>
                </a:solidFill>
              </a:defRPr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6844" y="5581590"/>
            <a:ext cx="9556245" cy="561615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567"/>
              </a:spcAft>
              <a:buNone/>
              <a:defRPr sz="1417">
                <a:solidFill>
                  <a:srgbClr val="FFFFFF"/>
                </a:solidFill>
              </a:defRPr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Akademia ETI edycja 2019 – Programowalne układy cyfrowe FPGA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FA08-9B28-4955-9F43-B103CC4BD8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2198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68988"/>
            <a:ext cx="11520489" cy="6111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761035"/>
            <a:ext cx="11520489" cy="1079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7088" y="323850"/>
            <a:ext cx="9866311" cy="8636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088" y="1403351"/>
            <a:ext cx="9866312" cy="41417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7089" y="5868988"/>
            <a:ext cx="2305050" cy="611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rgbClr val="FFFFFF"/>
                </a:solidFill>
              </a:defRPr>
            </a:lvl1pPr>
          </a:lstStyle>
          <a:p>
            <a:r>
              <a:rPr lang="pl-PL"/>
              <a:t>27 luty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48038" y="5868988"/>
            <a:ext cx="4824411" cy="611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348" y="5868989"/>
            <a:ext cx="2305051" cy="611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rgbClr val="FFFFFF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80333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marL="0" indent="0" algn="l" defTabSz="1008000" rtl="0" eaLnBrk="1" latinLnBrk="0" hangingPunct="1">
        <a:lnSpc>
          <a:spcPct val="100000"/>
        </a:lnSpc>
        <a:spcBef>
          <a:spcPct val="0"/>
        </a:spcBef>
        <a:buNone/>
        <a:defRPr sz="4000" kern="1200" spc="-47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864017" rtl="0" eaLnBrk="1" latinLnBrk="0" hangingPunct="1">
        <a:lnSpc>
          <a:spcPct val="90000"/>
        </a:lnSpc>
        <a:spcBef>
          <a:spcPts val="1134"/>
        </a:spcBef>
        <a:spcAft>
          <a:spcPts val="189"/>
        </a:spcAft>
        <a:buClr>
          <a:schemeClr val="accent1"/>
        </a:buClr>
        <a:buSzPct val="100000"/>
        <a:buFont typeface="Calibri" panose="020F0502020204030204" pitchFamily="34" charset="0"/>
        <a:buNone/>
        <a:defRPr sz="18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77800" indent="-177800" algn="l" defTabSz="864017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7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57188" indent="-179388" algn="l" defTabSz="864017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34988" indent="-177800" algn="l" defTabSz="864017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tabLst>
          <a:tab pos="534988" algn="l"/>
        </a:tabLst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20725" indent="-185738" algn="l" defTabSz="864017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39390" indent="-216004" algn="l" defTabSz="864017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28370" indent="-216004" algn="l" defTabSz="864017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17350" indent="-216004" algn="l" defTabSz="864017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06330" indent="-216004" algn="l" defTabSz="864017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97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453" userDrawn="1">
          <p15:clr>
            <a:srgbClr val="F26B43"/>
          </p15:clr>
        </p15:guide>
        <p15:guide id="4" pos="6804" userDrawn="1">
          <p15:clr>
            <a:srgbClr val="F26B43"/>
          </p15:clr>
        </p15:guide>
        <p15:guide id="6" pos="5216" userDrawn="1">
          <p15:clr>
            <a:srgbClr val="F26B43"/>
          </p15:clr>
        </p15:guide>
        <p15:guide id="11" pos="2041" userDrawn="1">
          <p15:clr>
            <a:srgbClr val="F26B43"/>
          </p15:clr>
        </p15:guide>
        <p15:guide id="13" orient="horz" pos="884" userDrawn="1">
          <p15:clr>
            <a:srgbClr val="F26B43"/>
          </p15:clr>
        </p15:guide>
        <p15:guide id="14" orient="horz" pos="2857" userDrawn="1">
          <p15:clr>
            <a:srgbClr val="F26B43"/>
          </p15:clr>
        </p15:guide>
        <p15:guide id="15" orient="horz" pos="3493" userDrawn="1">
          <p15:clr>
            <a:srgbClr val="F26B43"/>
          </p15:clr>
        </p15:guide>
        <p15:guide id="16" pos="521" userDrawn="1">
          <p15:clr>
            <a:srgbClr val="F26B43"/>
          </p15:clr>
        </p15:guide>
        <p15:guide id="17" pos="1973" userDrawn="1">
          <p15:clr>
            <a:srgbClr val="F26B43"/>
          </p15:clr>
        </p15:guide>
        <p15:guide id="18" pos="2109" userDrawn="1">
          <p15:clr>
            <a:srgbClr val="F26B43"/>
          </p15:clr>
        </p15:guide>
        <p15:guide id="19" pos="3560" userDrawn="1">
          <p15:clr>
            <a:srgbClr val="F26B43"/>
          </p15:clr>
        </p15:guide>
        <p15:guide id="20" pos="3697" userDrawn="1">
          <p15:clr>
            <a:srgbClr val="F26B43"/>
          </p15:clr>
        </p15:guide>
        <p15:guide id="21" pos="5284" userDrawn="1">
          <p15:clr>
            <a:srgbClr val="F26B43"/>
          </p15:clr>
        </p15:guide>
        <p15:guide id="23" pos="5148" userDrawn="1">
          <p15:clr>
            <a:srgbClr val="F26B43"/>
          </p15:clr>
        </p15:guide>
        <p15:guide id="24" pos="6736" userDrawn="1">
          <p15:clr>
            <a:srgbClr val="F26B43"/>
          </p15:clr>
        </p15:guide>
        <p15:guide id="25" orient="horz" pos="136" userDrawn="1">
          <p15:clr>
            <a:srgbClr val="F26B43"/>
          </p15:clr>
        </p15:guide>
        <p15:guide id="26" orient="horz" pos="748" userDrawn="1">
          <p15:clr>
            <a:srgbClr val="F26B43"/>
          </p15:clr>
        </p15:guide>
        <p15:guide id="27" orient="horz" pos="816" userDrawn="1">
          <p15:clr>
            <a:srgbClr val="F26B43"/>
          </p15:clr>
        </p15:guide>
        <p15:guide id="28" orient="horz" pos="1429" userDrawn="1">
          <p15:clr>
            <a:srgbClr val="F26B43"/>
          </p15:clr>
        </p15:guide>
        <p15:guide id="29" orient="horz" pos="2109" userDrawn="1">
          <p15:clr>
            <a:srgbClr val="F26B43"/>
          </p15:clr>
        </p15:guide>
        <p15:guide id="30" orient="horz" pos="2789" userDrawn="1">
          <p15:clr>
            <a:srgbClr val="F26B43"/>
          </p15:clr>
        </p15:guide>
        <p15:guide id="31" orient="horz" pos="2926" userDrawn="1">
          <p15:clr>
            <a:srgbClr val="F26B43"/>
          </p15:clr>
        </p15:guide>
        <p15:guide id="32" orient="horz" pos="3561" userDrawn="1">
          <p15:clr>
            <a:srgbClr val="F26B43"/>
          </p15:clr>
        </p15:guide>
        <p15:guide id="33" orient="horz" pos="3629" userDrawn="1">
          <p15:clr>
            <a:srgbClr val="F26B43"/>
          </p15:clr>
        </p15:guide>
        <p15:guide id="34" orient="horz" pos="1565" userDrawn="1">
          <p15:clr>
            <a:srgbClr val="F26B43"/>
          </p15:clr>
        </p15:guide>
        <p15:guide id="35" orient="horz" pos="2245" userDrawn="1">
          <p15:clr>
            <a:srgbClr val="F26B43"/>
          </p15:clr>
        </p15:guide>
        <p15:guide id="36" orient="horz" pos="2177" userDrawn="1">
          <p15:clr>
            <a:srgbClr val="F26B43"/>
          </p15:clr>
        </p15:guide>
        <p15:guide id="37" orient="horz" pos="204" userDrawn="1">
          <p15:clr>
            <a:srgbClr val="F26B43"/>
          </p15:clr>
        </p15:guide>
        <p15:guide id="38" orient="horz" pos="3697" userDrawn="1">
          <p15:clr>
            <a:srgbClr val="F26B43"/>
          </p15:clr>
        </p15:guide>
        <p15:guide id="39" orient="horz" pos="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10" Type="http://schemas.openxmlformats.org/officeDocument/2006/relationships/image" Target="../media/image27.png"/><Relationship Id="rId4" Type="http://schemas.openxmlformats.org/officeDocument/2006/relationships/image" Target="../media/image6.jp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chart" Target="../charts/chart4.xml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ostokąt 22">
            <a:extLst>
              <a:ext uri="{FF2B5EF4-FFF2-40B4-BE49-F238E27FC236}">
                <a16:creationId xmlns:a16="http://schemas.microsoft.com/office/drawing/2014/main" id="{F9D2D121-C0DF-4CB3-A780-41A3666219E1}"/>
              </a:ext>
            </a:extLst>
          </p:cNvPr>
          <p:cNvSpPr/>
          <p:nvPr/>
        </p:nvSpPr>
        <p:spPr>
          <a:xfrm>
            <a:off x="8765738" y="2499876"/>
            <a:ext cx="1927662" cy="1927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1964ABB-A6FF-49F6-9F57-90CEB36E0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Akademia ETI edycja 2019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FC7C691-444E-4136-8884-8AE839E33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Programowalne układy cyfrowe FPGA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4B5E181-E64E-4C81-B6B1-ED6361CC4E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7088" y="2484438"/>
            <a:ext cx="2314571" cy="1943099"/>
          </a:xfrm>
        </p:spPr>
        <p:txBody>
          <a:bodyPr numCol="1">
            <a:normAutofit/>
          </a:bodyPr>
          <a:lstStyle/>
          <a:p>
            <a:r>
              <a:rPr lang="pl-PL" sz="1600"/>
              <a:t>Autorzy: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pl-PL" sz="1600"/>
              <a:t>Maciej Brzeski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pl-PL" sz="1600"/>
              <a:t>Mikołaj Barcikowski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pl-PL" sz="1600"/>
              <a:t>Jakub Gierowski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pl-PL" sz="1600"/>
              <a:t>Jan Olencki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endParaRPr lang="pl-PL" sz="1600"/>
          </a:p>
          <a:p>
            <a:endParaRPr lang="pl-PL" sz="160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D27F3C4-8E06-4D04-AD8D-F7C95522D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879" y="2484438"/>
            <a:ext cx="1918621" cy="1927662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480ACCBF-3B06-489A-8D31-D6D9796655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91" r="7776"/>
          <a:stretch/>
        </p:blipFill>
        <p:spPr>
          <a:xfrm>
            <a:off x="8765738" y="2634629"/>
            <a:ext cx="1927662" cy="1627279"/>
          </a:xfrm>
          <a:prstGeom prst="rect">
            <a:avLst/>
          </a:prstGeom>
        </p:spPr>
      </p:pic>
      <p:sp>
        <p:nvSpPr>
          <p:cNvPr id="24" name="Symbol zastępczy zawartości 5">
            <a:extLst>
              <a:ext uri="{FF2B5EF4-FFF2-40B4-BE49-F238E27FC236}">
                <a16:creationId xmlns:a16="http://schemas.microsoft.com/office/drawing/2014/main" id="{11B4E391-CC7D-4AAA-A4D3-57F42A8A29B2}"/>
              </a:ext>
            </a:extLst>
          </p:cNvPr>
          <p:cNvSpPr txBox="1">
            <a:spLocks/>
          </p:cNvSpPr>
          <p:nvPr/>
        </p:nvSpPr>
        <p:spPr>
          <a:xfrm>
            <a:off x="847720" y="4643437"/>
            <a:ext cx="7266550" cy="90170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864017" rtl="0" eaLnBrk="1" latinLnBrk="0" hangingPunct="1">
              <a:lnSpc>
                <a:spcPct val="90000"/>
              </a:lnSpc>
              <a:spcBef>
                <a:spcPts val="1134"/>
              </a:spcBef>
              <a:spcAft>
                <a:spcPts val="189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9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70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57188" indent="-179388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34988" indent="-177800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tabLst>
                <a:tab pos="534988" algn="l"/>
              </a:tabLst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20725" indent="-185738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39390" indent="-216004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28370" indent="-216004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17350" indent="-216004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06330" indent="-216004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/>
              <a:t>Opiekun koła: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pl-PL" sz="1600"/>
              <a:t>dr hab. inż. Bogdan Pankiewicz, prof. nadzwyczajny PG</a:t>
            </a:r>
          </a:p>
        </p:txBody>
      </p:sp>
      <p:sp>
        <p:nvSpPr>
          <p:cNvPr id="26" name="Symbol zastępczy zawartości 5">
            <a:extLst>
              <a:ext uri="{FF2B5EF4-FFF2-40B4-BE49-F238E27FC236}">
                <a16:creationId xmlns:a16="http://schemas.microsoft.com/office/drawing/2014/main" id="{4F1648CC-37A9-4543-BFC8-5C4241A5E43D}"/>
              </a:ext>
            </a:extLst>
          </p:cNvPr>
          <p:cNvSpPr txBox="1">
            <a:spLocks/>
          </p:cNvSpPr>
          <p:nvPr/>
        </p:nvSpPr>
        <p:spPr>
          <a:xfrm>
            <a:off x="3353595" y="3348038"/>
            <a:ext cx="2297906" cy="1044575"/>
          </a:xfrm>
          <a:prstGeom prst="rect">
            <a:avLst/>
          </a:prstGeom>
        </p:spPr>
        <p:txBody>
          <a:bodyPr vert="horz" lIns="0" tIns="0" rIns="0" bIns="0" numCol="1" rtlCol="0" anchor="t" anchorCtr="0">
            <a:normAutofit/>
          </a:bodyPr>
          <a:lstStyle>
            <a:lvl1pPr marL="0" indent="0" algn="l" defTabSz="864017" rtl="0" eaLnBrk="1" latinLnBrk="0" hangingPunct="1">
              <a:lnSpc>
                <a:spcPct val="90000"/>
              </a:lnSpc>
              <a:spcBef>
                <a:spcPts val="1134"/>
              </a:spcBef>
              <a:spcAft>
                <a:spcPts val="189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9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70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57188" indent="-179388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34988" indent="-177800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tabLst>
                <a:tab pos="534988" algn="l"/>
              </a:tabLst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20725" indent="-185738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39390" indent="-216004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28370" indent="-216004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17350" indent="-216004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06330" indent="-216004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buFont typeface="Wingdings" panose="05000000000000000000" pitchFamily="2" charset="2"/>
              <a:buChar char="§"/>
            </a:pPr>
            <a:endParaRPr lang="pl-PL" sz="160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2E7B86C-7CEA-42B4-B6A0-F66984539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788" y="2499876"/>
            <a:ext cx="1927662" cy="192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5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Elementarne informacje o układach FPGA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4DCDDD-9652-41AD-9783-5E773DA7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pl-PL"/>
              <a:t>programowalnymi układami logicznymi pozwalającymi na tworzenie dowolnego układu cyfrowego (synchronicznego)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pl-PL"/>
              <a:t>złożonym z programowalnych bloków logicznych w ilości do nawet kilku milionów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pl-PL"/>
              <a:t>wykorzystywanym w prototypowaniu układów scalonych oraz wszędzie tam gdzie potrzeba dużej wydajności lub energooszczędności przy przetwarzaniu równoległym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pl-PL"/>
              <a:t>przy projektowaniu ich wykorzystywane są języki opisu sprzętu (HDL) takie jak VHDL lub </a:t>
            </a:r>
            <a:r>
              <a:rPr lang="pl-PL" err="1"/>
              <a:t>Verilog</a:t>
            </a:r>
            <a:endParaRPr lang="pl-PL"/>
          </a:p>
          <a:p>
            <a:endParaRPr lang="pl-PL"/>
          </a:p>
          <a:p>
            <a:endParaRPr lang="pl-PL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noProof="0" smtClean="0"/>
              <a:pPr/>
              <a:t>10</a:t>
            </a:fld>
            <a:endParaRPr lang="pl-PL" noProof="0"/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750174E5-A531-4355-8749-8EF7A129DE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/>
              <a:t>Czym są układy FPGA?</a:t>
            </a:r>
          </a:p>
        </p:txBody>
      </p:sp>
    </p:spTree>
    <p:extLst>
      <p:ext uri="{BB962C8B-B14F-4D97-AF65-F5344CB8AC3E}">
        <p14:creationId xmlns:p14="http://schemas.microsoft.com/office/powerpoint/2010/main" val="70906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Elementarne informacje o układach FPGA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4DCDDD-9652-41AD-9783-5E773DA7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  <a:p>
            <a:endParaRPr lang="pl-PL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noProof="0" smtClean="0"/>
              <a:pPr/>
              <a:t>11</a:t>
            </a:fld>
            <a:endParaRPr lang="pl-PL" noProof="0"/>
          </a:p>
        </p:txBody>
      </p:sp>
      <p:sp>
        <p:nvSpPr>
          <p:cNvPr id="20" name="Symbol zastępczy tekstu 19">
            <a:extLst>
              <a:ext uri="{FF2B5EF4-FFF2-40B4-BE49-F238E27FC236}">
                <a16:creationId xmlns:a16="http://schemas.microsoft.com/office/drawing/2014/main" id="{6820358D-F111-4ECF-B6A7-6FA35740FE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/>
              <a:t>Porównanie na podstawie kopania </a:t>
            </a:r>
            <a:r>
              <a:rPr lang="pl-PL" err="1"/>
              <a:t>bitcoinów</a:t>
            </a:r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1158EEE-ACFC-465E-8616-CF06D2573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989" y="3455988"/>
            <a:ext cx="2303461" cy="1482389"/>
          </a:xfrm>
          <a:prstGeom prst="rect">
            <a:avLst/>
          </a:prstGeom>
        </p:spPr>
      </p:pic>
      <p:pic>
        <p:nvPicPr>
          <p:cNvPr id="10" name="Obraz 9" descr="Obraz zawierający obwód, sprzęt elektroniczny&#10;&#10;Opis wygenerowany automatycznie">
            <a:extLst>
              <a:ext uri="{FF2B5EF4-FFF2-40B4-BE49-F238E27FC236}">
                <a16:creationId xmlns:a16="http://schemas.microsoft.com/office/drawing/2014/main" id="{F487A8F7-C59C-42EF-81CC-4DF64A94EF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83" t="13420" r="10468" b="10532"/>
          <a:stretch/>
        </p:blipFill>
        <p:spPr>
          <a:xfrm>
            <a:off x="827088" y="3455988"/>
            <a:ext cx="2313761" cy="1564151"/>
          </a:xfrm>
          <a:prstGeom prst="rect">
            <a:avLst/>
          </a:prstGeom>
        </p:spPr>
      </p:pic>
      <p:pic>
        <p:nvPicPr>
          <p:cNvPr id="12" name="Obraz 11" descr="Obraz zawierający sprzęt elektroniczny, obwód&#10;&#10;Opis wygenerowany automatycznie">
            <a:extLst>
              <a:ext uri="{FF2B5EF4-FFF2-40B4-BE49-F238E27FC236}">
                <a16:creationId xmlns:a16="http://schemas.microsoft.com/office/drawing/2014/main" id="{07C31A83-1226-43A3-AA75-FD37E09DF4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98" t="5596" r="5579" b="5071"/>
          <a:stretch/>
        </p:blipFill>
        <p:spPr>
          <a:xfrm>
            <a:off x="3367043" y="3455988"/>
            <a:ext cx="2294753" cy="2009924"/>
          </a:xfrm>
          <a:prstGeom prst="rect">
            <a:avLst/>
          </a:prstGeom>
        </p:spPr>
      </p:pic>
      <p:pic>
        <p:nvPicPr>
          <p:cNvPr id="14" name="Obraz 13" descr="Obraz zawierający wewnątrz, siedzi, sprzęt elektroniczny, walizka&#10;&#10;Opis wygenerowany automatycznie">
            <a:extLst>
              <a:ext uri="{FF2B5EF4-FFF2-40B4-BE49-F238E27FC236}">
                <a16:creationId xmlns:a16="http://schemas.microsoft.com/office/drawing/2014/main" id="{EDA11394-768C-4254-8053-8B5AAB4732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122" b="3223"/>
          <a:stretch/>
        </p:blipFill>
        <p:spPr>
          <a:xfrm>
            <a:off x="8398647" y="3455988"/>
            <a:ext cx="2227906" cy="2089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pole tekstowe 14">
                <a:extLst>
                  <a:ext uri="{FF2B5EF4-FFF2-40B4-BE49-F238E27FC236}">
                    <a16:creationId xmlns:a16="http://schemas.microsoft.com/office/drawing/2014/main" id="{50559B99-5D81-458A-ADF5-536368C38D07}"/>
                  </a:ext>
                </a:extLst>
              </p:cNvPr>
              <p:cNvSpPr txBox="1"/>
              <p:nvPr/>
            </p:nvSpPr>
            <p:spPr>
              <a:xfrm>
                <a:off x="827088" y="2066164"/>
                <a:ext cx="2305050" cy="1223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l-PL" sz="1400" b="1"/>
                  <a:t>ASIC – </a:t>
                </a:r>
                <a:r>
                  <a:rPr lang="pl-PL" sz="1400" b="1" err="1"/>
                  <a:t>Bitmain</a:t>
                </a:r>
                <a:r>
                  <a:rPr lang="pl-PL" sz="1400" b="1"/>
                  <a:t> BM1385</a:t>
                </a:r>
                <a:br>
                  <a:rPr lang="pl-PL" sz="1400" b="1"/>
                </a:br>
                <a14:m>
                  <m:oMath xmlns:m="http://schemas.openxmlformats.org/officeDocument/2006/math">
                    <m:r>
                      <a:rPr lang="pl-PL" sz="1000" i="1" dirty="0" smtClean="0">
                        <a:latin typeface="Cambria Math" panose="02040503050406030204" pitchFamily="18" charset="0"/>
                      </a:rPr>
                      <m:t>3875</m:t>
                    </m:r>
                    <m:r>
                      <a:rPr lang="pl-PL" sz="1000" b="0" i="1" dirty="0" smtClean="0">
                        <a:latin typeface="Cambria Math" panose="02040503050406030204" pitchFamily="18" charset="0"/>
                      </a:rPr>
                      <m:t>0 </m:t>
                    </m:r>
                    <m:f>
                      <m:fPr>
                        <m:ctrlPr>
                          <a:rPr lang="pl-PL" sz="1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000" b="0" i="1" dirty="0" smtClean="0">
                            <a:latin typeface="Cambria Math" panose="02040503050406030204" pitchFamily="18" charset="0"/>
                          </a:rPr>
                          <m:t>𝑀𝐻𝑎𝑠h</m:t>
                        </m:r>
                      </m:num>
                      <m:den>
                        <m:r>
                          <a:rPr lang="pl-PL" sz="1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pl-PL" sz="1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1000"/>
                  <a:t> przy </a:t>
                </a:r>
                <a14:m>
                  <m:oMath xmlns:m="http://schemas.openxmlformats.org/officeDocument/2006/math">
                    <m:r>
                      <a:rPr lang="pl-PL" sz="1000" b="0" i="1" smtClean="0">
                        <a:latin typeface="Cambria Math" panose="02040503050406030204" pitchFamily="18" charset="0"/>
                      </a:rPr>
                      <m:t>10,2 </m:t>
                    </m:r>
                    <m:r>
                      <a:rPr lang="pl-PL" sz="1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pl-PL" sz="1000" b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i="1" dirty="0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38</m:t>
                      </m:r>
                      <m:r>
                        <a:rPr lang="pl-PL" sz="1200" b="0" i="1" dirty="0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02</m:t>
                      </m:r>
                      <m:r>
                        <a:rPr lang="pl-PL" sz="1200" i="1" dirty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l-PL" sz="1200" i="1" dirty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b="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l-PL" sz="1200" i="1" dirty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𝐻𝑎𝑠h</m:t>
                          </m:r>
                        </m:num>
                        <m:den>
                          <m:r>
                            <a:rPr lang="pl-PL" sz="1200" b="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</m:oMath>
                  </m:oMathPara>
                </a14:m>
                <a:endParaRPr lang="pl-PL" sz="110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15" name="pole tekstowe 14">
                <a:extLst>
                  <a:ext uri="{FF2B5EF4-FFF2-40B4-BE49-F238E27FC236}">
                    <a16:creationId xmlns:a16="http://schemas.microsoft.com/office/drawing/2014/main" id="{50559B99-5D81-458A-ADF5-536368C38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88" y="2066164"/>
                <a:ext cx="2305050" cy="1223348"/>
              </a:xfrm>
              <a:prstGeom prst="rect">
                <a:avLst/>
              </a:prstGeom>
              <a:blipFill>
                <a:blip r:embed="rId7"/>
                <a:stretch>
                  <a:fillRect l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pole tekstowe 15">
                <a:extLst>
                  <a:ext uri="{FF2B5EF4-FFF2-40B4-BE49-F238E27FC236}">
                    <a16:creationId xmlns:a16="http://schemas.microsoft.com/office/drawing/2014/main" id="{62A4D792-9E42-45A1-85F5-1B10737897E2}"/>
                  </a:ext>
                </a:extLst>
              </p:cNvPr>
              <p:cNvSpPr txBox="1"/>
              <p:nvPr/>
            </p:nvSpPr>
            <p:spPr>
              <a:xfrm>
                <a:off x="3356746" y="2066164"/>
                <a:ext cx="2305050" cy="1223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l-PL" sz="1400" b="1"/>
                  <a:t>FPGA – </a:t>
                </a:r>
                <a:r>
                  <a:rPr lang="pl-PL" sz="1400" b="1" err="1"/>
                  <a:t>Xilinx</a:t>
                </a:r>
                <a:r>
                  <a:rPr lang="pl-PL" sz="1400" b="1"/>
                  <a:t> Spartan-6 LX150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l-PL" sz="1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l-PL" sz="1000" b="0" i="1" dirty="0" smtClean="0">
                        <a:latin typeface="Cambria Math" panose="02040503050406030204" pitchFamily="18" charset="0"/>
                      </a:rPr>
                      <m:t>00 </m:t>
                    </m:r>
                    <m:f>
                      <m:fPr>
                        <m:ctrlPr>
                          <a:rPr lang="pl-PL" sz="1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000" b="0" i="1" dirty="0" smtClean="0">
                            <a:latin typeface="Cambria Math" panose="02040503050406030204" pitchFamily="18" charset="0"/>
                          </a:rPr>
                          <m:t>𝑀𝐻𝑎𝑠h</m:t>
                        </m:r>
                      </m:num>
                      <m:den>
                        <m:r>
                          <a:rPr lang="pl-PL" sz="1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pl-PL" sz="1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1000"/>
                  <a:t> przy </a:t>
                </a:r>
                <a14:m>
                  <m:oMath xmlns:m="http://schemas.openxmlformats.org/officeDocument/2006/math">
                    <m:r>
                      <a:rPr lang="pl-PL" sz="100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pl-PL" sz="1000" b="0" i="1" smtClean="0">
                        <a:latin typeface="Cambria Math" panose="02040503050406030204" pitchFamily="18" charset="0"/>
                      </a:rPr>
                      <m:t>,6 </m:t>
                    </m:r>
                    <m:r>
                      <a:rPr lang="pl-PL" sz="1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pl-PL" sz="1000" b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i="1" dirty="0" smtClean="0">
                          <a:solidFill>
                            <a:srgbClr val="CC66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l-PL" sz="1200" b="0" i="1" dirty="0" smtClean="0">
                          <a:solidFill>
                            <a:srgbClr val="CC6600"/>
                          </a:solidFill>
                          <a:latin typeface="Cambria Math" panose="02040503050406030204" pitchFamily="18" charset="0"/>
                        </a:rPr>
                        <m:t>3,25</m:t>
                      </m:r>
                      <m:r>
                        <a:rPr lang="pl-PL" sz="1200" i="1" dirty="0">
                          <a:solidFill>
                            <a:srgbClr val="CC66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l-PL" sz="1200" i="1" dirty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b="0" i="1" dirty="0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l-PL" sz="1200" i="1" dirty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𝐻𝑎𝑠h</m:t>
                          </m:r>
                        </m:num>
                        <m:den>
                          <m:r>
                            <a:rPr lang="pl-PL" sz="1200" b="0" i="1" dirty="0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</m:oMath>
                  </m:oMathPara>
                </a14:m>
                <a:endParaRPr lang="pl-PL" sz="1200">
                  <a:solidFill>
                    <a:srgbClr val="CC6600"/>
                  </a:solidFill>
                </a:endParaRPr>
              </a:p>
            </p:txBody>
          </p:sp>
        </mc:Choice>
        <mc:Fallback xmlns="">
          <p:sp>
            <p:nvSpPr>
              <p:cNvPr id="16" name="pole tekstowe 15">
                <a:extLst>
                  <a:ext uri="{FF2B5EF4-FFF2-40B4-BE49-F238E27FC236}">
                    <a16:creationId xmlns:a16="http://schemas.microsoft.com/office/drawing/2014/main" id="{62A4D792-9E42-45A1-85F5-1B1073789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746" y="2066164"/>
                <a:ext cx="2305050" cy="1223348"/>
              </a:xfrm>
              <a:prstGeom prst="rect">
                <a:avLst/>
              </a:prstGeom>
              <a:blipFill>
                <a:blip r:embed="rId8"/>
                <a:stretch>
                  <a:fillRect l="-4762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pole tekstowe 16">
                <a:extLst>
                  <a:ext uri="{FF2B5EF4-FFF2-40B4-BE49-F238E27FC236}">
                    <a16:creationId xmlns:a16="http://schemas.microsoft.com/office/drawing/2014/main" id="{A5FAC889-33B4-4F1F-BD1E-A5BF0ABE963C}"/>
                  </a:ext>
                </a:extLst>
              </p:cNvPr>
              <p:cNvSpPr txBox="1"/>
              <p:nvPr/>
            </p:nvSpPr>
            <p:spPr>
              <a:xfrm>
                <a:off x="5867399" y="2058375"/>
                <a:ext cx="2305050" cy="1223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l-PL" sz="1400" b="1"/>
                  <a:t>GPU – </a:t>
                </a:r>
                <a:r>
                  <a:rPr lang="pl-PL" sz="1400" b="1" err="1"/>
                  <a:t>Nvidia</a:t>
                </a:r>
                <a:r>
                  <a:rPr lang="pl-PL" sz="1400" b="1"/>
                  <a:t> </a:t>
                </a:r>
                <a:r>
                  <a:rPr lang="pl-PL" sz="1400" b="1" err="1"/>
                  <a:t>GeForce</a:t>
                </a:r>
                <a:r>
                  <a:rPr lang="pl-PL" sz="1400" b="1"/>
                  <a:t> GTX460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l-PL" sz="1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l-PL" sz="1000" b="0" i="1" dirty="0" smtClean="0">
                        <a:latin typeface="Cambria Math" panose="02040503050406030204" pitchFamily="18" charset="0"/>
                      </a:rPr>
                      <m:t>58 </m:t>
                    </m:r>
                    <m:f>
                      <m:fPr>
                        <m:ctrlPr>
                          <a:rPr lang="pl-PL" sz="1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000" b="0" i="1" dirty="0" smtClean="0">
                            <a:latin typeface="Cambria Math" panose="02040503050406030204" pitchFamily="18" charset="0"/>
                          </a:rPr>
                          <m:t>𝑀𝐻𝑎𝑠h</m:t>
                        </m:r>
                      </m:num>
                      <m:den>
                        <m:r>
                          <a:rPr lang="pl-PL" sz="1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pl-PL" sz="1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1000"/>
                  <a:t> przy </a:t>
                </a:r>
                <a14:m>
                  <m:oMath xmlns:m="http://schemas.openxmlformats.org/officeDocument/2006/math">
                    <m:r>
                      <a:rPr lang="pl-PL" sz="1000" b="0" i="0" smtClean="0">
                        <a:latin typeface="Cambria Math" panose="02040503050406030204" pitchFamily="18" charset="0"/>
                      </a:rPr>
                      <m:t>240</m:t>
                    </m:r>
                    <m:r>
                      <a:rPr lang="pl-PL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pl-PL" sz="1000" b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i="1" dirty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l-PL" sz="1200" b="0" i="1" dirty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,658</m:t>
                      </m:r>
                      <m:r>
                        <a:rPr lang="pl-PL" sz="1200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l-PL" sz="1200" i="1" dirty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b="0" i="1" dirty="0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l-PL" sz="1200" i="1" dirty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𝐻𝑎𝑠h</m:t>
                          </m:r>
                        </m:num>
                        <m:den>
                          <m:r>
                            <a:rPr lang="pl-PL" sz="1200" b="0" i="1" dirty="0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</m:oMath>
                  </m:oMathPara>
                </a14:m>
                <a:endParaRPr lang="pl-PL" sz="1200">
                  <a:solidFill>
                    <a:srgbClr val="CC0000"/>
                  </a:solidFill>
                </a:endParaRPr>
              </a:p>
            </p:txBody>
          </p:sp>
        </mc:Choice>
        <mc:Fallback xmlns="">
          <p:sp>
            <p:nvSpPr>
              <p:cNvPr id="17" name="pole tekstowe 16">
                <a:extLst>
                  <a:ext uri="{FF2B5EF4-FFF2-40B4-BE49-F238E27FC236}">
                    <a16:creationId xmlns:a16="http://schemas.microsoft.com/office/drawing/2014/main" id="{A5FAC889-33B4-4F1F-BD1E-A5BF0ABE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99" y="2058375"/>
                <a:ext cx="2305050" cy="1223348"/>
              </a:xfrm>
              <a:prstGeom prst="rect">
                <a:avLst/>
              </a:prstGeom>
              <a:blipFill>
                <a:blip r:embed="rId9"/>
                <a:stretch>
                  <a:fillRect l="-4485" r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pole tekstowe 17">
                <a:extLst>
                  <a:ext uri="{FF2B5EF4-FFF2-40B4-BE49-F238E27FC236}">
                    <a16:creationId xmlns:a16="http://schemas.microsoft.com/office/drawing/2014/main" id="{DBC86221-DF0F-46E6-B74B-A8F1F2641859}"/>
                  </a:ext>
                </a:extLst>
              </p:cNvPr>
              <p:cNvSpPr txBox="1"/>
              <p:nvPr/>
            </p:nvSpPr>
            <p:spPr>
              <a:xfrm>
                <a:off x="8397057" y="2066164"/>
                <a:ext cx="2305050" cy="1223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l-PL" sz="1400" b="1"/>
                  <a:t>CPU – Intel </a:t>
                </a:r>
                <a:r>
                  <a:rPr lang="pl-PL" sz="1400" b="1" err="1"/>
                  <a:t>Core</a:t>
                </a:r>
                <a:r>
                  <a:rPr lang="pl-PL" sz="1400" b="1"/>
                  <a:t> i7 2600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l-PL" sz="1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l-PL" sz="1000" b="0" i="1" dirty="0" smtClean="0">
                        <a:latin typeface="Cambria Math" panose="02040503050406030204" pitchFamily="18" charset="0"/>
                      </a:rPr>
                      <m:t>3,9 </m:t>
                    </m:r>
                    <m:f>
                      <m:fPr>
                        <m:ctrlPr>
                          <a:rPr lang="pl-PL" sz="1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000" b="0" i="1" dirty="0" smtClean="0">
                            <a:latin typeface="Cambria Math" panose="02040503050406030204" pitchFamily="18" charset="0"/>
                          </a:rPr>
                          <m:t>𝑀𝐻𝑎𝑠h</m:t>
                        </m:r>
                      </m:num>
                      <m:den>
                        <m:r>
                          <a:rPr lang="pl-PL" sz="1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pl-PL" sz="1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1000"/>
                  <a:t> przy </a:t>
                </a:r>
                <a14:m>
                  <m:oMath xmlns:m="http://schemas.openxmlformats.org/officeDocument/2006/math">
                    <m:r>
                      <a:rPr lang="pl-PL" sz="100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pl-PL" sz="1000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pl-PL" sz="1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pl-PL" sz="1000" b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i="1" dirty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l-PL" sz="1200" b="0" i="1" dirty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,25</m:t>
                      </m:r>
                      <m:r>
                        <a:rPr lang="pl-PL" sz="1200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l-PL" sz="1200" i="1" dirty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b="0" i="1" dirty="0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l-PL" sz="1200" i="1" dirty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𝐻𝑎𝑠h</m:t>
                          </m:r>
                        </m:num>
                        <m:den>
                          <m:r>
                            <a:rPr lang="pl-PL" sz="1200" b="0" i="1" dirty="0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</m:oMath>
                  </m:oMathPara>
                </a14:m>
                <a:endParaRPr lang="pl-PL" sz="1200">
                  <a:solidFill>
                    <a:srgbClr val="CC0000"/>
                  </a:solidFill>
                </a:endParaRPr>
              </a:p>
            </p:txBody>
          </p:sp>
        </mc:Choice>
        <mc:Fallback xmlns="">
          <p:sp>
            <p:nvSpPr>
              <p:cNvPr id="18" name="pole tekstowe 17">
                <a:extLst>
                  <a:ext uri="{FF2B5EF4-FFF2-40B4-BE49-F238E27FC236}">
                    <a16:creationId xmlns:a16="http://schemas.microsoft.com/office/drawing/2014/main" id="{DBC86221-DF0F-46E6-B74B-A8F1F2641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057" y="2066164"/>
                <a:ext cx="2305050" cy="1223348"/>
              </a:xfrm>
              <a:prstGeom prst="rect">
                <a:avLst/>
              </a:prstGeom>
              <a:blipFill>
                <a:blip r:embed="rId10"/>
                <a:stretch>
                  <a:fillRect l="-4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07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Elementarne informacje o układach FPGA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4DCDDD-9652-41AD-9783-5E773DA7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  <a:p>
            <a:endParaRPr lang="pl-PL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noProof="0" smtClean="0"/>
              <a:pPr/>
              <a:t>12</a:t>
            </a:fld>
            <a:endParaRPr lang="pl-PL" noProof="0"/>
          </a:p>
        </p:txBody>
      </p:sp>
      <p:sp>
        <p:nvSpPr>
          <p:cNvPr id="14" name="Symbol zastępczy tekstu 13">
            <a:extLst>
              <a:ext uri="{FF2B5EF4-FFF2-40B4-BE49-F238E27FC236}">
                <a16:creationId xmlns:a16="http://schemas.microsoft.com/office/drawing/2014/main" id="{BD245AAE-591B-4824-B95C-9945073FD4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/>
              <a:t>Kluczowe informacje o budowie układów FPGA</a:t>
            </a:r>
          </a:p>
        </p:txBody>
      </p:sp>
      <p:pic>
        <p:nvPicPr>
          <p:cNvPr id="7" name="Obraz 6" descr="Obraz zawierający kalkulator&#10;&#10;Opis wygenerowany automatycznie">
            <a:extLst>
              <a:ext uri="{FF2B5EF4-FFF2-40B4-BE49-F238E27FC236}">
                <a16:creationId xmlns:a16="http://schemas.microsoft.com/office/drawing/2014/main" id="{9A459F56-0E1F-4ECE-BB5F-E9AC39FC76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6" t="5184" r="1020" b="8591"/>
          <a:stretch/>
        </p:blipFill>
        <p:spPr>
          <a:xfrm>
            <a:off x="827088" y="3563939"/>
            <a:ext cx="2423371" cy="198120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61C48093-2647-4C89-A545-4D4ACCF0BC3C}"/>
              </a:ext>
            </a:extLst>
          </p:cNvPr>
          <p:cNvSpPr txBox="1"/>
          <p:nvPr/>
        </p:nvSpPr>
        <p:spPr>
          <a:xfrm>
            <a:off x="827089" y="2087563"/>
            <a:ext cx="7345361" cy="12674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600"/>
              <a:t>Układy FPGA zbudowane są z: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1600"/>
              <a:t>konfigurowalnych bloków logicznych (CLB)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1600"/>
              <a:t>bloków wejść/wyjść (IOB)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1600"/>
              <a:t>ścieżek oraz połączeń pomiędzy nimi pozwalających na łączenie bloków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1600"/>
              <a:t>dodatkowych bloków pamięci, mnożenia, operacji zmiennoprzecinkowych itp.</a:t>
            </a:r>
          </a:p>
        </p:txBody>
      </p:sp>
      <p:pic>
        <p:nvPicPr>
          <p:cNvPr id="10" name="Obraz 9" descr="Obraz zawierający obiekt, zegar&#10;&#10;Opis wygenerowany automatycznie">
            <a:extLst>
              <a:ext uri="{FF2B5EF4-FFF2-40B4-BE49-F238E27FC236}">
                <a16:creationId xmlns:a16="http://schemas.microsoft.com/office/drawing/2014/main" id="{C91F2510-A4CA-4059-B690-755D57D02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627" y="3566926"/>
            <a:ext cx="3138488" cy="197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7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Elementarne informacje o układach FPGA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4DCDDD-9652-41AD-9783-5E773DA7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  <a:p>
            <a:endParaRPr lang="pl-PL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noProof="0" smtClean="0"/>
              <a:pPr/>
              <a:t>13</a:t>
            </a:fld>
            <a:endParaRPr lang="pl-PL" noProof="0"/>
          </a:p>
        </p:txBody>
      </p:sp>
      <p:sp>
        <p:nvSpPr>
          <p:cNvPr id="15" name="Symbol zastępczy tekstu 14">
            <a:extLst>
              <a:ext uri="{FF2B5EF4-FFF2-40B4-BE49-F238E27FC236}">
                <a16:creationId xmlns:a16="http://schemas.microsoft.com/office/drawing/2014/main" id="{5C39784F-E7EC-4C19-A333-3BB88FAE18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/>
              <a:t>Wykorzystanie schematu do opisu układów cyfrowych</a:t>
            </a:r>
          </a:p>
        </p:txBody>
      </p:sp>
      <p:pic>
        <p:nvPicPr>
          <p:cNvPr id="10" name="Obraz 9" descr="Obraz zawierający zrzut ekranu&#10;&#10;Opis wygenerowany automatycznie">
            <a:extLst>
              <a:ext uri="{FF2B5EF4-FFF2-40B4-BE49-F238E27FC236}">
                <a16:creationId xmlns:a16="http://schemas.microsoft.com/office/drawing/2014/main" id="{D7FD2930-A2B5-4393-8151-8A237AADA0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8" t="33427" r="3137"/>
          <a:stretch/>
        </p:blipFill>
        <p:spPr>
          <a:xfrm>
            <a:off x="827088" y="2047875"/>
            <a:ext cx="7960840" cy="3492500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157F85C-5D94-43FA-9CFC-EA51BAE928F9}"/>
              </a:ext>
            </a:extLst>
          </p:cNvPr>
          <p:cNvSpPr txBox="1"/>
          <p:nvPr/>
        </p:nvSpPr>
        <p:spPr>
          <a:xfrm>
            <a:off x="4140199" y="4608513"/>
            <a:ext cx="514351" cy="2573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1200">
                <a:solidFill>
                  <a:schemeClr val="accent3"/>
                </a:solidFill>
              </a:rPr>
              <a:t>ścieżka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78924D55-2CB2-41ED-AB08-F8DA4A3D535C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679031" y="4737198"/>
            <a:ext cx="461168" cy="1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50EA7BB8-8AC6-4B04-BE46-B058FDA83D8E}"/>
              </a:ext>
            </a:extLst>
          </p:cNvPr>
          <p:cNvSpPr txBox="1"/>
          <p:nvPr/>
        </p:nvSpPr>
        <p:spPr>
          <a:xfrm>
            <a:off x="4140199" y="3973513"/>
            <a:ext cx="444501" cy="2573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1200">
                <a:solidFill>
                  <a:schemeClr val="accent3"/>
                </a:solidFill>
              </a:rPr>
              <a:t>węzeł</a:t>
            </a:r>
            <a:endParaRPr lang="pl-PL" sz="1400">
              <a:solidFill>
                <a:schemeClr val="accent3"/>
              </a:solidFill>
            </a:endParaRP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A6AF9547-1982-4711-A57C-AE0BDE9217F0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3719513" y="3786188"/>
            <a:ext cx="420686" cy="31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F2373E25-DFBF-42CF-9021-BE74BB2E9D07}"/>
              </a:ext>
            </a:extLst>
          </p:cNvPr>
          <p:cNvSpPr txBox="1"/>
          <p:nvPr/>
        </p:nvSpPr>
        <p:spPr>
          <a:xfrm>
            <a:off x="879475" y="3158049"/>
            <a:ext cx="844550" cy="2573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1200">
                <a:solidFill>
                  <a:schemeClr val="accent3"/>
                </a:solidFill>
              </a:rPr>
              <a:t>magistrala</a:t>
            </a:r>
          </a:p>
        </p:txBody>
      </p: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28FD7F27-07FF-4BDF-A0CE-E135E3E86A93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301750" y="3415418"/>
            <a:ext cx="66675" cy="58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86835005-0EE8-438F-8901-592502EBA933}"/>
              </a:ext>
            </a:extLst>
          </p:cNvPr>
          <p:cNvSpPr txBox="1"/>
          <p:nvPr/>
        </p:nvSpPr>
        <p:spPr>
          <a:xfrm>
            <a:off x="1596791" y="3491701"/>
            <a:ext cx="912812" cy="4420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1200">
                <a:solidFill>
                  <a:schemeClr val="accent3"/>
                </a:solidFill>
              </a:rPr>
              <a:t>odgałęzienie magistrali</a:t>
            </a:r>
          </a:p>
        </p:txBody>
      </p: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4A295C80-E5BF-4FE9-A142-68547E26AC00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1724025" y="3933736"/>
            <a:ext cx="329172" cy="25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0982B35C-DB96-4077-A5E5-CB6216243D51}"/>
              </a:ext>
            </a:extLst>
          </p:cNvPr>
          <p:cNvSpPr txBox="1"/>
          <p:nvPr/>
        </p:nvSpPr>
        <p:spPr>
          <a:xfrm>
            <a:off x="871214" y="2739238"/>
            <a:ext cx="1090612" cy="2573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1200">
                <a:solidFill>
                  <a:schemeClr val="accent3"/>
                </a:solidFill>
              </a:rPr>
              <a:t>znacznik wejścia</a:t>
            </a:r>
          </a:p>
        </p:txBody>
      </p:sp>
      <p:cxnSp>
        <p:nvCxnSpPr>
          <p:cNvPr id="44" name="Łącznik prosty ze strzałką 43">
            <a:extLst>
              <a:ext uri="{FF2B5EF4-FFF2-40B4-BE49-F238E27FC236}">
                <a16:creationId xmlns:a16="http://schemas.microsoft.com/office/drawing/2014/main" id="{2BC7552A-42CA-4681-B218-EBE84CFF8A82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1162050" y="2441575"/>
            <a:ext cx="254470" cy="29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0E960E37-2188-412C-B5A1-C12CB359D490}"/>
              </a:ext>
            </a:extLst>
          </p:cNvPr>
          <p:cNvSpPr txBox="1"/>
          <p:nvPr/>
        </p:nvSpPr>
        <p:spPr>
          <a:xfrm>
            <a:off x="5767153" y="3961938"/>
            <a:ext cx="794546" cy="2573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1200">
                <a:solidFill>
                  <a:schemeClr val="accent3"/>
                </a:solidFill>
              </a:rPr>
              <a:t>blok układu</a:t>
            </a:r>
            <a:endParaRPr lang="pl-PL" sz="1400">
              <a:solidFill>
                <a:schemeClr val="accent3"/>
              </a:solidFill>
            </a:endParaRPr>
          </a:p>
        </p:txBody>
      </p:sp>
      <p:cxnSp>
        <p:nvCxnSpPr>
          <p:cNvPr id="38" name="Łącznik prosty ze strzałką 37">
            <a:extLst>
              <a:ext uri="{FF2B5EF4-FFF2-40B4-BE49-F238E27FC236}">
                <a16:creationId xmlns:a16="http://schemas.microsoft.com/office/drawing/2014/main" id="{77A9E960-4C8D-4E21-B2D3-DFED3E5C0E4C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5346702" y="3348040"/>
            <a:ext cx="817724" cy="61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74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E640F9-638D-49E2-8DB8-48843B2A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Dziękuję za uwagę!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990C18-5778-44B4-BB37-F820B6808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1403350"/>
            <a:ext cx="9866312" cy="4141789"/>
          </a:xfrm>
        </p:spPr>
        <p:txBody>
          <a:bodyPr/>
          <a:lstStyle/>
          <a:p>
            <a:r>
              <a:rPr lang="pl-PL"/>
              <a:t>Część laboratoryjna </a:t>
            </a:r>
            <a:r>
              <a:rPr lang="pl-PL" dirty="0"/>
              <a:t>Akademii ETI odbywa się w budynku </a:t>
            </a:r>
            <a:r>
              <a:rPr lang="pl-PL" b="1" dirty="0"/>
              <a:t>starego ETI</a:t>
            </a:r>
            <a:r>
              <a:rPr lang="pl-PL" dirty="0"/>
              <a:t> w sali </a:t>
            </a:r>
            <a:r>
              <a:rPr lang="pl-PL" b="1" dirty="0"/>
              <a:t>EA 337</a:t>
            </a:r>
            <a:r>
              <a:rPr lang="pl-PL" dirty="0"/>
              <a:t>.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A334F41-8908-4F79-B780-935464F9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D462CA0-C41A-487D-880A-8F1CFA2AB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B372D31-889B-48D3-9F49-59061866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noProof="0" smtClean="0"/>
              <a:pPr/>
              <a:t>14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9896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F5CF7B-420B-460B-939A-8A25ED7D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pl-PL"/>
              <a:t>Plan wykładu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4163A9-B930-493F-B32E-3C7F009A1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1403350"/>
            <a:ext cx="9866312" cy="4141789"/>
          </a:xfrm>
        </p:spPr>
        <p:txBody>
          <a:bodyPr>
            <a:normAutofit/>
          </a:bodyPr>
          <a:lstStyle/>
          <a:p>
            <a:pPr marL="266700" indent="-2667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>
                <a:solidFill>
                  <a:schemeClr val="tx1"/>
                </a:solidFill>
              </a:rPr>
              <a:t>Czym jest sygnał cyfrowy?</a:t>
            </a:r>
          </a:p>
          <a:p>
            <a:pPr marL="266700" indent="-2667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>
                <a:solidFill>
                  <a:schemeClr val="tx1"/>
                </a:solidFill>
              </a:rPr>
              <a:t>Algebra Boole’a w elektronice cyfrowej</a:t>
            </a:r>
          </a:p>
          <a:p>
            <a:pPr marL="266700" indent="-2667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>
                <a:solidFill>
                  <a:schemeClr val="tx1"/>
                </a:solidFill>
              </a:rPr>
              <a:t>Wybrane układy cyfrowe</a:t>
            </a:r>
          </a:p>
          <a:p>
            <a:pPr marL="266700" indent="-2667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>
                <a:solidFill>
                  <a:schemeClr val="tx1"/>
                </a:solidFill>
              </a:rPr>
              <a:t>System binarny i jego zastosowanie w technice cyfrowej</a:t>
            </a:r>
          </a:p>
          <a:p>
            <a:pPr marL="266700" indent="-2667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>
                <a:solidFill>
                  <a:schemeClr val="tx1"/>
                </a:solidFill>
              </a:rPr>
              <a:t>Elementarne informacje o układach FPGA</a:t>
            </a:r>
          </a:p>
        </p:txBody>
      </p:sp>
      <p:sp>
        <p:nvSpPr>
          <p:cNvPr id="8" name="Symbol zastępczy daty 7">
            <a:extLst>
              <a:ext uri="{FF2B5EF4-FFF2-40B4-BE49-F238E27FC236}">
                <a16:creationId xmlns:a16="http://schemas.microsoft.com/office/drawing/2014/main" id="{41BA1C70-7078-4AA8-A20E-C42AC305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</a:p>
        </p:txBody>
      </p:sp>
      <p:sp>
        <p:nvSpPr>
          <p:cNvPr id="9" name="Symbol zastępczy stopki 8">
            <a:extLst>
              <a:ext uri="{FF2B5EF4-FFF2-40B4-BE49-F238E27FC236}">
                <a16:creationId xmlns:a16="http://schemas.microsoft.com/office/drawing/2014/main" id="{5E329654-8D31-4858-A38C-7A0A67DA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10" name="Symbol zastępczy numeru slajdu 9">
            <a:extLst>
              <a:ext uri="{FF2B5EF4-FFF2-40B4-BE49-F238E27FC236}">
                <a16:creationId xmlns:a16="http://schemas.microsoft.com/office/drawing/2014/main" id="{CCDE0166-A618-40DF-988C-8A95CA46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2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79036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Czym jest sygnał cyfrowy?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4DCDDD-9652-41AD-9783-5E773DA7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Sygnał to funkcja czasu przenosząca informację. Sygnał cyfrowy przyjmuje tylko skończoną liczbę wartości (dyskretna przeciwdziedzina). </a:t>
            </a:r>
          </a:p>
          <a:p>
            <a:r>
              <a:rPr lang="pl-PL"/>
              <a:t>W elektronice cyfrowej sygnały są binarne (przyjmują dwie wartości) oraz najczęściej są reprezentowane przez napięcie zmieniające się w czasie.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noProof="0" smtClean="0"/>
              <a:pPr/>
              <a:t>3</a:t>
            </a:fld>
            <a:endParaRPr lang="pl-PL" noProof="0"/>
          </a:p>
        </p:txBody>
      </p:sp>
      <p:sp>
        <p:nvSpPr>
          <p:cNvPr id="18" name="Symbol zastępczy tekstu 17">
            <a:extLst>
              <a:ext uri="{FF2B5EF4-FFF2-40B4-BE49-F238E27FC236}">
                <a16:creationId xmlns:a16="http://schemas.microsoft.com/office/drawing/2014/main" id="{075DA03F-BAFE-4F57-882B-FF931DADA3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/>
              <a:t>Jak wygląda sygnał cyfrowy?</a:t>
            </a:r>
          </a:p>
        </p:txBody>
      </p:sp>
      <p:graphicFrame>
        <p:nvGraphicFramePr>
          <p:cNvPr id="9" name="Wykres 8">
            <a:extLst>
              <a:ext uri="{FF2B5EF4-FFF2-40B4-BE49-F238E27FC236}">
                <a16:creationId xmlns:a16="http://schemas.microsoft.com/office/drawing/2014/main" id="{6AC63D18-8884-4613-9A2A-221C322B70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5867570"/>
              </p:ext>
            </p:extLst>
          </p:nvPr>
        </p:nvGraphicFramePr>
        <p:xfrm>
          <a:off x="827088" y="3563938"/>
          <a:ext cx="4824412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096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0C3A32DF-9035-4E99-A87F-DB8192B6D528}"/>
              </a:ext>
            </a:extLst>
          </p:cNvPr>
          <p:cNvCxnSpPr>
            <a:cxnSpLocks/>
          </p:cNvCxnSpPr>
          <p:nvPr/>
        </p:nvCxnSpPr>
        <p:spPr>
          <a:xfrm>
            <a:off x="6367167" y="3676650"/>
            <a:ext cx="0" cy="1976438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1F7E2C3-BC2C-45C4-A928-700B250CB44B}"/>
              </a:ext>
            </a:extLst>
          </p:cNvPr>
          <p:cNvCxnSpPr>
            <a:cxnSpLocks/>
          </p:cNvCxnSpPr>
          <p:nvPr/>
        </p:nvCxnSpPr>
        <p:spPr>
          <a:xfrm>
            <a:off x="5033663" y="3676650"/>
            <a:ext cx="0" cy="1976438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8D94CB5A-8297-4B05-B216-9C7C16FC0BDA}"/>
              </a:ext>
            </a:extLst>
          </p:cNvPr>
          <p:cNvCxnSpPr>
            <a:cxnSpLocks/>
          </p:cNvCxnSpPr>
          <p:nvPr/>
        </p:nvCxnSpPr>
        <p:spPr>
          <a:xfrm>
            <a:off x="3704923" y="3681413"/>
            <a:ext cx="0" cy="197167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96A81C6C-C618-4AAF-BE7D-691298385516}"/>
              </a:ext>
            </a:extLst>
          </p:cNvPr>
          <p:cNvCxnSpPr>
            <a:cxnSpLocks/>
          </p:cNvCxnSpPr>
          <p:nvPr/>
        </p:nvCxnSpPr>
        <p:spPr>
          <a:xfrm>
            <a:off x="2366658" y="3671888"/>
            <a:ext cx="0" cy="19812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Czym jest sygnał cyfrowy?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4DCDDD-9652-41AD-9783-5E773DA7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Stan wysoki – 1 – jedynka – prawda</a:t>
            </a:r>
          </a:p>
          <a:p>
            <a:r>
              <a:rPr lang="pl-PL"/>
              <a:t>Stan niski – 0 – zero – fałsz</a:t>
            </a:r>
          </a:p>
          <a:p>
            <a:r>
              <a:rPr lang="pl-PL"/>
              <a:t>Układ synchroniczny to taki w którym stan zmienia się w momentach wyznaczanych przez sygnał zegara. 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noProof="0" smtClean="0"/>
              <a:pPr/>
              <a:t>4</a:t>
            </a:fld>
            <a:endParaRPr lang="pl-PL" noProof="0"/>
          </a:p>
        </p:txBody>
      </p:sp>
      <p:sp>
        <p:nvSpPr>
          <p:cNvPr id="18" name="Symbol zastępczy tekstu 17">
            <a:extLst>
              <a:ext uri="{FF2B5EF4-FFF2-40B4-BE49-F238E27FC236}">
                <a16:creationId xmlns:a16="http://schemas.microsoft.com/office/drawing/2014/main" id="{584CF201-DA29-4B6E-B1B2-E3BF968309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/>
              <a:t>Sygnał cyfrowy w układach synchronicznych</a:t>
            </a:r>
          </a:p>
        </p:txBody>
      </p:sp>
      <p:graphicFrame>
        <p:nvGraphicFramePr>
          <p:cNvPr id="9" name="Wykres 8">
            <a:extLst>
              <a:ext uri="{FF2B5EF4-FFF2-40B4-BE49-F238E27FC236}">
                <a16:creationId xmlns:a16="http://schemas.microsoft.com/office/drawing/2014/main" id="{6AC63D18-8884-4613-9A2A-221C322B70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617187"/>
              </p:ext>
            </p:extLst>
          </p:nvPr>
        </p:nvGraphicFramePr>
        <p:xfrm>
          <a:off x="827088" y="4535488"/>
          <a:ext cx="7345362" cy="111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Wykres 9">
            <a:extLst>
              <a:ext uri="{FF2B5EF4-FFF2-40B4-BE49-F238E27FC236}">
                <a16:creationId xmlns:a16="http://schemas.microsoft.com/office/drawing/2014/main" id="{C4D7300F-5ACD-4A43-B245-702C22139A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3603965"/>
              </p:ext>
            </p:extLst>
          </p:nvPr>
        </p:nvGraphicFramePr>
        <p:xfrm>
          <a:off x="827087" y="3348038"/>
          <a:ext cx="7345362" cy="1187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4285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Symbol zastępczy zawartości 1">
                <a:extLst>
                  <a:ext uri="{FF2B5EF4-FFF2-40B4-BE49-F238E27FC236}">
                    <a16:creationId xmlns:a16="http://schemas.microsoft.com/office/drawing/2014/main" id="{40CB3CCF-8447-47F9-A743-9A00CEB8F7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0252229"/>
                  </p:ext>
                </p:extLst>
              </p:nvPr>
            </p:nvGraphicFramePr>
            <p:xfrm>
              <a:off x="827091" y="2484438"/>
              <a:ext cx="2305047" cy="175323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481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9377816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91679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Symbol zastępczy zawartości 1">
                <a:extLst>
                  <a:ext uri="{FF2B5EF4-FFF2-40B4-BE49-F238E27FC236}">
                    <a16:creationId xmlns:a16="http://schemas.microsoft.com/office/drawing/2014/main" id="{40CB3CCF-8447-47F9-A743-9A00CEB8F7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0252229"/>
                  </p:ext>
                </p:extLst>
              </p:nvPr>
            </p:nvGraphicFramePr>
            <p:xfrm>
              <a:off x="827091" y="2484438"/>
              <a:ext cx="2305047" cy="175323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94" t="-1724" r="-203968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724" r="-102362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587" t="-1724" r="-3175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794" t="-101724" r="-203968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01724" r="-102362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1587" t="-101724" r="-3175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94" t="-205263" r="-203968" b="-2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5263" r="-102362" b="-2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01587" t="-205263" r="-3175" b="-208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94" t="-300000" r="-203968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0000" r="-102362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01587" t="-300000" r="-3175" b="-1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9377816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94" t="-400000" r="-203968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0000" t="-400000" r="-102362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01587" t="-400000" r="-3175" b="-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16790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5</a:t>
            </a:fld>
            <a:endParaRPr lang="pl-PL" noProof="0"/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>
                <a:solidFill>
                  <a:schemeClr val="accent3"/>
                </a:solidFill>
              </a:rPr>
              <a:t>Algebra Boole’a w elektronice cyfrowej</a:t>
            </a:r>
            <a:endParaRPr lang="pl-PL" i="1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C826182F-1B67-4267-839C-F9ED63576EA2}"/>
                  </a:ext>
                </a:extLst>
              </p:cNvPr>
              <p:cNvSpPr txBox="1"/>
              <p:nvPr/>
            </p:nvSpPr>
            <p:spPr>
              <a:xfrm>
                <a:off x="827088" y="1409473"/>
                <a:ext cx="2305049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l-PL" sz="1600"/>
                  <a:t>Iloczyn logiczny –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l-P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pl-PL" sz="1600" b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l-PL" sz="1600" b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l-PL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pl-PL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l-PL" sz="160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l-PL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l-PL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l-PL" sz="1600"/>
              </a:p>
            </p:txBody>
          </p:sp>
        </mc:Choice>
        <mc:Fallback xmlns="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C826182F-1B67-4267-839C-F9ED63576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88" y="1409473"/>
                <a:ext cx="2305049" cy="984885"/>
              </a:xfrm>
              <a:prstGeom prst="rect">
                <a:avLst/>
              </a:prstGeom>
              <a:blipFill>
                <a:blip r:embed="rId4"/>
                <a:stretch>
                  <a:fillRect l="-5556" t="-6173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2B007B3A-41B1-4FD6-8532-3A4B6E56E0AA}"/>
                  </a:ext>
                </a:extLst>
              </p:cNvPr>
              <p:cNvSpPr txBox="1"/>
              <p:nvPr/>
            </p:nvSpPr>
            <p:spPr>
              <a:xfrm>
                <a:off x="3346451" y="1412901"/>
                <a:ext cx="2305049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l-PL" sz="1600"/>
                  <a:t>Suma logiczna –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pl-PL" sz="1600" b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l-PL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l-PL" sz="1600" b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l-PL" sz="1600" i="1">
                          <a:latin typeface="Cambria Math" panose="02040503050406030204" pitchFamily="18" charset="0"/>
                        </a:rPr>
                        <m:t>+0=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l-PL" sz="160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l-PL" sz="1600" i="1">
                          <a:latin typeface="Cambria Math" panose="02040503050406030204" pitchFamily="18" charset="0"/>
                        </a:rPr>
                        <m:t>+1=1</m:t>
                      </m:r>
                    </m:oMath>
                  </m:oMathPara>
                </a14:m>
                <a:endParaRPr lang="pl-PL" sz="1600"/>
              </a:p>
            </p:txBody>
          </p:sp>
        </mc:Choice>
        <mc:Fallback xmlns="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2B007B3A-41B1-4FD6-8532-3A4B6E56E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451" y="1412901"/>
                <a:ext cx="2305049" cy="984885"/>
              </a:xfrm>
              <a:prstGeom prst="rect">
                <a:avLst/>
              </a:prstGeom>
              <a:blipFill>
                <a:blip r:embed="rId5"/>
                <a:stretch>
                  <a:fillRect l="-5556" t="-6832" b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ole tekstowe 12">
                <a:extLst>
                  <a:ext uri="{FF2B5EF4-FFF2-40B4-BE49-F238E27FC236}">
                    <a16:creationId xmlns:a16="http://schemas.microsoft.com/office/drawing/2014/main" id="{CA5FC198-8244-466F-ACA5-5801059466E8}"/>
                  </a:ext>
                </a:extLst>
              </p:cNvPr>
              <p:cNvSpPr txBox="1"/>
              <p:nvPr/>
            </p:nvSpPr>
            <p:spPr>
              <a:xfrm>
                <a:off x="5865814" y="1413350"/>
                <a:ext cx="2305049" cy="541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l-PL" sz="1600"/>
                  <a:t>Negacja –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bar>
                  </m:oMath>
                </a14:m>
                <a:endParaRPr lang="pl-PL" sz="1600" b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l-PL" sz="16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pl-PL" sz="160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bar>
                        </m:e>
                      </m:ba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l-PL" sz="1600" b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pole tekstowe 12">
                <a:extLst>
                  <a:ext uri="{FF2B5EF4-FFF2-40B4-BE49-F238E27FC236}">
                    <a16:creationId xmlns:a16="http://schemas.microsoft.com/office/drawing/2014/main" id="{CA5FC198-8244-466F-ACA5-580105946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814" y="1413350"/>
                <a:ext cx="2305049" cy="541815"/>
              </a:xfrm>
              <a:prstGeom prst="rect">
                <a:avLst/>
              </a:prstGeom>
              <a:blipFill>
                <a:blip r:embed="rId6"/>
                <a:stretch>
                  <a:fillRect l="-5291" t="-12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Symbol zastępczy zawartości 1">
                <a:extLst>
                  <a:ext uri="{FF2B5EF4-FFF2-40B4-BE49-F238E27FC236}">
                    <a16:creationId xmlns:a16="http://schemas.microsoft.com/office/drawing/2014/main" id="{F0F4992C-537E-4822-8FFF-A370D291A72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58560726"/>
                  </p:ext>
                </p:extLst>
              </p:nvPr>
            </p:nvGraphicFramePr>
            <p:xfrm>
              <a:off x="5865814" y="2476277"/>
              <a:ext cx="1536698" cy="1051941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</a:tblGrid>
                  <a:tr h="3481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pl-PL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Symbol zastępczy zawartości 1">
                <a:extLst>
                  <a:ext uri="{FF2B5EF4-FFF2-40B4-BE49-F238E27FC236}">
                    <a16:creationId xmlns:a16="http://schemas.microsoft.com/office/drawing/2014/main" id="{F0F4992C-537E-4822-8FFF-A370D291A72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58560726"/>
                  </p:ext>
                </p:extLst>
              </p:nvPr>
            </p:nvGraphicFramePr>
            <p:xfrm>
              <a:off x="5865814" y="2476277"/>
              <a:ext cx="1536698" cy="1051941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</a:tblGrid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787" t="-1724" r="-101575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101587" t="-1724" r="-2381" b="-2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787" t="-103509" r="-101575" b="-1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101587" t="-103509" r="-2381" b="-108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787" t="-200000" r="-101575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101587" t="-200000" r="-2381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Symbol zastępczy zawartości 1">
                <a:extLst>
                  <a:ext uri="{FF2B5EF4-FFF2-40B4-BE49-F238E27FC236}">
                    <a16:creationId xmlns:a16="http://schemas.microsoft.com/office/drawing/2014/main" id="{5AEB65E0-15D1-4E03-9F91-63472193D5A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26892737"/>
                  </p:ext>
                </p:extLst>
              </p:nvPr>
            </p:nvGraphicFramePr>
            <p:xfrm>
              <a:off x="3346451" y="2484438"/>
              <a:ext cx="2305047" cy="175323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481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9377816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91679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Symbol zastępczy zawartości 1">
                <a:extLst>
                  <a:ext uri="{FF2B5EF4-FFF2-40B4-BE49-F238E27FC236}">
                    <a16:creationId xmlns:a16="http://schemas.microsoft.com/office/drawing/2014/main" id="{5AEB65E0-15D1-4E03-9F91-63472193D5A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26892737"/>
                  </p:ext>
                </p:extLst>
              </p:nvPr>
            </p:nvGraphicFramePr>
            <p:xfrm>
              <a:off x="3346451" y="2484438"/>
              <a:ext cx="2305047" cy="175323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787" t="-1724" r="-201575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587" t="-1724" r="-103175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0000" t="-1724" r="-236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8"/>
                          <a:stretch>
                            <a:fillRect l="-787" t="-101724" r="-201575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587" t="-101724" r="-103175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8"/>
                          <a:stretch>
                            <a:fillRect l="-200000" t="-101724" r="-2362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8"/>
                          <a:stretch>
                            <a:fillRect l="-787" t="-205263" r="-201575" b="-2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587" t="-205263" r="-103175" b="-2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8"/>
                          <a:stretch>
                            <a:fillRect l="-200000" t="-205263" r="-2362" b="-208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8"/>
                          <a:stretch>
                            <a:fillRect l="-787" t="-300000" r="-201575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587" t="-300000" r="-103175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8"/>
                          <a:stretch>
                            <a:fillRect l="-200000" t="-300000" r="-2362" b="-1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9377816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8"/>
                          <a:stretch>
                            <a:fillRect l="-787" t="-400000" r="-201575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8"/>
                          <a:stretch>
                            <a:fillRect l="-101587" t="-400000" r="-103175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8"/>
                          <a:stretch>
                            <a:fillRect l="-200000" t="-400000" r="-2362" b="-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16790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3016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Wybrane układy cyfrowe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Symbol zastępczy zawartości 1">
                <a:extLst>
                  <a:ext uri="{FF2B5EF4-FFF2-40B4-BE49-F238E27FC236}">
                    <a16:creationId xmlns:a16="http://schemas.microsoft.com/office/drawing/2014/main" id="{40CB3CCF-8447-47F9-A743-9A00CEB8F7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9076542"/>
                  </p:ext>
                </p:extLst>
              </p:nvPr>
            </p:nvGraphicFramePr>
            <p:xfrm>
              <a:off x="840557" y="3577267"/>
              <a:ext cx="2305047" cy="175323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481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9377816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91679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Symbol zastępczy zawartości 1">
                <a:extLst>
                  <a:ext uri="{FF2B5EF4-FFF2-40B4-BE49-F238E27FC236}">
                    <a16:creationId xmlns:a16="http://schemas.microsoft.com/office/drawing/2014/main" id="{40CB3CCF-8447-47F9-A743-9A00CEB8F7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9076542"/>
                  </p:ext>
                </p:extLst>
              </p:nvPr>
            </p:nvGraphicFramePr>
            <p:xfrm>
              <a:off x="840557" y="3577267"/>
              <a:ext cx="2305047" cy="175323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87" t="-1724" r="-201575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587" t="-1724" r="-103175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724" r="-236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787" t="-101724" r="-201575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587" t="-101724" r="-103175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0000" t="-101724" r="-2362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87" t="-205263" r="-201575" b="-2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587" t="-205263" r="-103175" b="-2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00000" t="-205263" r="-2362" b="-208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87" t="-300000" r="-201575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587" t="-300000" r="-103175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00000" t="-300000" r="-2362" b="-1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9377816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87" t="-400000" r="-201575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1587" t="-400000" r="-103175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00000" t="-400000" r="-2362" b="-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16790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noProof="0" smtClean="0"/>
              <a:pPr/>
              <a:t>6</a:t>
            </a:fld>
            <a:endParaRPr lang="pl-PL" noProof="0"/>
          </a:p>
        </p:txBody>
      </p:sp>
      <p:sp>
        <p:nvSpPr>
          <p:cNvPr id="21" name="Symbol zastępczy tekstu 20">
            <a:extLst>
              <a:ext uri="{FF2B5EF4-FFF2-40B4-BE49-F238E27FC236}">
                <a16:creationId xmlns:a16="http://schemas.microsoft.com/office/drawing/2014/main" id="{45C0106A-66D4-4BD2-8274-7CAC7540A8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/>
              <a:t>Układy kombinacyjne – bramka AND, OR i NOT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826182F-1B67-4267-839C-F9ED63576EA2}"/>
              </a:ext>
            </a:extLst>
          </p:cNvPr>
          <p:cNvSpPr txBox="1"/>
          <p:nvPr/>
        </p:nvSpPr>
        <p:spPr>
          <a:xfrm>
            <a:off x="827089" y="2056573"/>
            <a:ext cx="23050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400"/>
              <a:t>Bramka AND – Iloczyn logiczny</a:t>
            </a:r>
            <a:endParaRPr lang="pl-PL" sz="1400" b="0">
              <a:ea typeface="Cambria Math" panose="02040503050406030204" pitchFamily="18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B007B3A-41B1-4FD6-8532-3A4B6E56E0AA}"/>
              </a:ext>
            </a:extLst>
          </p:cNvPr>
          <p:cNvSpPr txBox="1"/>
          <p:nvPr/>
        </p:nvSpPr>
        <p:spPr>
          <a:xfrm>
            <a:off x="3353935" y="2056573"/>
            <a:ext cx="23050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400"/>
              <a:t>Bramka OR – Suma logiczna</a:t>
            </a:r>
            <a:endParaRPr lang="pl-PL" sz="1400" b="0">
              <a:ea typeface="Cambria Math" panose="02040503050406030204" pitchFamily="18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CA5FC198-8244-466F-ACA5-5801059466E8}"/>
              </a:ext>
            </a:extLst>
          </p:cNvPr>
          <p:cNvSpPr txBox="1"/>
          <p:nvPr/>
        </p:nvSpPr>
        <p:spPr>
          <a:xfrm>
            <a:off x="5868988" y="2057295"/>
            <a:ext cx="23050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400"/>
              <a:t>Bramka NOT – Negacja</a:t>
            </a:r>
            <a:endParaRPr lang="pl-PL" sz="1400" b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Symbol zastępczy zawartości 1">
                <a:extLst>
                  <a:ext uri="{FF2B5EF4-FFF2-40B4-BE49-F238E27FC236}">
                    <a16:creationId xmlns:a16="http://schemas.microsoft.com/office/drawing/2014/main" id="{F0F4992C-537E-4822-8FFF-A370D291A72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5300069"/>
                  </p:ext>
                </p:extLst>
              </p:nvPr>
            </p:nvGraphicFramePr>
            <p:xfrm>
              <a:off x="5884596" y="3566796"/>
              <a:ext cx="1536698" cy="1051941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</a:tblGrid>
                  <a:tr h="3481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pl-PL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Symbol zastępczy zawartości 1">
                <a:extLst>
                  <a:ext uri="{FF2B5EF4-FFF2-40B4-BE49-F238E27FC236}">
                    <a16:creationId xmlns:a16="http://schemas.microsoft.com/office/drawing/2014/main" id="{F0F4992C-537E-4822-8FFF-A370D291A72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5300069"/>
                  </p:ext>
                </p:extLst>
              </p:nvPr>
            </p:nvGraphicFramePr>
            <p:xfrm>
              <a:off x="5884596" y="3566796"/>
              <a:ext cx="1536698" cy="1051941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</a:tblGrid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787" t="-1724" r="-101575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01587" t="-1724" r="-2381" b="-2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787" t="-103509" r="-101575" b="-1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01587" t="-103509" r="-2381" b="-108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787" t="-200000" r="-101575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01587" t="-200000" r="-2381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Symbol zastępczy zawartości 1">
                <a:extLst>
                  <a:ext uri="{FF2B5EF4-FFF2-40B4-BE49-F238E27FC236}">
                    <a16:creationId xmlns:a16="http://schemas.microsoft.com/office/drawing/2014/main" id="{5AEB65E0-15D1-4E03-9F91-63472193D5A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60426019"/>
                  </p:ext>
                </p:extLst>
              </p:nvPr>
            </p:nvGraphicFramePr>
            <p:xfrm>
              <a:off x="3346453" y="3576437"/>
              <a:ext cx="2305047" cy="175323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481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9377816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91679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Symbol zastępczy zawartości 1">
                <a:extLst>
                  <a:ext uri="{FF2B5EF4-FFF2-40B4-BE49-F238E27FC236}">
                    <a16:creationId xmlns:a16="http://schemas.microsoft.com/office/drawing/2014/main" id="{5AEB65E0-15D1-4E03-9F91-63472193D5A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60426019"/>
                  </p:ext>
                </p:extLst>
              </p:nvPr>
            </p:nvGraphicFramePr>
            <p:xfrm>
              <a:off x="3346453" y="3576437"/>
              <a:ext cx="2305047" cy="175323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87" t="-1724" r="-201575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587" t="-1724" r="-103175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1724" r="-236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787" t="-101724" r="-201575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587" t="-101724" r="-103175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200000" t="-101724" r="-2362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787" t="-205263" r="-201575" b="-2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587" t="-205263" r="-103175" b="-2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200000" t="-205263" r="-2362" b="-208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787" t="-300000" r="-201575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587" t="-300000" r="-103175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200000" t="-300000" r="-2362" b="-1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9377816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787" t="-400000" r="-201575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101587" t="-400000" r="-103175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200000" t="-400000" r="-2362" b="-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167909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3" name="Grupa 32">
            <a:extLst>
              <a:ext uri="{FF2B5EF4-FFF2-40B4-BE49-F238E27FC236}">
                <a16:creationId xmlns:a16="http://schemas.microsoft.com/office/drawing/2014/main" id="{631D317B-1376-43EC-861C-D619D06C3C57}"/>
              </a:ext>
            </a:extLst>
          </p:cNvPr>
          <p:cNvGrpSpPr/>
          <p:nvPr/>
        </p:nvGrpSpPr>
        <p:grpSpPr>
          <a:xfrm>
            <a:off x="5945212" y="2556480"/>
            <a:ext cx="1536698" cy="514091"/>
            <a:chOff x="5867403" y="2611091"/>
            <a:chExt cx="1536698" cy="514091"/>
          </a:xfrm>
        </p:grpSpPr>
        <p:cxnSp>
          <p:nvCxnSpPr>
            <p:cNvPr id="9" name="Łącznik prosty 8">
              <a:extLst>
                <a:ext uri="{FF2B5EF4-FFF2-40B4-BE49-F238E27FC236}">
                  <a16:creationId xmlns:a16="http://schemas.microsoft.com/office/drawing/2014/main" id="{BB7D2A1F-9F24-4324-8B75-8146AEA5EE05}"/>
                </a:ext>
              </a:extLst>
            </p:cNvPr>
            <p:cNvCxnSpPr/>
            <p:nvPr/>
          </p:nvCxnSpPr>
          <p:spPr>
            <a:xfrm>
              <a:off x="5867403" y="2868135"/>
              <a:ext cx="514089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>
              <a:extLst>
                <a:ext uri="{FF2B5EF4-FFF2-40B4-BE49-F238E27FC236}">
                  <a16:creationId xmlns:a16="http://schemas.microsoft.com/office/drawing/2014/main" id="{84E8439E-F819-4740-B74F-C26F53EC76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5924" y="2611091"/>
              <a:ext cx="0" cy="514088"/>
            </a:xfrm>
            <a:prstGeom prst="line">
              <a:avLst/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>
              <a:extLst>
                <a:ext uri="{FF2B5EF4-FFF2-40B4-BE49-F238E27FC236}">
                  <a16:creationId xmlns:a16="http://schemas.microsoft.com/office/drawing/2014/main" id="{D02213AE-FF21-4363-9241-ACDD66FAD30F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6375924" y="2611091"/>
              <a:ext cx="400344" cy="257044"/>
            </a:xfrm>
            <a:prstGeom prst="line">
              <a:avLst/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>
              <a:extLst>
                <a:ext uri="{FF2B5EF4-FFF2-40B4-BE49-F238E27FC236}">
                  <a16:creationId xmlns:a16="http://schemas.microsoft.com/office/drawing/2014/main" id="{5FAAC9E1-35D9-40F1-873D-A7AFB642A7F5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V="1">
              <a:off x="6381492" y="2868135"/>
              <a:ext cx="394776" cy="257047"/>
            </a:xfrm>
            <a:prstGeom prst="line">
              <a:avLst/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Łącznik prosty 25">
              <a:extLst>
                <a:ext uri="{FF2B5EF4-FFF2-40B4-BE49-F238E27FC236}">
                  <a16:creationId xmlns:a16="http://schemas.microsoft.com/office/drawing/2014/main" id="{8814393E-8424-4E0A-A0FE-A2F81E8BEBF3}"/>
                </a:ext>
              </a:extLst>
            </p:cNvPr>
            <p:cNvCxnSpPr/>
            <p:nvPr/>
          </p:nvCxnSpPr>
          <p:spPr>
            <a:xfrm>
              <a:off x="6890012" y="2868135"/>
              <a:ext cx="514089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wal 26">
              <a:extLst>
                <a:ext uri="{FF2B5EF4-FFF2-40B4-BE49-F238E27FC236}">
                  <a16:creationId xmlns:a16="http://schemas.microsoft.com/office/drawing/2014/main" id="{5F3B045A-FB38-4A29-9D91-33340618B0C5}"/>
                </a:ext>
              </a:extLst>
            </p:cNvPr>
            <p:cNvSpPr/>
            <p:nvPr/>
          </p:nvSpPr>
          <p:spPr>
            <a:xfrm>
              <a:off x="6776267" y="2811280"/>
              <a:ext cx="113745" cy="113711"/>
            </a:xfrm>
            <a:prstGeom prst="ellips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4" name="Grupa 43">
            <a:extLst>
              <a:ext uri="{FF2B5EF4-FFF2-40B4-BE49-F238E27FC236}">
                <a16:creationId xmlns:a16="http://schemas.microsoft.com/office/drawing/2014/main" id="{2F8BC26C-6205-4C1C-98D0-EBD244F459D0}"/>
              </a:ext>
            </a:extLst>
          </p:cNvPr>
          <p:cNvGrpSpPr/>
          <p:nvPr/>
        </p:nvGrpSpPr>
        <p:grpSpPr>
          <a:xfrm>
            <a:off x="895800" y="2555037"/>
            <a:ext cx="1534813" cy="514087"/>
            <a:chOff x="3404912" y="2706488"/>
            <a:chExt cx="1080000" cy="361747"/>
          </a:xfrm>
        </p:grpSpPr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id="{CBCEE5C6-E626-489C-B534-24E57E451CE2}"/>
                </a:ext>
              </a:extLst>
            </p:cNvPr>
            <p:cNvCxnSpPr/>
            <p:nvPr/>
          </p:nvCxnSpPr>
          <p:spPr>
            <a:xfrm>
              <a:off x="3404912" y="2792008"/>
              <a:ext cx="3600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Łącznik prosty 35">
              <a:extLst>
                <a:ext uri="{FF2B5EF4-FFF2-40B4-BE49-F238E27FC236}">
                  <a16:creationId xmlns:a16="http://schemas.microsoft.com/office/drawing/2014/main" id="{0D3FAC49-E808-43B5-AA09-DDF35772E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4912" y="2708235"/>
              <a:ext cx="0" cy="360000"/>
            </a:xfrm>
            <a:prstGeom prst="line">
              <a:avLst/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Łącznik prosty 36">
              <a:extLst>
                <a:ext uri="{FF2B5EF4-FFF2-40B4-BE49-F238E27FC236}">
                  <a16:creationId xmlns:a16="http://schemas.microsoft.com/office/drawing/2014/main" id="{2F395EA9-6B00-404F-93E6-5073D20B86E5}"/>
                </a:ext>
              </a:extLst>
            </p:cNvPr>
            <p:cNvCxnSpPr>
              <a:cxnSpLocks/>
            </p:cNvCxnSpPr>
            <p:nvPr/>
          </p:nvCxnSpPr>
          <p:spPr>
            <a:xfrm>
              <a:off x="3764912" y="2707361"/>
              <a:ext cx="180000" cy="0"/>
            </a:xfrm>
            <a:prstGeom prst="line">
              <a:avLst/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Łącznik prosty 37">
              <a:extLst>
                <a:ext uri="{FF2B5EF4-FFF2-40B4-BE49-F238E27FC236}">
                  <a16:creationId xmlns:a16="http://schemas.microsoft.com/office/drawing/2014/main" id="{2C7CB987-BE4D-4A33-8CAA-7A3054255B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4912" y="3068235"/>
              <a:ext cx="180000" cy="0"/>
            </a:xfrm>
            <a:prstGeom prst="line">
              <a:avLst/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Łącznik prosty 38">
              <a:extLst>
                <a:ext uri="{FF2B5EF4-FFF2-40B4-BE49-F238E27FC236}">
                  <a16:creationId xmlns:a16="http://schemas.microsoft.com/office/drawing/2014/main" id="{6553F848-89A5-401C-B867-951677A04170}"/>
                </a:ext>
              </a:extLst>
            </p:cNvPr>
            <p:cNvCxnSpPr/>
            <p:nvPr/>
          </p:nvCxnSpPr>
          <p:spPr>
            <a:xfrm>
              <a:off x="4124912" y="2886488"/>
              <a:ext cx="3600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Łuk 41">
              <a:extLst>
                <a:ext uri="{FF2B5EF4-FFF2-40B4-BE49-F238E27FC236}">
                  <a16:creationId xmlns:a16="http://schemas.microsoft.com/office/drawing/2014/main" id="{00DF3D2B-C389-4D1C-B204-0AD77FE9FFB9}"/>
                </a:ext>
              </a:extLst>
            </p:cNvPr>
            <p:cNvSpPr>
              <a:spLocks/>
            </p:cNvSpPr>
            <p:nvPr/>
          </p:nvSpPr>
          <p:spPr>
            <a:xfrm>
              <a:off x="3764912" y="2706488"/>
              <a:ext cx="360000" cy="360000"/>
            </a:xfrm>
            <a:prstGeom prst="arc">
              <a:avLst>
                <a:gd name="adj1" fmla="val 16176936"/>
                <a:gd name="adj2" fmla="val 5448243"/>
              </a:avLst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pl-PL"/>
            </a:p>
          </p:txBody>
        </p:sp>
        <p:cxnSp>
          <p:nvCxnSpPr>
            <p:cNvPr id="43" name="Łącznik prosty 42">
              <a:extLst>
                <a:ext uri="{FF2B5EF4-FFF2-40B4-BE49-F238E27FC236}">
                  <a16:creationId xmlns:a16="http://schemas.microsoft.com/office/drawing/2014/main" id="{8B897BD4-86AF-4CC3-B526-D3C4A98D4C81}"/>
                </a:ext>
              </a:extLst>
            </p:cNvPr>
            <p:cNvCxnSpPr/>
            <p:nvPr/>
          </p:nvCxnSpPr>
          <p:spPr>
            <a:xfrm>
              <a:off x="3404912" y="2983416"/>
              <a:ext cx="3600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upa 67">
            <a:extLst>
              <a:ext uri="{FF2B5EF4-FFF2-40B4-BE49-F238E27FC236}">
                <a16:creationId xmlns:a16="http://schemas.microsoft.com/office/drawing/2014/main" id="{3FC7FB57-8D47-4E47-953D-8AB379220980}"/>
              </a:ext>
            </a:extLst>
          </p:cNvPr>
          <p:cNvGrpSpPr/>
          <p:nvPr/>
        </p:nvGrpSpPr>
        <p:grpSpPr>
          <a:xfrm>
            <a:off x="3417803" y="2038065"/>
            <a:ext cx="1646310" cy="1550917"/>
            <a:chOff x="3308815" y="2160084"/>
            <a:chExt cx="1146429" cy="1080001"/>
          </a:xfrm>
        </p:grpSpPr>
        <p:cxnSp>
          <p:nvCxnSpPr>
            <p:cNvPr id="46" name="Łącznik prosty 45">
              <a:extLst>
                <a:ext uri="{FF2B5EF4-FFF2-40B4-BE49-F238E27FC236}">
                  <a16:creationId xmlns:a16="http://schemas.microsoft.com/office/drawing/2014/main" id="{4B138492-8C27-45F3-81E4-B99C6CF27D4C}"/>
                </a:ext>
              </a:extLst>
            </p:cNvPr>
            <p:cNvCxnSpPr>
              <a:cxnSpLocks/>
            </p:cNvCxnSpPr>
            <p:nvPr/>
          </p:nvCxnSpPr>
          <p:spPr>
            <a:xfrm>
              <a:off x="3311196" y="2610087"/>
              <a:ext cx="3600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Łącznik prosty 47">
              <a:extLst>
                <a:ext uri="{FF2B5EF4-FFF2-40B4-BE49-F238E27FC236}">
                  <a16:creationId xmlns:a16="http://schemas.microsoft.com/office/drawing/2014/main" id="{36C2831A-AD1C-4BC3-8262-291A91D5E14A}"/>
                </a:ext>
              </a:extLst>
            </p:cNvPr>
            <p:cNvCxnSpPr>
              <a:cxnSpLocks/>
            </p:cNvCxnSpPr>
            <p:nvPr/>
          </p:nvCxnSpPr>
          <p:spPr>
            <a:xfrm>
              <a:off x="3597410" y="2520087"/>
              <a:ext cx="227834" cy="0"/>
            </a:xfrm>
            <a:prstGeom prst="line">
              <a:avLst/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Łącznik prosty 48">
              <a:extLst>
                <a:ext uri="{FF2B5EF4-FFF2-40B4-BE49-F238E27FC236}">
                  <a16:creationId xmlns:a16="http://schemas.microsoft.com/office/drawing/2014/main" id="{04E74B6E-D1BB-4996-8B3D-2DF91BD4860A}"/>
                </a:ext>
              </a:extLst>
            </p:cNvPr>
            <p:cNvCxnSpPr>
              <a:cxnSpLocks/>
            </p:cNvCxnSpPr>
            <p:nvPr/>
          </p:nvCxnSpPr>
          <p:spPr>
            <a:xfrm>
              <a:off x="3598660" y="2880087"/>
              <a:ext cx="225333" cy="0"/>
            </a:xfrm>
            <a:prstGeom prst="line">
              <a:avLst/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Łącznik prosty 49">
              <a:extLst>
                <a:ext uri="{FF2B5EF4-FFF2-40B4-BE49-F238E27FC236}">
                  <a16:creationId xmlns:a16="http://schemas.microsoft.com/office/drawing/2014/main" id="{4088A802-5352-4D37-A936-126A03EF6F5D}"/>
                </a:ext>
              </a:extLst>
            </p:cNvPr>
            <p:cNvCxnSpPr/>
            <p:nvPr/>
          </p:nvCxnSpPr>
          <p:spPr>
            <a:xfrm>
              <a:off x="4095244" y="2700085"/>
              <a:ext cx="3600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Łącznik prosty 51">
              <a:extLst>
                <a:ext uri="{FF2B5EF4-FFF2-40B4-BE49-F238E27FC236}">
                  <a16:creationId xmlns:a16="http://schemas.microsoft.com/office/drawing/2014/main" id="{64D0B4D4-F370-4053-AB5F-ED38E978FF47}"/>
                </a:ext>
              </a:extLst>
            </p:cNvPr>
            <p:cNvCxnSpPr>
              <a:cxnSpLocks/>
            </p:cNvCxnSpPr>
            <p:nvPr/>
          </p:nvCxnSpPr>
          <p:spPr>
            <a:xfrm>
              <a:off x="3308815" y="2790087"/>
              <a:ext cx="3600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Łuk 58">
              <a:extLst>
                <a:ext uri="{FF2B5EF4-FFF2-40B4-BE49-F238E27FC236}">
                  <a16:creationId xmlns:a16="http://schemas.microsoft.com/office/drawing/2014/main" id="{E77D84BD-F79D-48D4-81A0-37E33D08BFDB}"/>
                </a:ext>
              </a:extLst>
            </p:cNvPr>
            <p:cNvSpPr/>
            <p:nvPr/>
          </p:nvSpPr>
          <p:spPr>
            <a:xfrm>
              <a:off x="3496858" y="2520085"/>
              <a:ext cx="180000" cy="360000"/>
            </a:xfrm>
            <a:prstGeom prst="arc">
              <a:avLst>
                <a:gd name="adj1" fmla="val 16489993"/>
                <a:gd name="adj2" fmla="val 5037202"/>
              </a:avLst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0" name="Łuk 59">
              <a:extLst>
                <a:ext uri="{FF2B5EF4-FFF2-40B4-BE49-F238E27FC236}">
                  <a16:creationId xmlns:a16="http://schemas.microsoft.com/office/drawing/2014/main" id="{D85514C6-73FC-4126-B559-404F0D51BCC5}"/>
                </a:ext>
              </a:extLst>
            </p:cNvPr>
            <p:cNvSpPr/>
            <p:nvPr/>
          </p:nvSpPr>
          <p:spPr>
            <a:xfrm>
              <a:off x="3528244" y="2520085"/>
              <a:ext cx="612000" cy="720000"/>
            </a:xfrm>
            <a:prstGeom prst="arc">
              <a:avLst>
                <a:gd name="adj1" fmla="val 16175038"/>
                <a:gd name="adj2" fmla="val 19539304"/>
              </a:avLst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4" name="Łuk 63">
              <a:extLst>
                <a:ext uri="{FF2B5EF4-FFF2-40B4-BE49-F238E27FC236}">
                  <a16:creationId xmlns:a16="http://schemas.microsoft.com/office/drawing/2014/main" id="{7CAABA8E-67C5-4163-817A-9350A4465A36}"/>
                </a:ext>
              </a:extLst>
            </p:cNvPr>
            <p:cNvSpPr/>
            <p:nvPr/>
          </p:nvSpPr>
          <p:spPr>
            <a:xfrm>
              <a:off x="3528244" y="2160084"/>
              <a:ext cx="612000" cy="720000"/>
            </a:xfrm>
            <a:prstGeom prst="arc">
              <a:avLst>
                <a:gd name="adj1" fmla="val 2107724"/>
                <a:gd name="adj2" fmla="val 5468932"/>
              </a:avLst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29783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Wybrane układy cyfrowe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noProof="0" smtClean="0"/>
              <a:pPr/>
              <a:t>7</a:t>
            </a:fld>
            <a:endParaRPr lang="pl-PL" noProof="0"/>
          </a:p>
        </p:txBody>
      </p:sp>
      <p:sp>
        <p:nvSpPr>
          <p:cNvPr id="14" name="Symbol zastępczy tekstu 13">
            <a:extLst>
              <a:ext uri="{FF2B5EF4-FFF2-40B4-BE49-F238E27FC236}">
                <a16:creationId xmlns:a16="http://schemas.microsoft.com/office/drawing/2014/main" id="{63717ADE-B955-4914-8301-70EEF63F18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/>
              <a:t>Układy sekwencyjne – przerzutnik RS i JK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826182F-1B67-4267-839C-F9ED63576EA2}"/>
              </a:ext>
            </a:extLst>
          </p:cNvPr>
          <p:cNvSpPr txBox="1"/>
          <p:nvPr/>
        </p:nvSpPr>
        <p:spPr>
          <a:xfrm>
            <a:off x="827090" y="2052638"/>
            <a:ext cx="23050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400" b="0">
                <a:ea typeface="Cambria Math" panose="02040503050406030204" pitchFamily="18" charset="0"/>
              </a:rPr>
              <a:t>Przerzutnik </a:t>
            </a:r>
            <a:r>
              <a:rPr lang="pl-PL" sz="1400">
                <a:ea typeface="Cambria Math" panose="02040503050406030204" pitchFamily="18" charset="0"/>
              </a:rPr>
              <a:t>D</a:t>
            </a:r>
            <a:endParaRPr lang="pl-PL" sz="1400" b="0">
              <a:ea typeface="Cambria Math" panose="02040503050406030204" pitchFamily="18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B007B3A-41B1-4FD6-8532-3A4B6E56E0AA}"/>
              </a:ext>
            </a:extLst>
          </p:cNvPr>
          <p:cNvSpPr txBox="1"/>
          <p:nvPr/>
        </p:nvSpPr>
        <p:spPr>
          <a:xfrm>
            <a:off x="3348038" y="2049307"/>
            <a:ext cx="23050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400"/>
              <a:t>Przerzutnik JK</a:t>
            </a:r>
            <a:endParaRPr lang="pl-PL" sz="1400" b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Symbol zastępczy zawartości 1">
                <a:extLst>
                  <a:ext uri="{FF2B5EF4-FFF2-40B4-BE49-F238E27FC236}">
                    <a16:creationId xmlns:a16="http://schemas.microsoft.com/office/drawing/2014/main" id="{5AEB65E0-15D1-4E03-9F91-63472193D5A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20440781"/>
                  </p:ext>
                </p:extLst>
              </p:nvPr>
            </p:nvGraphicFramePr>
            <p:xfrm>
              <a:off x="3346453" y="3568382"/>
              <a:ext cx="2305047" cy="175323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481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9377816"/>
                      </a:ext>
                    </a:extLst>
                  </a:tr>
                  <a:tr h="301030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b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91679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Symbol zastępczy zawartości 1">
                <a:extLst>
                  <a:ext uri="{FF2B5EF4-FFF2-40B4-BE49-F238E27FC236}">
                    <a16:creationId xmlns:a16="http://schemas.microsoft.com/office/drawing/2014/main" id="{5AEB65E0-15D1-4E03-9F91-63472193D5A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20440781"/>
                  </p:ext>
                </p:extLst>
              </p:nvPr>
            </p:nvGraphicFramePr>
            <p:xfrm>
              <a:off x="3346453" y="3568382"/>
              <a:ext cx="2305047" cy="175323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87" t="-1724" r="-201575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587" t="-1724" r="-103175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724" r="-236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87" t="-103509" r="-201575" b="-3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587" t="-103509" r="-103175" b="-3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0000" t="-103509" r="-2362" b="-3122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87" t="-200000" r="-201575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587" t="-200000" r="-103175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00000" t="-200000" r="-2362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87" t="-305263" r="-201575" b="-1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587" t="-305263" r="-103175" b="-1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00000" t="-305263" r="-2362" b="-1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9377816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87" t="-398276" r="-201575" b="-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1587" t="-398276" r="-103175" b="-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00000" t="-398276" r="-2362" b="-86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167909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2" name="Grupa 71">
            <a:extLst>
              <a:ext uri="{FF2B5EF4-FFF2-40B4-BE49-F238E27FC236}">
                <a16:creationId xmlns:a16="http://schemas.microsoft.com/office/drawing/2014/main" id="{77CB72DE-2FF8-4D62-A4E8-98B6385E6A50}"/>
              </a:ext>
            </a:extLst>
          </p:cNvPr>
          <p:cNvGrpSpPr/>
          <p:nvPr/>
        </p:nvGrpSpPr>
        <p:grpSpPr>
          <a:xfrm>
            <a:off x="3416618" y="2556037"/>
            <a:ext cx="1710189" cy="684050"/>
            <a:chOff x="3348037" y="2448087"/>
            <a:chExt cx="1710189" cy="684050"/>
          </a:xfrm>
        </p:grpSpPr>
        <p:cxnSp>
          <p:nvCxnSpPr>
            <p:cNvPr id="10" name="Łącznik prosty 9">
              <a:extLst>
                <a:ext uri="{FF2B5EF4-FFF2-40B4-BE49-F238E27FC236}">
                  <a16:creationId xmlns:a16="http://schemas.microsoft.com/office/drawing/2014/main" id="{DE42994F-3A1F-4EFA-B418-8D78A6EEADB6}"/>
                </a:ext>
              </a:extLst>
            </p:cNvPr>
            <p:cNvCxnSpPr>
              <a:cxnSpLocks/>
            </p:cNvCxnSpPr>
            <p:nvPr/>
          </p:nvCxnSpPr>
          <p:spPr>
            <a:xfrm>
              <a:off x="3348037" y="2562074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Łącznik prosty 39">
              <a:extLst>
                <a:ext uri="{FF2B5EF4-FFF2-40B4-BE49-F238E27FC236}">
                  <a16:creationId xmlns:a16="http://schemas.microsoft.com/office/drawing/2014/main" id="{857F9FAC-9004-42E2-A35C-322AAF7B7C02}"/>
                </a:ext>
              </a:extLst>
            </p:cNvPr>
            <p:cNvCxnSpPr>
              <a:cxnSpLocks/>
            </p:cNvCxnSpPr>
            <p:nvPr/>
          </p:nvCxnSpPr>
          <p:spPr>
            <a:xfrm>
              <a:off x="3348037" y="2790099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Łącznik prosty 40">
              <a:extLst>
                <a:ext uri="{FF2B5EF4-FFF2-40B4-BE49-F238E27FC236}">
                  <a16:creationId xmlns:a16="http://schemas.microsoft.com/office/drawing/2014/main" id="{15270DFC-50AA-41A5-9750-014F5CAF516D}"/>
                </a:ext>
              </a:extLst>
            </p:cNvPr>
            <p:cNvCxnSpPr>
              <a:cxnSpLocks/>
            </p:cNvCxnSpPr>
            <p:nvPr/>
          </p:nvCxnSpPr>
          <p:spPr>
            <a:xfrm>
              <a:off x="4488163" y="2562074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Łącznik prosty 44">
              <a:extLst>
                <a:ext uri="{FF2B5EF4-FFF2-40B4-BE49-F238E27FC236}">
                  <a16:creationId xmlns:a16="http://schemas.microsoft.com/office/drawing/2014/main" id="{CC373D2B-EB15-4D51-BCF1-67FA546865DB}"/>
                </a:ext>
              </a:extLst>
            </p:cNvPr>
            <p:cNvCxnSpPr>
              <a:cxnSpLocks/>
            </p:cNvCxnSpPr>
            <p:nvPr/>
          </p:nvCxnSpPr>
          <p:spPr>
            <a:xfrm>
              <a:off x="3348037" y="3018124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FCA21322-54C0-4BD5-A9DD-49222CD978F3}"/>
                </a:ext>
              </a:extLst>
            </p:cNvPr>
            <p:cNvSpPr/>
            <p:nvPr/>
          </p:nvSpPr>
          <p:spPr>
            <a:xfrm>
              <a:off x="3918100" y="2448087"/>
              <a:ext cx="570063" cy="684050"/>
            </a:xfrm>
            <a:prstGeom prst="rect">
              <a:avLst/>
            </a:prstGeom>
            <a:noFill/>
            <a:ln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pole tekstowe 20">
              <a:extLst>
                <a:ext uri="{FF2B5EF4-FFF2-40B4-BE49-F238E27FC236}">
                  <a16:creationId xmlns:a16="http://schemas.microsoft.com/office/drawing/2014/main" id="{81AB303E-D721-447B-A629-756ACBA339B0}"/>
                </a:ext>
              </a:extLst>
            </p:cNvPr>
            <p:cNvSpPr txBox="1"/>
            <p:nvPr/>
          </p:nvSpPr>
          <p:spPr>
            <a:xfrm>
              <a:off x="4027022" y="2493882"/>
              <a:ext cx="11401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900">
                  <a:latin typeface="DINPro-Medium" panose="02000503030000020004" pitchFamily="50" charset="0"/>
                </a:rPr>
                <a:t>J</a:t>
              </a:r>
              <a:endParaRPr lang="pl-PL" sz="1100">
                <a:latin typeface="DINPro-Medium" panose="02000503030000020004" pitchFamily="50" charset="0"/>
              </a:endParaRPr>
            </a:p>
          </p:txBody>
        </p:sp>
        <p:sp>
          <p:nvSpPr>
            <p:cNvPr id="47" name="pole tekstowe 46">
              <a:extLst>
                <a:ext uri="{FF2B5EF4-FFF2-40B4-BE49-F238E27FC236}">
                  <a16:creationId xmlns:a16="http://schemas.microsoft.com/office/drawing/2014/main" id="{F333C6D4-1EE7-4671-9465-39B1DB723356}"/>
                </a:ext>
              </a:extLst>
            </p:cNvPr>
            <p:cNvSpPr txBox="1"/>
            <p:nvPr/>
          </p:nvSpPr>
          <p:spPr>
            <a:xfrm>
              <a:off x="4027022" y="2946609"/>
              <a:ext cx="11401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900">
                  <a:latin typeface="DINPro-Medium" panose="02000503030000020004" pitchFamily="50" charset="0"/>
                </a:rPr>
                <a:t>K</a:t>
              </a:r>
              <a:endParaRPr lang="pl-PL" sz="1100">
                <a:latin typeface="DINPro-Medium" panose="02000503030000020004" pitchFamily="50" charset="0"/>
              </a:endParaRPr>
            </a:p>
          </p:txBody>
        </p:sp>
        <p:sp>
          <p:nvSpPr>
            <p:cNvPr id="51" name="pole tekstowe 50">
              <a:extLst>
                <a:ext uri="{FF2B5EF4-FFF2-40B4-BE49-F238E27FC236}">
                  <a16:creationId xmlns:a16="http://schemas.microsoft.com/office/drawing/2014/main" id="{CE30191F-8132-4814-BCEA-F263ECE646AE}"/>
                </a:ext>
              </a:extLst>
            </p:cNvPr>
            <p:cNvSpPr txBox="1"/>
            <p:nvPr/>
          </p:nvSpPr>
          <p:spPr>
            <a:xfrm>
              <a:off x="4027023" y="2715528"/>
              <a:ext cx="11401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900">
                  <a:latin typeface="DINPro-Medium" panose="02000503030000020004" pitchFamily="50" charset="0"/>
                </a:rPr>
                <a:t>C</a:t>
              </a:r>
              <a:endParaRPr lang="pl-PL" sz="1100">
                <a:latin typeface="DINPro-Medium" panose="02000503030000020004" pitchFamily="50" charset="0"/>
              </a:endParaRPr>
            </a:p>
          </p:txBody>
        </p:sp>
        <p:sp>
          <p:nvSpPr>
            <p:cNvPr id="22" name="Owal 21">
              <a:extLst>
                <a:ext uri="{FF2B5EF4-FFF2-40B4-BE49-F238E27FC236}">
                  <a16:creationId xmlns:a16="http://schemas.microsoft.com/office/drawing/2014/main" id="{85B5F6C2-68AA-4237-9E68-B96D23F88B1C}"/>
                </a:ext>
              </a:extLst>
            </p:cNvPr>
            <p:cNvSpPr/>
            <p:nvPr/>
          </p:nvSpPr>
          <p:spPr>
            <a:xfrm>
              <a:off x="4501404" y="2979661"/>
              <a:ext cx="72396" cy="7239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53" name="Łącznik prosty 52">
              <a:extLst>
                <a:ext uri="{FF2B5EF4-FFF2-40B4-BE49-F238E27FC236}">
                  <a16:creationId xmlns:a16="http://schemas.microsoft.com/office/drawing/2014/main" id="{9FAE5BE2-FC25-4B60-BD35-1E45554FA383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>
              <a:off x="4573800" y="3015859"/>
              <a:ext cx="474902" cy="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upa 65">
              <a:extLst>
                <a:ext uri="{FF2B5EF4-FFF2-40B4-BE49-F238E27FC236}">
                  <a16:creationId xmlns:a16="http://schemas.microsoft.com/office/drawing/2014/main" id="{40FA5678-CDA9-404A-89F4-FA4700CACBB5}"/>
                </a:ext>
              </a:extLst>
            </p:cNvPr>
            <p:cNvGrpSpPr/>
            <p:nvPr/>
          </p:nvGrpSpPr>
          <p:grpSpPr>
            <a:xfrm flipV="1">
              <a:off x="3927155" y="2712382"/>
              <a:ext cx="72402" cy="146718"/>
              <a:chOff x="10075508" y="2446172"/>
              <a:chExt cx="72006" cy="145915"/>
            </a:xfrm>
          </p:grpSpPr>
          <p:cxnSp>
            <p:nvCxnSpPr>
              <p:cNvPr id="29" name="Łącznik prosty 28">
                <a:extLst>
                  <a:ext uri="{FF2B5EF4-FFF2-40B4-BE49-F238E27FC236}">
                    <a16:creationId xmlns:a16="http://schemas.microsoft.com/office/drawing/2014/main" id="{AE36FB45-A7ED-4711-AA67-25CCAEB35C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75508" y="2446172"/>
                <a:ext cx="72000" cy="71983"/>
              </a:xfrm>
              <a:prstGeom prst="line">
                <a:avLst/>
              </a:prstGeom>
              <a:ln w="15875" cap="sq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Łącznik prosty 60">
                <a:extLst>
                  <a:ext uri="{FF2B5EF4-FFF2-40B4-BE49-F238E27FC236}">
                    <a16:creationId xmlns:a16="http://schemas.microsoft.com/office/drawing/2014/main" id="{085AF096-6A8F-4FE9-B3E1-0C63892AFA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75514" y="2520087"/>
                <a:ext cx="72000" cy="72000"/>
              </a:xfrm>
              <a:prstGeom prst="line">
                <a:avLst/>
              </a:prstGeom>
              <a:ln w="15875" cap="sq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pole tekstowe 68">
              <a:extLst>
                <a:ext uri="{FF2B5EF4-FFF2-40B4-BE49-F238E27FC236}">
                  <a16:creationId xmlns:a16="http://schemas.microsoft.com/office/drawing/2014/main" id="{05D3FF96-FC2D-416F-8508-9F49D0DFF9BB}"/>
                </a:ext>
              </a:extLst>
            </p:cNvPr>
            <p:cNvSpPr txBox="1"/>
            <p:nvPr/>
          </p:nvSpPr>
          <p:spPr>
            <a:xfrm>
              <a:off x="4265228" y="2489922"/>
              <a:ext cx="11401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pl-PL" sz="900">
                  <a:latin typeface="DINPro-Medium" panose="02000503030000020004" pitchFamily="50" charset="0"/>
                </a:rPr>
                <a:t>Q</a:t>
              </a:r>
              <a:endParaRPr lang="pl-PL" sz="1100">
                <a:latin typeface="DINPro-Medium" panose="02000503030000020004" pitchFamily="50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pole tekstowe 66">
                  <a:extLst>
                    <a:ext uri="{FF2B5EF4-FFF2-40B4-BE49-F238E27FC236}">
                      <a16:creationId xmlns:a16="http://schemas.microsoft.com/office/drawing/2014/main" id="{6E522595-B0D1-4E3A-B62D-15AB16F50C61}"/>
                    </a:ext>
                  </a:extLst>
                </p:cNvPr>
                <p:cNvSpPr txBox="1"/>
                <p:nvPr/>
              </p:nvSpPr>
              <p:spPr>
                <a:xfrm>
                  <a:off x="4260138" y="2913474"/>
                  <a:ext cx="114013" cy="1598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pl-PL" sz="9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pl-PL" sz="900">
                                <a:latin typeface="DINPro-Medium" panose="02000503030000020004" pitchFamily="50" charset="0"/>
                              </a:rPr>
                              <m:t>Q</m:t>
                            </m:r>
                          </m:e>
                        </m:bar>
                      </m:oMath>
                    </m:oMathPara>
                  </a14:m>
                  <a:endParaRPr lang="pl-PL" sz="900">
                    <a:latin typeface="DINPro-Medium" panose="02000503030000020004" pitchFamily="50" charset="0"/>
                    <a:ea typeface="Cambria" panose="02040503050406030204" pitchFamily="18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7" name="pole tekstowe 66">
                  <a:extLst>
                    <a:ext uri="{FF2B5EF4-FFF2-40B4-BE49-F238E27FC236}">
                      <a16:creationId xmlns:a16="http://schemas.microsoft.com/office/drawing/2014/main" id="{6E522595-B0D1-4E3A-B62D-15AB16F50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138" y="2913474"/>
                  <a:ext cx="114013" cy="159852"/>
                </a:xfrm>
                <a:prstGeom prst="rect">
                  <a:avLst/>
                </a:prstGeom>
                <a:blipFill>
                  <a:blip r:embed="rId4"/>
                  <a:stretch>
                    <a:fillRect l="-5263" r="-42105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upa 72">
            <a:extLst>
              <a:ext uri="{FF2B5EF4-FFF2-40B4-BE49-F238E27FC236}">
                <a16:creationId xmlns:a16="http://schemas.microsoft.com/office/drawing/2014/main" id="{C6756DA2-96D0-4682-A811-54B863C6C20A}"/>
              </a:ext>
            </a:extLst>
          </p:cNvPr>
          <p:cNvGrpSpPr/>
          <p:nvPr/>
        </p:nvGrpSpPr>
        <p:grpSpPr>
          <a:xfrm>
            <a:off x="897457" y="2556037"/>
            <a:ext cx="1710189" cy="684050"/>
            <a:chOff x="3348037" y="2448087"/>
            <a:chExt cx="1710189" cy="684050"/>
          </a:xfrm>
        </p:grpSpPr>
        <p:cxnSp>
          <p:nvCxnSpPr>
            <p:cNvPr id="74" name="Łącznik prosty 73">
              <a:extLst>
                <a:ext uri="{FF2B5EF4-FFF2-40B4-BE49-F238E27FC236}">
                  <a16:creationId xmlns:a16="http://schemas.microsoft.com/office/drawing/2014/main" id="{890BD5AB-A16F-4BD2-B3F7-C5C7052F259E}"/>
                </a:ext>
              </a:extLst>
            </p:cNvPr>
            <p:cNvCxnSpPr>
              <a:cxnSpLocks/>
            </p:cNvCxnSpPr>
            <p:nvPr/>
          </p:nvCxnSpPr>
          <p:spPr>
            <a:xfrm>
              <a:off x="3348037" y="2562074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Łącznik prosty 74">
              <a:extLst>
                <a:ext uri="{FF2B5EF4-FFF2-40B4-BE49-F238E27FC236}">
                  <a16:creationId xmlns:a16="http://schemas.microsoft.com/office/drawing/2014/main" id="{03B00C5E-3C87-4177-99AB-A0EC74D28D87}"/>
                </a:ext>
              </a:extLst>
            </p:cNvPr>
            <p:cNvCxnSpPr>
              <a:cxnSpLocks/>
            </p:cNvCxnSpPr>
            <p:nvPr/>
          </p:nvCxnSpPr>
          <p:spPr>
            <a:xfrm>
              <a:off x="3348037" y="2790099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Łącznik prosty 75">
              <a:extLst>
                <a:ext uri="{FF2B5EF4-FFF2-40B4-BE49-F238E27FC236}">
                  <a16:creationId xmlns:a16="http://schemas.microsoft.com/office/drawing/2014/main" id="{5D4E8E92-8DDD-44AB-9CFD-D6596396B394}"/>
                </a:ext>
              </a:extLst>
            </p:cNvPr>
            <p:cNvCxnSpPr>
              <a:cxnSpLocks/>
            </p:cNvCxnSpPr>
            <p:nvPr/>
          </p:nvCxnSpPr>
          <p:spPr>
            <a:xfrm>
              <a:off x="4488163" y="2562074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Prostokąt 77">
              <a:extLst>
                <a:ext uri="{FF2B5EF4-FFF2-40B4-BE49-F238E27FC236}">
                  <a16:creationId xmlns:a16="http://schemas.microsoft.com/office/drawing/2014/main" id="{317DC86B-D6EE-4C05-962A-95944BB69454}"/>
                </a:ext>
              </a:extLst>
            </p:cNvPr>
            <p:cNvSpPr/>
            <p:nvPr/>
          </p:nvSpPr>
          <p:spPr>
            <a:xfrm>
              <a:off x="3918100" y="2448087"/>
              <a:ext cx="570063" cy="684050"/>
            </a:xfrm>
            <a:prstGeom prst="rect">
              <a:avLst/>
            </a:prstGeom>
            <a:noFill/>
            <a:ln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pole tekstowe 78">
              <a:extLst>
                <a:ext uri="{FF2B5EF4-FFF2-40B4-BE49-F238E27FC236}">
                  <a16:creationId xmlns:a16="http://schemas.microsoft.com/office/drawing/2014/main" id="{EC0EF20C-1223-4CDB-B853-7A8F70944046}"/>
                </a:ext>
              </a:extLst>
            </p:cNvPr>
            <p:cNvSpPr txBox="1"/>
            <p:nvPr/>
          </p:nvSpPr>
          <p:spPr>
            <a:xfrm>
              <a:off x="4027022" y="2493882"/>
              <a:ext cx="11401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900">
                  <a:latin typeface="DINPro-Medium" panose="02000503030000020004" pitchFamily="50" charset="0"/>
                </a:rPr>
                <a:t>D</a:t>
              </a:r>
              <a:endParaRPr lang="pl-PL" sz="1100">
                <a:latin typeface="DINPro-Medium" panose="02000503030000020004" pitchFamily="50" charset="0"/>
              </a:endParaRPr>
            </a:p>
          </p:txBody>
        </p:sp>
        <p:sp>
          <p:nvSpPr>
            <p:cNvPr id="81" name="pole tekstowe 80">
              <a:extLst>
                <a:ext uri="{FF2B5EF4-FFF2-40B4-BE49-F238E27FC236}">
                  <a16:creationId xmlns:a16="http://schemas.microsoft.com/office/drawing/2014/main" id="{120A2BFD-B63B-4E46-883D-D76AA62EE5BD}"/>
                </a:ext>
              </a:extLst>
            </p:cNvPr>
            <p:cNvSpPr txBox="1"/>
            <p:nvPr/>
          </p:nvSpPr>
          <p:spPr>
            <a:xfrm>
              <a:off x="4027023" y="2715528"/>
              <a:ext cx="11401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900">
                  <a:latin typeface="DINPro-Medium" panose="02000503030000020004" pitchFamily="50" charset="0"/>
                </a:rPr>
                <a:t>C</a:t>
              </a:r>
              <a:endParaRPr lang="pl-PL" sz="1100">
                <a:latin typeface="DINPro-Medium" panose="02000503030000020004" pitchFamily="50" charset="0"/>
              </a:endParaRPr>
            </a:p>
          </p:txBody>
        </p:sp>
        <p:sp>
          <p:nvSpPr>
            <p:cNvPr id="82" name="Owal 81">
              <a:extLst>
                <a:ext uri="{FF2B5EF4-FFF2-40B4-BE49-F238E27FC236}">
                  <a16:creationId xmlns:a16="http://schemas.microsoft.com/office/drawing/2014/main" id="{B1618797-A755-42AC-863A-E35D2E65F35C}"/>
                </a:ext>
              </a:extLst>
            </p:cNvPr>
            <p:cNvSpPr/>
            <p:nvPr/>
          </p:nvSpPr>
          <p:spPr>
            <a:xfrm>
              <a:off x="4501404" y="2979661"/>
              <a:ext cx="72396" cy="7239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3" name="Łącznik prosty 82">
              <a:extLst>
                <a:ext uri="{FF2B5EF4-FFF2-40B4-BE49-F238E27FC236}">
                  <a16:creationId xmlns:a16="http://schemas.microsoft.com/office/drawing/2014/main" id="{2D51ED32-1491-4F5B-A779-B98B477AAD05}"/>
                </a:ext>
              </a:extLst>
            </p:cNvPr>
            <p:cNvCxnSpPr>
              <a:cxnSpLocks/>
              <a:stCxn id="82" idx="6"/>
            </p:cNvCxnSpPr>
            <p:nvPr/>
          </p:nvCxnSpPr>
          <p:spPr>
            <a:xfrm>
              <a:off x="4573800" y="3015859"/>
              <a:ext cx="474902" cy="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upa 83">
              <a:extLst>
                <a:ext uri="{FF2B5EF4-FFF2-40B4-BE49-F238E27FC236}">
                  <a16:creationId xmlns:a16="http://schemas.microsoft.com/office/drawing/2014/main" id="{D81886BC-C99E-4E4C-873C-82ECA8AE9FBA}"/>
                </a:ext>
              </a:extLst>
            </p:cNvPr>
            <p:cNvGrpSpPr/>
            <p:nvPr/>
          </p:nvGrpSpPr>
          <p:grpSpPr>
            <a:xfrm flipV="1">
              <a:off x="3927155" y="2712382"/>
              <a:ext cx="72402" cy="146718"/>
              <a:chOff x="10075508" y="2446172"/>
              <a:chExt cx="72006" cy="145915"/>
            </a:xfrm>
          </p:grpSpPr>
          <p:cxnSp>
            <p:nvCxnSpPr>
              <p:cNvPr id="87" name="Łącznik prosty 86">
                <a:extLst>
                  <a:ext uri="{FF2B5EF4-FFF2-40B4-BE49-F238E27FC236}">
                    <a16:creationId xmlns:a16="http://schemas.microsoft.com/office/drawing/2014/main" id="{476F9BEF-2DE6-48DD-9D2B-65E5C7A74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75508" y="2446172"/>
                <a:ext cx="72000" cy="71983"/>
              </a:xfrm>
              <a:prstGeom prst="line">
                <a:avLst/>
              </a:prstGeom>
              <a:ln w="15875" cap="sq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Łącznik prosty 87">
                <a:extLst>
                  <a:ext uri="{FF2B5EF4-FFF2-40B4-BE49-F238E27FC236}">
                    <a16:creationId xmlns:a16="http://schemas.microsoft.com/office/drawing/2014/main" id="{928DE921-3CE3-4C9D-AB9D-2AB19ABB7C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75514" y="2520087"/>
                <a:ext cx="72000" cy="72000"/>
              </a:xfrm>
              <a:prstGeom prst="line">
                <a:avLst/>
              </a:prstGeom>
              <a:ln w="15875" cap="sq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pole tekstowe 84">
              <a:extLst>
                <a:ext uri="{FF2B5EF4-FFF2-40B4-BE49-F238E27FC236}">
                  <a16:creationId xmlns:a16="http://schemas.microsoft.com/office/drawing/2014/main" id="{D4725EFB-73E7-4BAD-97EF-EC75468BEA02}"/>
                </a:ext>
              </a:extLst>
            </p:cNvPr>
            <p:cNvSpPr txBox="1"/>
            <p:nvPr/>
          </p:nvSpPr>
          <p:spPr>
            <a:xfrm>
              <a:off x="4265228" y="2489922"/>
              <a:ext cx="11401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pl-PL" sz="900">
                  <a:latin typeface="DINPro-Medium" panose="02000503030000020004" pitchFamily="50" charset="0"/>
                </a:rPr>
                <a:t>Q</a:t>
              </a:r>
              <a:endParaRPr lang="pl-PL" sz="1100">
                <a:latin typeface="DINPro-Medium" panose="02000503030000020004" pitchFamily="50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pole tekstowe 85">
                  <a:extLst>
                    <a:ext uri="{FF2B5EF4-FFF2-40B4-BE49-F238E27FC236}">
                      <a16:creationId xmlns:a16="http://schemas.microsoft.com/office/drawing/2014/main" id="{A1273E0B-AD81-491F-8315-BD7325366473}"/>
                    </a:ext>
                  </a:extLst>
                </p:cNvPr>
                <p:cNvSpPr txBox="1"/>
                <p:nvPr/>
              </p:nvSpPr>
              <p:spPr>
                <a:xfrm>
                  <a:off x="4260138" y="2913474"/>
                  <a:ext cx="114013" cy="1598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pl-PL" sz="9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pl-PL" sz="900">
                                <a:latin typeface="DINPro-Medium" panose="02000503030000020004" pitchFamily="50" charset="0"/>
                              </a:rPr>
                              <m:t>Q</m:t>
                            </m:r>
                          </m:e>
                        </m:bar>
                      </m:oMath>
                    </m:oMathPara>
                  </a14:m>
                  <a:endParaRPr lang="pl-PL" sz="900">
                    <a:latin typeface="DINPro-Medium" panose="02000503030000020004" pitchFamily="50" charset="0"/>
                    <a:ea typeface="Cambria" panose="02040503050406030204" pitchFamily="18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6" name="pole tekstowe 85">
                  <a:extLst>
                    <a:ext uri="{FF2B5EF4-FFF2-40B4-BE49-F238E27FC236}">
                      <a16:creationId xmlns:a16="http://schemas.microsoft.com/office/drawing/2014/main" id="{A1273E0B-AD81-491F-8315-BD7325366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138" y="2913474"/>
                  <a:ext cx="114013" cy="159852"/>
                </a:xfrm>
                <a:prstGeom prst="rect">
                  <a:avLst/>
                </a:prstGeom>
                <a:blipFill>
                  <a:blip r:embed="rId5"/>
                  <a:stretch>
                    <a:fillRect l="-10526" r="-36842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1" name="Symbol zastępczy zawartości 1">
                <a:extLst>
                  <a:ext uri="{FF2B5EF4-FFF2-40B4-BE49-F238E27FC236}">
                    <a16:creationId xmlns:a16="http://schemas.microsoft.com/office/drawing/2014/main" id="{63D3EAD8-FC5C-4B7D-B6A0-C5E5E67F164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5962192"/>
                  </p:ext>
                </p:extLst>
              </p:nvPr>
            </p:nvGraphicFramePr>
            <p:xfrm>
              <a:off x="836116" y="3575837"/>
              <a:ext cx="1536698" cy="1051941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481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1" name="Symbol zastępczy zawartości 1">
                <a:extLst>
                  <a:ext uri="{FF2B5EF4-FFF2-40B4-BE49-F238E27FC236}">
                    <a16:creationId xmlns:a16="http://schemas.microsoft.com/office/drawing/2014/main" id="{63D3EAD8-FC5C-4B7D-B6A0-C5E5E67F164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5962192"/>
                  </p:ext>
                </p:extLst>
              </p:nvPr>
            </p:nvGraphicFramePr>
            <p:xfrm>
              <a:off x="836116" y="3575837"/>
              <a:ext cx="1536698" cy="1051941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87" t="-1724" r="-101575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1587" t="-1724" r="-2381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87" t="-101724" r="-101575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101587" t="-101724" r="-2381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87" t="-201724" r="-101575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101587" t="-201724" r="-2381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3309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/>
              <a:t>System binarny i jego zastosowanie w technice cyfrowej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4DCDDD-9652-41AD-9783-5E773DA7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Najbardziej popularnym systemem pozycyjnym jest system dziesiętny wykorzystujący do zapisu liczb cyfry od 0 do 9. </a:t>
            </a:r>
          </a:p>
          <a:p>
            <a:r>
              <a:rPr lang="pl-PL"/>
              <a:t>W elektronice szeroko stosowany jest system dwójkowy (binarny) wykorzystujący dwie cyfry 0 i 1, które odpowiadają stanowi niskiemu i wysokiemu w sygnale cyfrowym.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noProof="0" smtClean="0"/>
              <a:pPr/>
              <a:t>8</a:t>
            </a:fld>
            <a:endParaRPr lang="pl-PL" noProof="0"/>
          </a:p>
        </p:txBody>
      </p:sp>
      <p:sp>
        <p:nvSpPr>
          <p:cNvPr id="14" name="Symbol zastępczy tekstu 13">
            <a:extLst>
              <a:ext uri="{FF2B5EF4-FFF2-40B4-BE49-F238E27FC236}">
                <a16:creationId xmlns:a16="http://schemas.microsoft.com/office/drawing/2014/main" id="{6BAE66AB-BD88-491E-9D4A-EF94495B0B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/>
              <a:t>Podstawowe informacje o systemie binarnym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7ADD3C53-0857-4EA3-8FBF-A5F83634DF3A}"/>
                  </a:ext>
                </a:extLst>
              </p:cNvPr>
              <p:cNvSpPr txBox="1"/>
              <p:nvPr/>
            </p:nvSpPr>
            <p:spPr>
              <a:xfrm>
                <a:off x="827088" y="3563938"/>
                <a:ext cx="53639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183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+8∙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=100+80+3</m:t>
                      </m:r>
                    </m:oMath>
                  </m:oMathPara>
                </a14:m>
                <a:endParaRPr lang="pl-PL"/>
              </a:p>
            </p:txBody>
          </p:sp>
        </mc:Choice>
        <mc:Fallback xmlns="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7ADD3C53-0857-4EA3-8FBF-A5F83634D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88" y="3563938"/>
                <a:ext cx="5363938" cy="276999"/>
              </a:xfrm>
              <a:prstGeom prst="rect">
                <a:avLst/>
              </a:prstGeom>
              <a:blipFill>
                <a:blip r:embed="rId3"/>
                <a:stretch>
                  <a:fillRect l="-1591"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rostokąt 11">
                <a:extLst>
                  <a:ext uri="{FF2B5EF4-FFF2-40B4-BE49-F238E27FC236}">
                    <a16:creationId xmlns:a16="http://schemas.microsoft.com/office/drawing/2014/main" id="{E472667A-E728-4AD7-8F0C-0622359E16C9}"/>
                  </a:ext>
                </a:extLst>
              </p:cNvPr>
              <p:cNvSpPr/>
              <p:nvPr/>
            </p:nvSpPr>
            <p:spPr>
              <a:xfrm>
                <a:off x="819832" y="4051437"/>
                <a:ext cx="9859217" cy="5570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1187450" indent="-1187450">
                  <a:tabLst>
                    <a:tab pos="984250" algn="l"/>
                    <a:tab pos="10604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10110111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=1∙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+1∙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+1∙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pl-PL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l-PL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==128+0+32+16+0+4+2+1=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183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pl-PL"/>
              </a:p>
            </p:txBody>
          </p:sp>
        </mc:Choice>
        <mc:Fallback xmlns="">
          <p:sp>
            <p:nvSpPr>
              <p:cNvPr id="12" name="Prostokąt 11">
                <a:extLst>
                  <a:ext uri="{FF2B5EF4-FFF2-40B4-BE49-F238E27FC236}">
                    <a16:creationId xmlns:a16="http://schemas.microsoft.com/office/drawing/2014/main" id="{E472667A-E728-4AD7-8F0C-0622359E1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32" y="4051437"/>
                <a:ext cx="9859217" cy="557076"/>
              </a:xfrm>
              <a:prstGeom prst="rect">
                <a:avLst/>
              </a:prstGeom>
              <a:blipFill>
                <a:blip r:embed="rId4"/>
                <a:stretch>
                  <a:fillRect l="-803" t="-2198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34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Łącznik prosty 98">
            <a:extLst>
              <a:ext uri="{FF2B5EF4-FFF2-40B4-BE49-F238E27FC236}">
                <a16:creationId xmlns:a16="http://schemas.microsoft.com/office/drawing/2014/main" id="{3ED3EFE9-8BFE-4EB4-8D83-BF1866B5142A}"/>
              </a:ext>
            </a:extLst>
          </p:cNvPr>
          <p:cNvCxnSpPr>
            <a:cxnSpLocks/>
          </p:cNvCxnSpPr>
          <p:nvPr/>
        </p:nvCxnSpPr>
        <p:spPr>
          <a:xfrm>
            <a:off x="5299669" y="2197161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Łącznik prosty 101">
            <a:extLst>
              <a:ext uri="{FF2B5EF4-FFF2-40B4-BE49-F238E27FC236}">
                <a16:creationId xmlns:a16="http://schemas.microsoft.com/office/drawing/2014/main" id="{336EDB73-FB03-4E64-8758-87485ADD6D69}"/>
              </a:ext>
            </a:extLst>
          </p:cNvPr>
          <p:cNvCxnSpPr>
            <a:cxnSpLocks/>
          </p:cNvCxnSpPr>
          <p:nvPr/>
        </p:nvCxnSpPr>
        <p:spPr>
          <a:xfrm>
            <a:off x="5728494" y="2204477"/>
            <a:ext cx="0" cy="321539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Łącznik prosty 103">
            <a:extLst>
              <a:ext uri="{FF2B5EF4-FFF2-40B4-BE49-F238E27FC236}">
                <a16:creationId xmlns:a16="http://schemas.microsoft.com/office/drawing/2014/main" id="{267BD8CF-3A95-40D8-BEDE-6E11DF37AD30}"/>
              </a:ext>
            </a:extLst>
          </p:cNvPr>
          <p:cNvCxnSpPr>
            <a:cxnSpLocks/>
          </p:cNvCxnSpPr>
          <p:nvPr/>
        </p:nvCxnSpPr>
        <p:spPr>
          <a:xfrm>
            <a:off x="6157623" y="2197161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Łącznik prosty 105">
            <a:extLst>
              <a:ext uri="{FF2B5EF4-FFF2-40B4-BE49-F238E27FC236}">
                <a16:creationId xmlns:a16="http://schemas.microsoft.com/office/drawing/2014/main" id="{3126AAB9-B80F-49FF-AE17-4D0BC3021C20}"/>
              </a:ext>
            </a:extLst>
          </p:cNvPr>
          <p:cNvCxnSpPr>
            <a:cxnSpLocks/>
          </p:cNvCxnSpPr>
          <p:nvPr/>
        </p:nvCxnSpPr>
        <p:spPr>
          <a:xfrm>
            <a:off x="6586133" y="2197161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Łącznik prosty 107">
            <a:extLst>
              <a:ext uri="{FF2B5EF4-FFF2-40B4-BE49-F238E27FC236}">
                <a16:creationId xmlns:a16="http://schemas.microsoft.com/office/drawing/2014/main" id="{99027BF8-3B68-4089-A607-A419E42CD9DA}"/>
              </a:ext>
            </a:extLst>
          </p:cNvPr>
          <p:cNvCxnSpPr>
            <a:cxnSpLocks/>
          </p:cNvCxnSpPr>
          <p:nvPr/>
        </p:nvCxnSpPr>
        <p:spPr>
          <a:xfrm>
            <a:off x="7018354" y="2197161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Łącznik prosty 109">
            <a:extLst>
              <a:ext uri="{FF2B5EF4-FFF2-40B4-BE49-F238E27FC236}">
                <a16:creationId xmlns:a16="http://schemas.microsoft.com/office/drawing/2014/main" id="{966A6D5A-FE21-4C5D-A1F7-26CE76CE8160}"/>
              </a:ext>
            </a:extLst>
          </p:cNvPr>
          <p:cNvCxnSpPr>
            <a:cxnSpLocks/>
          </p:cNvCxnSpPr>
          <p:nvPr/>
        </p:nvCxnSpPr>
        <p:spPr>
          <a:xfrm>
            <a:off x="7440922" y="2194332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Łącznik prosty 111">
            <a:extLst>
              <a:ext uri="{FF2B5EF4-FFF2-40B4-BE49-F238E27FC236}">
                <a16:creationId xmlns:a16="http://schemas.microsoft.com/office/drawing/2014/main" id="{72A562A1-19F2-47BE-A301-0C948117476D}"/>
              </a:ext>
            </a:extLst>
          </p:cNvPr>
          <p:cNvCxnSpPr>
            <a:cxnSpLocks/>
          </p:cNvCxnSpPr>
          <p:nvPr/>
        </p:nvCxnSpPr>
        <p:spPr>
          <a:xfrm>
            <a:off x="7870298" y="2193264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Łącznik prosty 113">
            <a:extLst>
              <a:ext uri="{FF2B5EF4-FFF2-40B4-BE49-F238E27FC236}">
                <a16:creationId xmlns:a16="http://schemas.microsoft.com/office/drawing/2014/main" id="{7CD242FD-AF91-4849-9DBA-682B425ABBFC}"/>
              </a:ext>
            </a:extLst>
          </p:cNvPr>
          <p:cNvCxnSpPr>
            <a:cxnSpLocks/>
          </p:cNvCxnSpPr>
          <p:nvPr/>
        </p:nvCxnSpPr>
        <p:spPr>
          <a:xfrm>
            <a:off x="8296896" y="2213213"/>
            <a:ext cx="0" cy="3218402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Łącznik prosty 116">
            <a:extLst>
              <a:ext uri="{FF2B5EF4-FFF2-40B4-BE49-F238E27FC236}">
                <a16:creationId xmlns:a16="http://schemas.microsoft.com/office/drawing/2014/main" id="{0F6E7F91-98FC-4505-8092-610302DDDD3A}"/>
              </a:ext>
            </a:extLst>
          </p:cNvPr>
          <p:cNvCxnSpPr>
            <a:cxnSpLocks/>
          </p:cNvCxnSpPr>
          <p:nvPr/>
        </p:nvCxnSpPr>
        <p:spPr>
          <a:xfrm>
            <a:off x="8730253" y="2200840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Łącznik prosty 118">
            <a:extLst>
              <a:ext uri="{FF2B5EF4-FFF2-40B4-BE49-F238E27FC236}">
                <a16:creationId xmlns:a16="http://schemas.microsoft.com/office/drawing/2014/main" id="{C3A99C5A-F290-4CF0-8D68-F19F10CFFF58}"/>
              </a:ext>
            </a:extLst>
          </p:cNvPr>
          <p:cNvCxnSpPr>
            <a:cxnSpLocks/>
          </p:cNvCxnSpPr>
          <p:nvPr/>
        </p:nvCxnSpPr>
        <p:spPr>
          <a:xfrm>
            <a:off x="9156939" y="2193264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Łącznik prosty 120">
            <a:extLst>
              <a:ext uri="{FF2B5EF4-FFF2-40B4-BE49-F238E27FC236}">
                <a16:creationId xmlns:a16="http://schemas.microsoft.com/office/drawing/2014/main" id="{82FB12D0-8158-40FF-9046-F5C70B31D059}"/>
              </a:ext>
            </a:extLst>
          </p:cNvPr>
          <p:cNvCxnSpPr>
            <a:cxnSpLocks/>
          </p:cNvCxnSpPr>
          <p:nvPr/>
        </p:nvCxnSpPr>
        <p:spPr>
          <a:xfrm>
            <a:off x="9585823" y="2193264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Łącznik prosty 96">
            <a:extLst>
              <a:ext uri="{FF2B5EF4-FFF2-40B4-BE49-F238E27FC236}">
                <a16:creationId xmlns:a16="http://schemas.microsoft.com/office/drawing/2014/main" id="{09F07B74-71C7-42DA-A157-C3CDDE014E0A}"/>
              </a:ext>
            </a:extLst>
          </p:cNvPr>
          <p:cNvCxnSpPr>
            <a:cxnSpLocks/>
          </p:cNvCxnSpPr>
          <p:nvPr/>
        </p:nvCxnSpPr>
        <p:spPr>
          <a:xfrm>
            <a:off x="4877194" y="2197161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7A50AAE5-E78E-48AF-96FB-A876DF899618}"/>
              </a:ext>
            </a:extLst>
          </p:cNvPr>
          <p:cNvCxnSpPr>
            <a:cxnSpLocks/>
          </p:cNvCxnSpPr>
          <p:nvPr/>
        </p:nvCxnSpPr>
        <p:spPr>
          <a:xfrm>
            <a:off x="4445194" y="2197161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/>
              <a:t>System binarny i jego zastosowanie w technice cyfrowej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noProof="0" smtClean="0"/>
              <a:pPr/>
              <a:t>9</a:t>
            </a:fld>
            <a:endParaRPr lang="pl-PL" noProof="0"/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550FC344-0D05-4926-BF96-56BA03B1A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/>
              <a:t>Układ licznika modulo n – na przykładzie modulo 10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826182F-1B67-4267-839C-F9ED63576EA2}"/>
              </a:ext>
            </a:extLst>
          </p:cNvPr>
          <p:cNvSpPr txBox="1"/>
          <p:nvPr/>
        </p:nvSpPr>
        <p:spPr>
          <a:xfrm>
            <a:off x="827089" y="2048494"/>
            <a:ext cx="23050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400" b="0">
                <a:ea typeface="Cambria Math" panose="02040503050406030204" pitchFamily="18" charset="0"/>
              </a:rPr>
              <a:t>Licznik modulo 10</a:t>
            </a:r>
          </a:p>
        </p:txBody>
      </p:sp>
      <p:grpSp>
        <p:nvGrpSpPr>
          <p:cNvPr id="30" name="Grupa 29">
            <a:extLst>
              <a:ext uri="{FF2B5EF4-FFF2-40B4-BE49-F238E27FC236}">
                <a16:creationId xmlns:a16="http://schemas.microsoft.com/office/drawing/2014/main" id="{A7B9591F-CB15-4DBF-AB8C-CBF1D06BDB75}"/>
              </a:ext>
            </a:extLst>
          </p:cNvPr>
          <p:cNvGrpSpPr/>
          <p:nvPr/>
        </p:nvGrpSpPr>
        <p:grpSpPr>
          <a:xfrm>
            <a:off x="951536" y="2557713"/>
            <a:ext cx="1710191" cy="719973"/>
            <a:chOff x="870179" y="2520112"/>
            <a:chExt cx="1710191" cy="719973"/>
          </a:xfrm>
        </p:grpSpPr>
        <p:cxnSp>
          <p:nvCxnSpPr>
            <p:cNvPr id="74" name="Łącznik prosty 73">
              <a:extLst>
                <a:ext uri="{FF2B5EF4-FFF2-40B4-BE49-F238E27FC236}">
                  <a16:creationId xmlns:a16="http://schemas.microsoft.com/office/drawing/2014/main" id="{890BD5AB-A16F-4BD2-B3F7-C5C7052F259E}"/>
                </a:ext>
              </a:extLst>
            </p:cNvPr>
            <p:cNvCxnSpPr>
              <a:cxnSpLocks/>
            </p:cNvCxnSpPr>
            <p:nvPr/>
          </p:nvCxnSpPr>
          <p:spPr>
            <a:xfrm>
              <a:off x="870180" y="2664087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Łącznik prosty 74">
              <a:extLst>
                <a:ext uri="{FF2B5EF4-FFF2-40B4-BE49-F238E27FC236}">
                  <a16:creationId xmlns:a16="http://schemas.microsoft.com/office/drawing/2014/main" id="{03B00C5E-3C87-4177-99AB-A0EC74D28D87}"/>
                </a:ext>
              </a:extLst>
            </p:cNvPr>
            <p:cNvCxnSpPr>
              <a:cxnSpLocks/>
            </p:cNvCxnSpPr>
            <p:nvPr/>
          </p:nvCxnSpPr>
          <p:spPr>
            <a:xfrm>
              <a:off x="870179" y="2878998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Prostokąt 77">
              <a:extLst>
                <a:ext uri="{FF2B5EF4-FFF2-40B4-BE49-F238E27FC236}">
                  <a16:creationId xmlns:a16="http://schemas.microsoft.com/office/drawing/2014/main" id="{317DC86B-D6EE-4C05-962A-95944BB69454}"/>
                </a:ext>
              </a:extLst>
            </p:cNvPr>
            <p:cNvSpPr/>
            <p:nvPr/>
          </p:nvSpPr>
          <p:spPr>
            <a:xfrm>
              <a:off x="1440244" y="2520112"/>
              <a:ext cx="576000" cy="719973"/>
            </a:xfrm>
            <a:prstGeom prst="rect">
              <a:avLst/>
            </a:prstGeom>
            <a:noFill/>
            <a:ln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pole tekstowe 78">
              <a:extLst>
                <a:ext uri="{FF2B5EF4-FFF2-40B4-BE49-F238E27FC236}">
                  <a16:creationId xmlns:a16="http://schemas.microsoft.com/office/drawing/2014/main" id="{EC0EF20C-1223-4CDB-B853-7A8F70944046}"/>
                </a:ext>
              </a:extLst>
            </p:cNvPr>
            <p:cNvSpPr txBox="1"/>
            <p:nvPr/>
          </p:nvSpPr>
          <p:spPr>
            <a:xfrm>
              <a:off x="1542222" y="2594837"/>
              <a:ext cx="11401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900">
                  <a:latin typeface="DINPro-Medium" panose="02000503030000020004" pitchFamily="50" charset="0"/>
                </a:rPr>
                <a:t>R</a:t>
              </a:r>
              <a:endParaRPr lang="pl-PL" sz="1100">
                <a:latin typeface="DINPro-Medium" panose="02000503030000020004" pitchFamily="50" charset="0"/>
              </a:endParaRPr>
            </a:p>
          </p:txBody>
        </p:sp>
        <p:sp>
          <p:nvSpPr>
            <p:cNvPr id="81" name="pole tekstowe 80">
              <a:extLst>
                <a:ext uri="{FF2B5EF4-FFF2-40B4-BE49-F238E27FC236}">
                  <a16:creationId xmlns:a16="http://schemas.microsoft.com/office/drawing/2014/main" id="{120A2BFD-B63B-4E46-883D-D76AA62EE5BD}"/>
                </a:ext>
              </a:extLst>
            </p:cNvPr>
            <p:cNvSpPr txBox="1"/>
            <p:nvPr/>
          </p:nvSpPr>
          <p:spPr>
            <a:xfrm>
              <a:off x="1542223" y="2807164"/>
              <a:ext cx="11401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900">
                  <a:latin typeface="DINPro-Medium" panose="02000503030000020004" pitchFamily="50" charset="0"/>
                </a:rPr>
                <a:t>C</a:t>
              </a:r>
              <a:endParaRPr lang="pl-PL" sz="1100">
                <a:latin typeface="DINPro-Medium" panose="02000503030000020004" pitchFamily="50" charset="0"/>
              </a:endParaRPr>
            </a:p>
          </p:txBody>
        </p:sp>
        <p:grpSp>
          <p:nvGrpSpPr>
            <p:cNvPr id="84" name="Grupa 83">
              <a:extLst>
                <a:ext uri="{FF2B5EF4-FFF2-40B4-BE49-F238E27FC236}">
                  <a16:creationId xmlns:a16="http://schemas.microsoft.com/office/drawing/2014/main" id="{D81886BC-C99E-4E4C-873C-82ECA8AE9FBA}"/>
                </a:ext>
              </a:extLst>
            </p:cNvPr>
            <p:cNvGrpSpPr/>
            <p:nvPr/>
          </p:nvGrpSpPr>
          <p:grpSpPr>
            <a:xfrm flipV="1">
              <a:off x="1447386" y="2808087"/>
              <a:ext cx="64857" cy="138472"/>
              <a:chOff x="10075508" y="2446172"/>
              <a:chExt cx="72006" cy="145915"/>
            </a:xfrm>
          </p:grpSpPr>
          <p:cxnSp>
            <p:nvCxnSpPr>
              <p:cNvPr id="87" name="Łącznik prosty 86">
                <a:extLst>
                  <a:ext uri="{FF2B5EF4-FFF2-40B4-BE49-F238E27FC236}">
                    <a16:creationId xmlns:a16="http://schemas.microsoft.com/office/drawing/2014/main" id="{476F9BEF-2DE6-48DD-9D2B-65E5C7A74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75508" y="2446172"/>
                <a:ext cx="72000" cy="71983"/>
              </a:xfrm>
              <a:prstGeom prst="line">
                <a:avLst/>
              </a:prstGeom>
              <a:ln w="15875" cap="sq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Łącznik prosty 87">
                <a:extLst>
                  <a:ext uri="{FF2B5EF4-FFF2-40B4-BE49-F238E27FC236}">
                    <a16:creationId xmlns:a16="http://schemas.microsoft.com/office/drawing/2014/main" id="{928DE921-3CE3-4C9D-AB9D-2AB19ABB7C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75514" y="2520087"/>
                <a:ext cx="72000" cy="72000"/>
              </a:xfrm>
              <a:prstGeom prst="line">
                <a:avLst/>
              </a:prstGeom>
              <a:ln w="15875" cap="sq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pole tekstowe 84">
              <a:extLst>
                <a:ext uri="{FF2B5EF4-FFF2-40B4-BE49-F238E27FC236}">
                  <a16:creationId xmlns:a16="http://schemas.microsoft.com/office/drawing/2014/main" id="{D4725EFB-73E7-4BAD-97EF-EC75468BEA02}"/>
                </a:ext>
              </a:extLst>
            </p:cNvPr>
            <p:cNvSpPr txBox="1"/>
            <p:nvPr/>
          </p:nvSpPr>
          <p:spPr>
            <a:xfrm>
              <a:off x="1823960" y="2597201"/>
              <a:ext cx="13004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pl-PL" sz="900">
                  <a:latin typeface="DINPro-Medium" panose="02000503030000020004" pitchFamily="50" charset="0"/>
                </a:rPr>
                <a:t>Q</a:t>
              </a:r>
              <a:r>
                <a:rPr lang="pl-PL" sz="900" baseline="-25000">
                  <a:latin typeface="DINPro-Medium" panose="02000503030000020004" pitchFamily="50" charset="0"/>
                </a:rPr>
                <a:t>0</a:t>
              </a:r>
              <a:endParaRPr lang="pl-PL" sz="1100">
                <a:latin typeface="DINPro-Medium" panose="02000503030000020004" pitchFamily="50" charset="0"/>
              </a:endParaRPr>
            </a:p>
          </p:txBody>
        </p:sp>
        <p:sp>
          <p:nvSpPr>
            <p:cNvPr id="43" name="pole tekstowe 42">
              <a:extLst>
                <a:ext uri="{FF2B5EF4-FFF2-40B4-BE49-F238E27FC236}">
                  <a16:creationId xmlns:a16="http://schemas.microsoft.com/office/drawing/2014/main" id="{E658F311-8EB2-44B8-B36D-02EEE7731C0A}"/>
                </a:ext>
              </a:extLst>
            </p:cNvPr>
            <p:cNvSpPr txBox="1"/>
            <p:nvPr/>
          </p:nvSpPr>
          <p:spPr>
            <a:xfrm>
              <a:off x="1824172" y="2738382"/>
              <a:ext cx="13004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pl-PL" sz="900">
                  <a:latin typeface="DINPro-Medium" panose="02000503030000020004" pitchFamily="50" charset="0"/>
                </a:rPr>
                <a:t>Q</a:t>
              </a:r>
              <a:r>
                <a:rPr lang="pl-PL" sz="900" baseline="-25000">
                  <a:latin typeface="DINPro-Medium" panose="02000503030000020004" pitchFamily="50" charset="0"/>
                </a:rPr>
                <a:t>1</a:t>
              </a:r>
              <a:endParaRPr lang="pl-PL" sz="1100">
                <a:latin typeface="DINPro-Medium" panose="02000503030000020004" pitchFamily="50" charset="0"/>
              </a:endParaRPr>
            </a:p>
          </p:txBody>
        </p:sp>
        <p:sp>
          <p:nvSpPr>
            <p:cNvPr id="44" name="pole tekstowe 43">
              <a:extLst>
                <a:ext uri="{FF2B5EF4-FFF2-40B4-BE49-F238E27FC236}">
                  <a16:creationId xmlns:a16="http://schemas.microsoft.com/office/drawing/2014/main" id="{556EE90F-5D5C-4129-B63E-862580290A5B}"/>
                </a:ext>
              </a:extLst>
            </p:cNvPr>
            <p:cNvSpPr txBox="1"/>
            <p:nvPr/>
          </p:nvSpPr>
          <p:spPr>
            <a:xfrm>
              <a:off x="1823239" y="2882526"/>
              <a:ext cx="13004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pl-PL" sz="900">
                  <a:latin typeface="DINPro-Medium" panose="02000503030000020004" pitchFamily="50" charset="0"/>
                </a:rPr>
                <a:t>Q</a:t>
              </a:r>
              <a:r>
                <a:rPr lang="pl-PL" sz="900" baseline="-25000">
                  <a:latin typeface="DINPro-Medium" panose="02000503030000020004" pitchFamily="50" charset="0"/>
                </a:rPr>
                <a:t>2</a:t>
              </a:r>
              <a:endParaRPr lang="pl-PL" sz="1100">
                <a:latin typeface="DINPro-Medium" panose="02000503030000020004" pitchFamily="50" charset="0"/>
              </a:endParaRPr>
            </a:p>
          </p:txBody>
        </p:sp>
        <p:sp>
          <p:nvSpPr>
            <p:cNvPr id="46" name="pole tekstowe 45">
              <a:extLst>
                <a:ext uri="{FF2B5EF4-FFF2-40B4-BE49-F238E27FC236}">
                  <a16:creationId xmlns:a16="http://schemas.microsoft.com/office/drawing/2014/main" id="{DB6DBD22-A32D-4747-981E-DCC180D79E65}"/>
                </a:ext>
              </a:extLst>
            </p:cNvPr>
            <p:cNvSpPr txBox="1"/>
            <p:nvPr/>
          </p:nvSpPr>
          <p:spPr>
            <a:xfrm>
              <a:off x="1823239" y="3026971"/>
              <a:ext cx="13004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pl-PL" sz="900">
                  <a:latin typeface="DINPro-Medium" panose="02000503030000020004" pitchFamily="50" charset="0"/>
                </a:rPr>
                <a:t>Q</a:t>
              </a:r>
              <a:r>
                <a:rPr lang="pl-PL" sz="900" baseline="-25000">
                  <a:latin typeface="DINPro-Medium" panose="02000503030000020004" pitchFamily="50" charset="0"/>
                </a:rPr>
                <a:t>3</a:t>
              </a:r>
              <a:endParaRPr lang="pl-PL" sz="1100">
                <a:latin typeface="DINPro-Medium" panose="02000503030000020004" pitchFamily="50" charset="0"/>
              </a:endParaRPr>
            </a:p>
          </p:txBody>
        </p:sp>
        <p:cxnSp>
          <p:nvCxnSpPr>
            <p:cNvPr id="48" name="Łącznik prosty 47">
              <a:extLst>
                <a:ext uri="{FF2B5EF4-FFF2-40B4-BE49-F238E27FC236}">
                  <a16:creationId xmlns:a16="http://schemas.microsoft.com/office/drawing/2014/main" id="{EAF1F3F0-5B93-4637-82E1-521AB70949D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307" y="2664087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Łącznik prosty 48">
              <a:extLst>
                <a:ext uri="{FF2B5EF4-FFF2-40B4-BE49-F238E27FC236}">
                  <a16:creationId xmlns:a16="http://schemas.microsoft.com/office/drawing/2014/main" id="{6009C220-9DEA-4E64-A63B-F40C163ADFBD}"/>
                </a:ext>
              </a:extLst>
            </p:cNvPr>
            <p:cNvCxnSpPr>
              <a:cxnSpLocks/>
            </p:cNvCxnSpPr>
            <p:nvPr/>
          </p:nvCxnSpPr>
          <p:spPr>
            <a:xfrm>
              <a:off x="2010307" y="2808087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Łącznik prosty 51">
              <a:extLst>
                <a:ext uri="{FF2B5EF4-FFF2-40B4-BE49-F238E27FC236}">
                  <a16:creationId xmlns:a16="http://schemas.microsoft.com/office/drawing/2014/main" id="{FDF5504D-08EB-4B00-9A95-5741EB2DB9A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306" y="2950038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Łącznik prosty 54">
              <a:extLst>
                <a:ext uri="{FF2B5EF4-FFF2-40B4-BE49-F238E27FC236}">
                  <a16:creationId xmlns:a16="http://schemas.microsoft.com/office/drawing/2014/main" id="{F4EBFC5A-E2AD-4594-A43E-B7D4E82584D6}"/>
                </a:ext>
              </a:extLst>
            </p:cNvPr>
            <p:cNvCxnSpPr>
              <a:cxnSpLocks/>
            </p:cNvCxnSpPr>
            <p:nvPr/>
          </p:nvCxnSpPr>
          <p:spPr>
            <a:xfrm>
              <a:off x="2010307" y="3096087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Wykres 67">
            <a:extLst>
              <a:ext uri="{FF2B5EF4-FFF2-40B4-BE49-F238E27FC236}">
                <a16:creationId xmlns:a16="http://schemas.microsoft.com/office/drawing/2014/main" id="{714F66A1-930D-42F3-9AEC-128ACD1C62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8549960"/>
              </p:ext>
            </p:extLst>
          </p:nvPr>
        </p:nvGraphicFramePr>
        <p:xfrm>
          <a:off x="3348039" y="2052638"/>
          <a:ext cx="7345360" cy="523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0" name="Wykres 89">
            <a:extLst>
              <a:ext uri="{FF2B5EF4-FFF2-40B4-BE49-F238E27FC236}">
                <a16:creationId xmlns:a16="http://schemas.microsoft.com/office/drawing/2014/main" id="{2A0FC37C-A725-4C65-87DC-DB30BB42F4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9556763"/>
              </p:ext>
            </p:extLst>
          </p:nvPr>
        </p:nvGraphicFramePr>
        <p:xfrm>
          <a:off x="3348038" y="2576509"/>
          <a:ext cx="7345360" cy="523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2" name="Wykres 91">
            <a:extLst>
              <a:ext uri="{FF2B5EF4-FFF2-40B4-BE49-F238E27FC236}">
                <a16:creationId xmlns:a16="http://schemas.microsoft.com/office/drawing/2014/main" id="{E9841B9E-7225-40C5-B171-1DBDD15D0C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6049056"/>
              </p:ext>
            </p:extLst>
          </p:nvPr>
        </p:nvGraphicFramePr>
        <p:xfrm>
          <a:off x="3348040" y="3100380"/>
          <a:ext cx="7345360" cy="523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3" name="Wykres 92">
            <a:extLst>
              <a:ext uri="{FF2B5EF4-FFF2-40B4-BE49-F238E27FC236}">
                <a16:creationId xmlns:a16="http://schemas.microsoft.com/office/drawing/2014/main" id="{CAB6DB19-67BA-4ACA-8E02-01BFE03D9D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5301233"/>
              </p:ext>
            </p:extLst>
          </p:nvPr>
        </p:nvGraphicFramePr>
        <p:xfrm>
          <a:off x="3348038" y="3624251"/>
          <a:ext cx="7345360" cy="523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4" name="Wykres 93">
            <a:extLst>
              <a:ext uri="{FF2B5EF4-FFF2-40B4-BE49-F238E27FC236}">
                <a16:creationId xmlns:a16="http://schemas.microsoft.com/office/drawing/2014/main" id="{71266C4E-22B0-41C6-BEF1-E8443C3CAA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343058"/>
              </p:ext>
            </p:extLst>
          </p:nvPr>
        </p:nvGraphicFramePr>
        <p:xfrm>
          <a:off x="3348036" y="4143630"/>
          <a:ext cx="7345360" cy="523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5" name="Wykres 94">
            <a:extLst>
              <a:ext uri="{FF2B5EF4-FFF2-40B4-BE49-F238E27FC236}">
                <a16:creationId xmlns:a16="http://schemas.microsoft.com/office/drawing/2014/main" id="{7AEF2B61-5F86-4CF3-A036-2BB241D9AD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1365749"/>
              </p:ext>
            </p:extLst>
          </p:nvPr>
        </p:nvGraphicFramePr>
        <p:xfrm>
          <a:off x="3345878" y="4663009"/>
          <a:ext cx="7345360" cy="523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6" name="pole tekstowe 35">
            <a:extLst>
              <a:ext uri="{FF2B5EF4-FFF2-40B4-BE49-F238E27FC236}">
                <a16:creationId xmlns:a16="http://schemas.microsoft.com/office/drawing/2014/main" id="{AB292179-5CA0-48A7-ACAB-90F7E071DB5C}"/>
              </a:ext>
            </a:extLst>
          </p:cNvPr>
          <p:cNvSpPr txBox="1"/>
          <p:nvPr/>
        </p:nvSpPr>
        <p:spPr>
          <a:xfrm>
            <a:off x="4441400" y="5125488"/>
            <a:ext cx="43306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pl-PL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8" name="pole tekstowe 97">
            <a:extLst>
              <a:ext uri="{FF2B5EF4-FFF2-40B4-BE49-F238E27FC236}">
                <a16:creationId xmlns:a16="http://schemas.microsoft.com/office/drawing/2014/main" id="{75A75222-626A-46F3-AA67-CCB9B7B4E787}"/>
              </a:ext>
            </a:extLst>
          </p:cNvPr>
          <p:cNvSpPr txBox="1"/>
          <p:nvPr/>
        </p:nvSpPr>
        <p:spPr>
          <a:xfrm>
            <a:off x="3996625" y="5125488"/>
            <a:ext cx="43198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pl-PL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0" name="pole tekstowe 99">
            <a:extLst>
              <a:ext uri="{FF2B5EF4-FFF2-40B4-BE49-F238E27FC236}">
                <a16:creationId xmlns:a16="http://schemas.microsoft.com/office/drawing/2014/main" id="{A864B597-0F11-4DD1-AEBF-62E8F58B8369}"/>
              </a:ext>
            </a:extLst>
          </p:cNvPr>
          <p:cNvSpPr txBox="1"/>
          <p:nvPr/>
        </p:nvSpPr>
        <p:spPr>
          <a:xfrm>
            <a:off x="4868536" y="5123839"/>
            <a:ext cx="42247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pl-PL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3" name="pole tekstowe 102">
            <a:extLst>
              <a:ext uri="{FF2B5EF4-FFF2-40B4-BE49-F238E27FC236}">
                <a16:creationId xmlns:a16="http://schemas.microsoft.com/office/drawing/2014/main" id="{7B87C4DC-CE3F-40AF-BCFF-161E3109AB49}"/>
              </a:ext>
            </a:extLst>
          </p:cNvPr>
          <p:cNvSpPr txBox="1"/>
          <p:nvPr/>
        </p:nvSpPr>
        <p:spPr>
          <a:xfrm>
            <a:off x="5288120" y="5128178"/>
            <a:ext cx="43198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pl-PL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pole tekstowe 104">
            <a:extLst>
              <a:ext uri="{FF2B5EF4-FFF2-40B4-BE49-F238E27FC236}">
                <a16:creationId xmlns:a16="http://schemas.microsoft.com/office/drawing/2014/main" id="{B7F5A90E-B623-42D5-BDF9-7DE56DCC4DDB}"/>
              </a:ext>
            </a:extLst>
          </p:cNvPr>
          <p:cNvSpPr txBox="1"/>
          <p:nvPr/>
        </p:nvSpPr>
        <p:spPr>
          <a:xfrm>
            <a:off x="5723231" y="5126697"/>
            <a:ext cx="43198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pl-PL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7" name="pole tekstowe 106">
            <a:extLst>
              <a:ext uri="{FF2B5EF4-FFF2-40B4-BE49-F238E27FC236}">
                <a16:creationId xmlns:a16="http://schemas.microsoft.com/office/drawing/2014/main" id="{99F58CC6-52B0-45FD-86D4-5CFBF664C2D3}"/>
              </a:ext>
            </a:extLst>
          </p:cNvPr>
          <p:cNvSpPr txBox="1"/>
          <p:nvPr/>
        </p:nvSpPr>
        <p:spPr>
          <a:xfrm>
            <a:off x="6151994" y="5124622"/>
            <a:ext cx="43198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pl-PL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" name="pole tekstowe 108">
            <a:extLst>
              <a:ext uri="{FF2B5EF4-FFF2-40B4-BE49-F238E27FC236}">
                <a16:creationId xmlns:a16="http://schemas.microsoft.com/office/drawing/2014/main" id="{DF5AF3C8-3864-4D2B-807D-D990881D9642}"/>
              </a:ext>
            </a:extLst>
          </p:cNvPr>
          <p:cNvSpPr txBox="1"/>
          <p:nvPr/>
        </p:nvSpPr>
        <p:spPr>
          <a:xfrm>
            <a:off x="6584215" y="5124622"/>
            <a:ext cx="43198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pl-PL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1" name="pole tekstowe 110">
            <a:extLst>
              <a:ext uri="{FF2B5EF4-FFF2-40B4-BE49-F238E27FC236}">
                <a16:creationId xmlns:a16="http://schemas.microsoft.com/office/drawing/2014/main" id="{45F9A9B2-0ECD-482E-9FFE-7E9F95981237}"/>
              </a:ext>
            </a:extLst>
          </p:cNvPr>
          <p:cNvSpPr txBox="1"/>
          <p:nvPr/>
        </p:nvSpPr>
        <p:spPr>
          <a:xfrm>
            <a:off x="7015509" y="5126556"/>
            <a:ext cx="4232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pl-PL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3" name="pole tekstowe 112">
            <a:extLst>
              <a:ext uri="{FF2B5EF4-FFF2-40B4-BE49-F238E27FC236}">
                <a16:creationId xmlns:a16="http://schemas.microsoft.com/office/drawing/2014/main" id="{78799BB3-6B71-4EB4-B84A-968516AC2E86}"/>
              </a:ext>
            </a:extLst>
          </p:cNvPr>
          <p:cNvSpPr txBox="1"/>
          <p:nvPr/>
        </p:nvSpPr>
        <p:spPr>
          <a:xfrm>
            <a:off x="7436159" y="5125488"/>
            <a:ext cx="43198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>
                <a:solidFill>
                  <a:schemeClr val="accent2">
                    <a:lumMod val="75000"/>
                  </a:schemeClr>
                </a:solidFill>
              </a:rPr>
              <a:t>8</a:t>
            </a:r>
            <a:endParaRPr lang="pl-PL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5" name="pole tekstowe 114">
            <a:extLst>
              <a:ext uri="{FF2B5EF4-FFF2-40B4-BE49-F238E27FC236}">
                <a16:creationId xmlns:a16="http://schemas.microsoft.com/office/drawing/2014/main" id="{B24F6932-03AE-49F3-9E38-8185996B20EA}"/>
              </a:ext>
            </a:extLst>
          </p:cNvPr>
          <p:cNvSpPr txBox="1"/>
          <p:nvPr/>
        </p:nvSpPr>
        <p:spPr>
          <a:xfrm>
            <a:off x="7870051" y="5126385"/>
            <a:ext cx="424687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>
                <a:solidFill>
                  <a:schemeClr val="accent2">
                    <a:lumMod val="75000"/>
                  </a:schemeClr>
                </a:solidFill>
              </a:rPr>
              <a:t>9</a:t>
            </a:r>
            <a:endParaRPr lang="pl-PL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8" name="pole tekstowe 117">
            <a:extLst>
              <a:ext uri="{FF2B5EF4-FFF2-40B4-BE49-F238E27FC236}">
                <a16:creationId xmlns:a16="http://schemas.microsoft.com/office/drawing/2014/main" id="{962D445B-2112-49F6-B4B5-F01C4DB4ABB3}"/>
              </a:ext>
            </a:extLst>
          </p:cNvPr>
          <p:cNvSpPr txBox="1"/>
          <p:nvPr/>
        </p:nvSpPr>
        <p:spPr>
          <a:xfrm>
            <a:off x="8319929" y="5126385"/>
            <a:ext cx="43198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pl-PL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0" name="pole tekstowe 119">
            <a:extLst>
              <a:ext uri="{FF2B5EF4-FFF2-40B4-BE49-F238E27FC236}">
                <a16:creationId xmlns:a16="http://schemas.microsoft.com/office/drawing/2014/main" id="{FA3A3A1C-35DB-45DC-8A22-5BC567EC182F}"/>
              </a:ext>
            </a:extLst>
          </p:cNvPr>
          <p:cNvSpPr txBox="1"/>
          <p:nvPr/>
        </p:nvSpPr>
        <p:spPr>
          <a:xfrm>
            <a:off x="8722928" y="5126385"/>
            <a:ext cx="43198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pl-PL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2" name="pole tekstowe 121">
            <a:extLst>
              <a:ext uri="{FF2B5EF4-FFF2-40B4-BE49-F238E27FC236}">
                <a16:creationId xmlns:a16="http://schemas.microsoft.com/office/drawing/2014/main" id="{2C62C10A-3B9C-459D-AF1A-3F725FD7C812}"/>
              </a:ext>
            </a:extLst>
          </p:cNvPr>
          <p:cNvSpPr txBox="1"/>
          <p:nvPr/>
        </p:nvSpPr>
        <p:spPr>
          <a:xfrm>
            <a:off x="9150712" y="5126385"/>
            <a:ext cx="43198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pl-PL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38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kcja">
  <a:themeElements>
    <a:clrScheme name="Chip PG">
      <a:dk1>
        <a:srgbClr val="132933"/>
      </a:dk1>
      <a:lt1>
        <a:srgbClr val="F2F4F5"/>
      </a:lt1>
      <a:dk2>
        <a:srgbClr val="637052"/>
      </a:dk2>
      <a:lt2>
        <a:srgbClr val="CCDDEA"/>
      </a:lt2>
      <a:accent1>
        <a:srgbClr val="0A94D6"/>
      </a:accent1>
      <a:accent2>
        <a:srgbClr val="0FB1FF"/>
      </a:accent2>
      <a:accent3>
        <a:srgbClr val="15648A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/>
      <a:bodyPr vert="horz" lIns="0" tIns="0" rIns="0" bIns="0" rtlCol="0" anchor="b" anchorCtr="0">
        <a:normAutofit/>
      </a:bodyPr>
      <a:lstStyle>
        <a:defPPr algn="l">
          <a:defRPr sz="3600" dirty="0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1124</Words>
  <Application>Microsoft Office PowerPoint</Application>
  <PresentationFormat>Niestandardowy</PresentationFormat>
  <Paragraphs>332</Paragraphs>
  <Slides>14</Slides>
  <Notes>14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DINPro-Medium</vt:lpstr>
      <vt:lpstr>Wingdings</vt:lpstr>
      <vt:lpstr>Retrospekcja</vt:lpstr>
      <vt:lpstr>Akademia ETI edycja 2019</vt:lpstr>
      <vt:lpstr>Plan wykładu</vt:lpstr>
      <vt:lpstr>Czym jest sygnał cyfrowy?</vt:lpstr>
      <vt:lpstr>Czym jest sygnał cyfrowy?</vt:lpstr>
      <vt:lpstr>Algebra Boole’a w elektronice cyfrowej</vt:lpstr>
      <vt:lpstr>Wybrane układy cyfrowe</vt:lpstr>
      <vt:lpstr>Wybrane układy cyfrowe</vt:lpstr>
      <vt:lpstr>System binarny i jego zastosowanie w technice cyfrowej</vt:lpstr>
      <vt:lpstr>System binarny i jego zastosowanie w technice cyfrowej</vt:lpstr>
      <vt:lpstr>Elementarne informacje o układach FPGA</vt:lpstr>
      <vt:lpstr>Elementarne informacje o układach FPGA</vt:lpstr>
      <vt:lpstr>Elementarne informacje o układach FPGA</vt:lpstr>
      <vt:lpstr>Elementarne informacje o układach FPGA</vt:lpstr>
      <vt:lpstr>Dziękuję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Układ Tytuł</dc:title>
  <dc:creator>Jan Olencki</dc:creator>
  <cp:lastModifiedBy>Jan Olencki</cp:lastModifiedBy>
  <cp:revision>1</cp:revision>
  <dcterms:created xsi:type="dcterms:W3CDTF">2019-02-21T20:35:11Z</dcterms:created>
  <dcterms:modified xsi:type="dcterms:W3CDTF">2019-02-26T21:40:41Z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