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29" userDrawn="1">
          <p15:clr>
            <a:srgbClr val="A4A3A4"/>
          </p15:clr>
        </p15:guide>
        <p15:guide id="2" orient="horz" pos="20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CD476F-86D1-4535-A267-FFFA425A5AF3}" v="1531" dt="2019-02-24T13:56:19.047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281" autoAdjust="0"/>
  </p:normalViewPr>
  <p:slideViewPr>
    <p:cSldViewPr snapToGrid="0">
      <p:cViewPr>
        <p:scale>
          <a:sx n="150" d="100"/>
          <a:sy n="150" d="100"/>
        </p:scale>
        <p:origin x="108" y="-1044"/>
      </p:cViewPr>
      <p:guideLst>
        <p:guide pos="3629"/>
        <p:guide orient="horz" pos="20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4518" y="7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Olencki" userId="c5b2e141ba821894" providerId="LiveId" clId="{35CD476F-86D1-4535-A267-FFFA425A5AF3}"/>
    <pc:docChg chg="undo redo custSel addSld delSld modSld sldOrd modMainMaster">
      <pc:chgData name="Jan Olencki" userId="c5b2e141ba821894" providerId="LiveId" clId="{35CD476F-86D1-4535-A267-FFFA425A5AF3}" dt="2019-02-24T14:01:59.676" v="8870" actId="20577"/>
      <pc:docMkLst>
        <pc:docMk/>
      </pc:docMkLst>
      <pc:sldChg chg="addSp delSp modSp add">
        <pc:chgData name="Jan Olencki" userId="c5b2e141ba821894" providerId="LiveId" clId="{35CD476F-86D1-4535-A267-FFFA425A5AF3}" dt="2019-02-21T23:40:44.731" v="1931" actId="6549"/>
        <pc:sldMkLst>
          <pc:docMk/>
          <pc:sldMk cId="897056386" sldId="256"/>
        </pc:sldMkLst>
        <pc:spChg chg="mod">
          <ac:chgData name="Jan Olencki" userId="c5b2e141ba821894" providerId="LiveId" clId="{35CD476F-86D1-4535-A267-FFFA425A5AF3}" dt="2019-02-21T23:30:34.070" v="1713" actId="27636"/>
          <ac:spMkLst>
            <pc:docMk/>
            <pc:sldMk cId="897056386" sldId="256"/>
            <ac:spMk id="2" creationId="{71964ABB-A6FF-49F6-9F57-90CEB36E0C99}"/>
          </ac:spMkLst>
        </pc:spChg>
        <pc:spChg chg="mod">
          <ac:chgData name="Jan Olencki" userId="c5b2e141ba821894" providerId="LiveId" clId="{35CD476F-86D1-4535-A267-FFFA425A5AF3}" dt="2019-02-21T21:54:27.265" v="342"/>
          <ac:spMkLst>
            <pc:docMk/>
            <pc:sldMk cId="897056386" sldId="256"/>
            <ac:spMk id="3" creationId="{DFC7C691-444E-4136-8884-8AE839E33D8A}"/>
          </ac:spMkLst>
        </pc:spChg>
        <pc:spChg chg="add del mod">
          <ac:chgData name="Jan Olencki" userId="c5b2e141ba821894" providerId="LiveId" clId="{35CD476F-86D1-4535-A267-FFFA425A5AF3}" dt="2019-02-21T21:50:46.808" v="165"/>
          <ac:spMkLst>
            <pc:docMk/>
            <pc:sldMk cId="897056386" sldId="256"/>
            <ac:spMk id="4" creationId="{E6E92EE5-D8A7-4ECF-8880-654680B0B0D0}"/>
          </ac:spMkLst>
        </pc:spChg>
        <pc:spChg chg="add del mod">
          <ac:chgData name="Jan Olencki" userId="c5b2e141ba821894" providerId="LiveId" clId="{35CD476F-86D1-4535-A267-FFFA425A5AF3}" dt="2019-02-21T21:50:46.808" v="165"/>
          <ac:spMkLst>
            <pc:docMk/>
            <pc:sldMk cId="897056386" sldId="256"/>
            <ac:spMk id="5" creationId="{29289588-32C3-4AD2-8618-C80A48C8068D}"/>
          </ac:spMkLst>
        </pc:spChg>
        <pc:spChg chg="add mod">
          <ac:chgData name="Jan Olencki" userId="c5b2e141ba821894" providerId="LiveId" clId="{35CD476F-86D1-4535-A267-FFFA425A5AF3}" dt="2019-02-21T23:40:40.140" v="1928" actId="27636"/>
          <ac:spMkLst>
            <pc:docMk/>
            <pc:sldMk cId="897056386" sldId="256"/>
            <ac:spMk id="6" creationId="{D4B5E181-E64E-4C81-B6B1-ED6361CC4E47}"/>
          </ac:spMkLst>
        </pc:spChg>
        <pc:spChg chg="add del mod">
          <ac:chgData name="Jan Olencki" userId="c5b2e141ba821894" providerId="LiveId" clId="{35CD476F-86D1-4535-A267-FFFA425A5AF3}" dt="2019-02-21T22:19:13.911" v="1412"/>
          <ac:spMkLst>
            <pc:docMk/>
            <pc:sldMk cId="897056386" sldId="256"/>
            <ac:spMk id="11" creationId="{85AFC317-84C2-44AE-80D9-348A57C3ADB1}"/>
          </ac:spMkLst>
        </pc:spChg>
        <pc:spChg chg="add del mod">
          <ac:chgData name="Jan Olencki" userId="c5b2e141ba821894" providerId="LiveId" clId="{35CD476F-86D1-4535-A267-FFFA425A5AF3}" dt="2019-02-21T22:19:13.911" v="1412"/>
          <ac:spMkLst>
            <pc:docMk/>
            <pc:sldMk cId="897056386" sldId="256"/>
            <ac:spMk id="12" creationId="{844E958A-936D-45C1-98B6-2BDB845DFEE7}"/>
          </ac:spMkLst>
        </pc:spChg>
        <pc:spChg chg="add del mod">
          <ac:chgData name="Jan Olencki" userId="c5b2e141ba821894" providerId="LiveId" clId="{35CD476F-86D1-4535-A267-FFFA425A5AF3}" dt="2019-02-21T22:19:13.911" v="1412"/>
          <ac:spMkLst>
            <pc:docMk/>
            <pc:sldMk cId="897056386" sldId="256"/>
            <ac:spMk id="13" creationId="{252B6FF8-BE74-4B08-B998-44E655A10B8E}"/>
          </ac:spMkLst>
        </pc:spChg>
        <pc:spChg chg="add del mod">
          <ac:chgData name="Jan Olencki" userId="c5b2e141ba821894" providerId="LiveId" clId="{35CD476F-86D1-4535-A267-FFFA425A5AF3}" dt="2019-02-21T22:56:33.311" v="1462"/>
          <ac:spMkLst>
            <pc:docMk/>
            <pc:sldMk cId="897056386" sldId="256"/>
            <ac:spMk id="14" creationId="{0B712EEA-710A-4066-AF42-D577EE266888}"/>
          </ac:spMkLst>
        </pc:spChg>
        <pc:spChg chg="add del mod">
          <ac:chgData name="Jan Olencki" userId="c5b2e141ba821894" providerId="LiveId" clId="{35CD476F-86D1-4535-A267-FFFA425A5AF3}" dt="2019-02-21T22:56:33.311" v="1462"/>
          <ac:spMkLst>
            <pc:docMk/>
            <pc:sldMk cId="897056386" sldId="256"/>
            <ac:spMk id="15" creationId="{8A30D2EA-C8C9-4B1A-9132-192F327749C1}"/>
          </ac:spMkLst>
        </pc:spChg>
        <pc:spChg chg="add del mod">
          <ac:chgData name="Jan Olencki" userId="c5b2e141ba821894" providerId="LiveId" clId="{35CD476F-86D1-4535-A267-FFFA425A5AF3}" dt="2019-02-21T22:56:33.311" v="1462"/>
          <ac:spMkLst>
            <pc:docMk/>
            <pc:sldMk cId="897056386" sldId="256"/>
            <ac:spMk id="16" creationId="{CEE4671E-0B94-4696-BCC3-334813226549}"/>
          </ac:spMkLst>
        </pc:spChg>
        <pc:spChg chg="add del mod">
          <ac:chgData name="Jan Olencki" userId="c5b2e141ba821894" providerId="LiveId" clId="{35CD476F-86D1-4535-A267-FFFA425A5AF3}" dt="2019-02-21T22:56:35.993" v="1464"/>
          <ac:spMkLst>
            <pc:docMk/>
            <pc:sldMk cId="897056386" sldId="256"/>
            <ac:spMk id="17" creationId="{6EAA183C-AFC5-4C53-8ED5-54B0C24700D9}"/>
          </ac:spMkLst>
        </pc:spChg>
        <pc:spChg chg="add del mod">
          <ac:chgData name="Jan Olencki" userId="c5b2e141ba821894" providerId="LiveId" clId="{35CD476F-86D1-4535-A267-FFFA425A5AF3}" dt="2019-02-21T22:56:35.993" v="1464"/>
          <ac:spMkLst>
            <pc:docMk/>
            <pc:sldMk cId="897056386" sldId="256"/>
            <ac:spMk id="18" creationId="{AB39FF73-1148-42C0-9C3A-C4D71547CD65}"/>
          </ac:spMkLst>
        </pc:spChg>
        <pc:spChg chg="add del mod">
          <ac:chgData name="Jan Olencki" userId="c5b2e141ba821894" providerId="LiveId" clId="{35CD476F-86D1-4535-A267-FFFA425A5AF3}" dt="2019-02-21T22:56:35.993" v="1464"/>
          <ac:spMkLst>
            <pc:docMk/>
            <pc:sldMk cId="897056386" sldId="256"/>
            <ac:spMk id="19" creationId="{301EC7BA-94AD-4F68-85BC-F8E0B9375B13}"/>
          </ac:spMkLst>
        </pc:spChg>
        <pc:spChg chg="add del mod">
          <ac:chgData name="Jan Olencki" userId="c5b2e141ba821894" providerId="LiveId" clId="{35CD476F-86D1-4535-A267-FFFA425A5AF3}" dt="2019-02-21T23:32:09.244" v="1722"/>
          <ac:spMkLst>
            <pc:docMk/>
            <pc:sldMk cId="897056386" sldId="256"/>
            <ac:spMk id="20" creationId="{547BD71E-FE11-4038-AB1D-3A0442C640B7}"/>
          </ac:spMkLst>
        </pc:spChg>
        <pc:spChg chg="add del mod">
          <ac:chgData name="Jan Olencki" userId="c5b2e141ba821894" providerId="LiveId" clId="{35CD476F-86D1-4535-A267-FFFA425A5AF3}" dt="2019-02-21T23:32:09.244" v="1722"/>
          <ac:spMkLst>
            <pc:docMk/>
            <pc:sldMk cId="897056386" sldId="256"/>
            <ac:spMk id="21" creationId="{347D2C6B-6B5A-45DF-8188-F9EC12171117}"/>
          </ac:spMkLst>
        </pc:spChg>
        <pc:spChg chg="add del mod">
          <ac:chgData name="Jan Olencki" userId="c5b2e141ba821894" providerId="LiveId" clId="{35CD476F-86D1-4535-A267-FFFA425A5AF3}" dt="2019-02-21T23:32:09.244" v="1722"/>
          <ac:spMkLst>
            <pc:docMk/>
            <pc:sldMk cId="897056386" sldId="256"/>
            <ac:spMk id="22" creationId="{BD504A57-C7A7-4A6C-B487-676EDACA8EE2}"/>
          </ac:spMkLst>
        </pc:spChg>
        <pc:spChg chg="add mod ord">
          <ac:chgData name="Jan Olencki" userId="c5b2e141ba821894" providerId="LiveId" clId="{35CD476F-86D1-4535-A267-FFFA425A5AF3}" dt="2019-02-21T23:35:01.163" v="1749" actId="2085"/>
          <ac:spMkLst>
            <pc:docMk/>
            <pc:sldMk cId="897056386" sldId="256"/>
            <ac:spMk id="23" creationId="{F9D2D121-C0DF-4CB3-A780-41A3666219E1}"/>
          </ac:spMkLst>
        </pc:spChg>
        <pc:spChg chg="add mod">
          <ac:chgData name="Jan Olencki" userId="c5b2e141ba821894" providerId="LiveId" clId="{35CD476F-86D1-4535-A267-FFFA425A5AF3}" dt="2019-02-21T23:40:35.838" v="1926" actId="255"/>
          <ac:spMkLst>
            <pc:docMk/>
            <pc:sldMk cId="897056386" sldId="256"/>
            <ac:spMk id="24" creationId="{11B4E391-CC7D-4AAA-A4D3-57F42A8A29B2}"/>
          </ac:spMkLst>
        </pc:spChg>
        <pc:spChg chg="add del mod">
          <ac:chgData name="Jan Olencki" userId="c5b2e141ba821894" providerId="LiveId" clId="{35CD476F-86D1-4535-A267-FFFA425A5AF3}" dt="2019-02-21T23:39:29.394" v="1897"/>
          <ac:spMkLst>
            <pc:docMk/>
            <pc:sldMk cId="897056386" sldId="256"/>
            <ac:spMk id="25" creationId="{A8A416E0-53DC-42B5-8F19-BFC6938B8D88}"/>
          </ac:spMkLst>
        </pc:spChg>
        <pc:spChg chg="add mod">
          <ac:chgData name="Jan Olencki" userId="c5b2e141ba821894" providerId="LiveId" clId="{35CD476F-86D1-4535-A267-FFFA425A5AF3}" dt="2019-02-21T23:40:44.731" v="1931" actId="6549"/>
          <ac:spMkLst>
            <pc:docMk/>
            <pc:sldMk cId="897056386" sldId="256"/>
            <ac:spMk id="26" creationId="{4F1648CC-37A9-4543-BFC8-5C4241A5E43D}"/>
          </ac:spMkLst>
        </pc:spChg>
        <pc:picChg chg="add mod">
          <ac:chgData name="Jan Olencki" userId="c5b2e141ba821894" providerId="LiveId" clId="{35CD476F-86D1-4535-A267-FFFA425A5AF3}" dt="2019-02-21T21:52:38.573" v="334" actId="14100"/>
          <ac:picMkLst>
            <pc:docMk/>
            <pc:sldMk cId="897056386" sldId="256"/>
            <ac:picMk id="8" creationId="{5D27F3C4-8E06-4D04-AD8D-F7C95522DFE5}"/>
          </ac:picMkLst>
        </pc:picChg>
        <pc:picChg chg="add mod modCrop">
          <ac:chgData name="Jan Olencki" userId="c5b2e141ba821894" providerId="LiveId" clId="{35CD476F-86D1-4535-A267-FFFA425A5AF3}" dt="2019-02-21T23:34:00.041" v="1744" actId="732"/>
          <ac:picMkLst>
            <pc:docMk/>
            <pc:sldMk cId="897056386" sldId="256"/>
            <ac:picMk id="10" creationId="{480ACCBF-3B06-489A-8D31-D6D979665585}"/>
          </ac:picMkLst>
        </pc:picChg>
      </pc:sldChg>
      <pc:sldChg chg="addSp delSp modSp add">
        <pc:chgData name="Jan Olencki" userId="c5b2e141ba821894" providerId="LiveId" clId="{35CD476F-86D1-4535-A267-FFFA425A5AF3}" dt="2019-02-24T13:28:28.342" v="7977" actId="207"/>
        <pc:sldMkLst>
          <pc:docMk/>
          <pc:sldMk cId="3790367918" sldId="257"/>
        </pc:sldMkLst>
        <pc:spChg chg="mod">
          <ac:chgData name="Jan Olencki" userId="c5b2e141ba821894" providerId="LiveId" clId="{35CD476F-86D1-4535-A267-FFFA425A5AF3}" dt="2019-02-21T23:42:02.405" v="1933" actId="3064"/>
          <ac:spMkLst>
            <pc:docMk/>
            <pc:sldMk cId="3790367918" sldId="257"/>
            <ac:spMk id="2" creationId="{C3F5CF7B-420B-460B-939A-8A25ED7D2D9A}"/>
          </ac:spMkLst>
        </pc:spChg>
        <pc:spChg chg="mod">
          <ac:chgData name="Jan Olencki" userId="c5b2e141ba821894" providerId="LiveId" clId="{35CD476F-86D1-4535-A267-FFFA425A5AF3}" dt="2019-02-24T13:28:28.342" v="7977" actId="207"/>
          <ac:spMkLst>
            <pc:docMk/>
            <pc:sldMk cId="3790367918" sldId="257"/>
            <ac:spMk id="3" creationId="{694163A9-B930-493F-B32E-3C7F009A12E2}"/>
          </ac:spMkLst>
        </pc:spChg>
        <pc:spChg chg="add del mod">
          <ac:chgData name="Jan Olencki" userId="c5b2e141ba821894" providerId="LiveId" clId="{35CD476F-86D1-4535-A267-FFFA425A5AF3}" dt="2019-02-21T22:19:11.213" v="1410"/>
          <ac:spMkLst>
            <pc:docMk/>
            <pc:sldMk cId="3790367918" sldId="257"/>
            <ac:spMk id="4" creationId="{D28E9767-B034-48CA-869E-60D23692E146}"/>
          </ac:spMkLst>
        </pc:spChg>
        <pc:spChg chg="add del mod">
          <ac:chgData name="Jan Olencki" userId="c5b2e141ba821894" providerId="LiveId" clId="{35CD476F-86D1-4535-A267-FFFA425A5AF3}" dt="2019-02-21T22:19:11.213" v="1410"/>
          <ac:spMkLst>
            <pc:docMk/>
            <pc:sldMk cId="3790367918" sldId="257"/>
            <ac:spMk id="5" creationId="{026FBE48-1675-48A4-B568-4C48083FB367}"/>
          </ac:spMkLst>
        </pc:spChg>
        <pc:spChg chg="add del mod">
          <ac:chgData name="Jan Olencki" userId="c5b2e141ba821894" providerId="LiveId" clId="{35CD476F-86D1-4535-A267-FFFA425A5AF3}" dt="2019-02-21T22:20:25.992" v="1441"/>
          <ac:spMkLst>
            <pc:docMk/>
            <pc:sldMk cId="3790367918" sldId="257"/>
            <ac:spMk id="6" creationId="{4DB3A1A3-2666-4B22-AF32-42C5A0FB5339}"/>
          </ac:spMkLst>
        </pc:spChg>
        <pc:spChg chg="add del mod">
          <ac:chgData name="Jan Olencki" userId="c5b2e141ba821894" providerId="LiveId" clId="{35CD476F-86D1-4535-A267-FFFA425A5AF3}" dt="2019-02-21T22:20:25.992" v="1441"/>
          <ac:spMkLst>
            <pc:docMk/>
            <pc:sldMk cId="3790367918" sldId="257"/>
            <ac:spMk id="7" creationId="{D790581A-A625-4CEB-88A8-8B38A0AE3074}"/>
          </ac:spMkLst>
        </pc:spChg>
        <pc:spChg chg="add del mod">
          <ac:chgData name="Jan Olencki" userId="c5b2e141ba821894" providerId="LiveId" clId="{35CD476F-86D1-4535-A267-FFFA425A5AF3}" dt="2019-02-21T23:05:33.063" v="1514"/>
          <ac:spMkLst>
            <pc:docMk/>
            <pc:sldMk cId="3790367918" sldId="257"/>
            <ac:spMk id="11" creationId="{E4E4CBB7-D80C-4956-8922-09E3629EA6A4}"/>
          </ac:spMkLst>
        </pc:spChg>
        <pc:spChg chg="add del mod">
          <ac:chgData name="Jan Olencki" userId="c5b2e141ba821894" providerId="LiveId" clId="{35CD476F-86D1-4535-A267-FFFA425A5AF3}" dt="2019-02-21T23:05:33.063" v="1514"/>
          <ac:spMkLst>
            <pc:docMk/>
            <pc:sldMk cId="3790367918" sldId="257"/>
            <ac:spMk id="12" creationId="{FF7CA54A-8595-41D1-B766-8119C430C550}"/>
          </ac:spMkLst>
        </pc:spChg>
        <pc:spChg chg="add del mod">
          <ac:chgData name="Jan Olencki" userId="c5b2e141ba821894" providerId="LiveId" clId="{35CD476F-86D1-4535-A267-FFFA425A5AF3}" dt="2019-02-21T23:05:33.063" v="1514"/>
          <ac:spMkLst>
            <pc:docMk/>
            <pc:sldMk cId="3790367918" sldId="257"/>
            <ac:spMk id="13" creationId="{7A2920EC-4BE9-4FD3-BB33-511CCF9B7DA5}"/>
          </ac:spMkLst>
        </pc:spChg>
        <pc:spChg chg="add del mod">
          <ac:chgData name="Jan Olencki" userId="c5b2e141ba821894" providerId="LiveId" clId="{35CD476F-86D1-4535-A267-FFFA425A5AF3}" dt="2019-02-21T23:05:33.063" v="1514"/>
          <ac:spMkLst>
            <pc:docMk/>
            <pc:sldMk cId="3790367918" sldId="257"/>
            <ac:spMk id="14" creationId="{BC47DE7F-E779-4E89-B822-E8E03F4359B2}"/>
          </ac:spMkLst>
        </pc:spChg>
        <pc:spChg chg="add del mod">
          <ac:chgData name="Jan Olencki" userId="c5b2e141ba821894" providerId="LiveId" clId="{35CD476F-86D1-4535-A267-FFFA425A5AF3}" dt="2019-02-21T23:05:33.063" v="1514"/>
          <ac:spMkLst>
            <pc:docMk/>
            <pc:sldMk cId="3790367918" sldId="257"/>
            <ac:spMk id="15" creationId="{8DE18357-0BEB-46B7-A683-4EDF67827FA1}"/>
          </ac:spMkLst>
        </pc:spChg>
        <pc:spChg chg="add del mod">
          <ac:chgData name="Jan Olencki" userId="c5b2e141ba821894" providerId="LiveId" clId="{35CD476F-86D1-4535-A267-FFFA425A5AF3}" dt="2019-02-21T23:06:16.845" v="1522"/>
          <ac:spMkLst>
            <pc:docMk/>
            <pc:sldMk cId="3790367918" sldId="257"/>
            <ac:spMk id="16" creationId="{B9F2F234-3E36-4BA4-9AFF-6003FABD9AAE}"/>
          </ac:spMkLst>
        </pc:spChg>
        <pc:spChg chg="add del mod">
          <ac:chgData name="Jan Olencki" userId="c5b2e141ba821894" providerId="LiveId" clId="{35CD476F-86D1-4535-A267-FFFA425A5AF3}" dt="2019-02-21T23:06:16.845" v="1522"/>
          <ac:spMkLst>
            <pc:docMk/>
            <pc:sldMk cId="3790367918" sldId="257"/>
            <ac:spMk id="17" creationId="{1E6C993E-94A3-4EA0-B767-DF6731DBFD85}"/>
          </ac:spMkLst>
        </pc:spChg>
        <pc:spChg chg="add del mod">
          <ac:chgData name="Jan Olencki" userId="c5b2e141ba821894" providerId="LiveId" clId="{35CD476F-86D1-4535-A267-FFFA425A5AF3}" dt="2019-02-21T23:06:16.845" v="1522"/>
          <ac:spMkLst>
            <pc:docMk/>
            <pc:sldMk cId="3790367918" sldId="257"/>
            <ac:spMk id="18" creationId="{1CD7D897-2808-4139-BFE0-2DE520E5AFBF}"/>
          </ac:spMkLst>
        </pc:spChg>
        <pc:spChg chg="add del mod">
          <ac:chgData name="Jan Olencki" userId="c5b2e141ba821894" providerId="LiveId" clId="{35CD476F-86D1-4535-A267-FFFA425A5AF3}" dt="2019-02-21T23:06:16.845" v="1522"/>
          <ac:spMkLst>
            <pc:docMk/>
            <pc:sldMk cId="3790367918" sldId="257"/>
            <ac:spMk id="19" creationId="{8FDFB35B-9DB6-4BD7-87CE-A2AA2B7AE9F2}"/>
          </ac:spMkLst>
        </pc:spChg>
        <pc:spChg chg="add del mod">
          <ac:chgData name="Jan Olencki" userId="c5b2e141ba821894" providerId="LiveId" clId="{35CD476F-86D1-4535-A267-FFFA425A5AF3}" dt="2019-02-21T23:06:16.845" v="1522"/>
          <ac:spMkLst>
            <pc:docMk/>
            <pc:sldMk cId="3790367918" sldId="257"/>
            <ac:spMk id="20" creationId="{8EEE73BA-A472-47D3-A848-FC0D45C9AE69}"/>
          </ac:spMkLst>
        </pc:spChg>
      </pc:sldChg>
      <pc:sldChg chg="addSp delSp modSp add mod">
        <pc:chgData name="Jan Olencki" userId="c5b2e141ba821894" providerId="LiveId" clId="{35CD476F-86D1-4535-A267-FFFA425A5AF3}" dt="2019-02-24T13:28:24.932" v="7976" actId="207"/>
        <pc:sldMkLst>
          <pc:docMk/>
          <pc:sldMk cId="1950964718" sldId="258"/>
        </pc:sldMkLst>
        <pc:spChg chg="del mod">
          <ac:chgData name="Jan Olencki" userId="c5b2e141ba821894" providerId="LiveId" clId="{35CD476F-86D1-4535-A267-FFFA425A5AF3}" dt="2019-02-21T23:25:39.029" v="1574" actId="478"/>
          <ac:spMkLst>
            <pc:docMk/>
            <pc:sldMk cId="1950964718" sldId="258"/>
            <ac:spMk id="2" creationId="{F75A6424-C218-4895-9FAB-5C2DEEEB9586}"/>
          </ac:spMkLst>
        </pc:spChg>
        <pc:spChg chg="mod">
          <ac:chgData name="Jan Olencki" userId="c5b2e141ba821894" providerId="LiveId" clId="{35CD476F-86D1-4535-A267-FFFA425A5AF3}" dt="2019-02-24T13:28:24.932" v="7976" actId="207"/>
          <ac:spMkLst>
            <pc:docMk/>
            <pc:sldMk cId="1950964718" sldId="258"/>
            <ac:spMk id="3" creationId="{904DCDDD-9652-41AD-9783-5E773DA7F106}"/>
          </ac:spMkLst>
        </pc:spChg>
        <pc:spChg chg="add mod">
          <ac:chgData name="Jan Olencki" userId="c5b2e141ba821894" providerId="LiveId" clId="{35CD476F-86D1-4535-A267-FFFA425A5AF3}" dt="2019-02-23T15:09:44.673" v="2773" actId="20577"/>
          <ac:spMkLst>
            <pc:docMk/>
            <pc:sldMk cId="1950964718" sldId="258"/>
            <ac:spMk id="8" creationId="{8D3E7FEA-957B-4167-AE78-C622303022EC}"/>
          </ac:spMkLst>
        </pc:spChg>
        <pc:graphicFrameChg chg="add mod">
          <ac:chgData name="Jan Olencki" userId="c5b2e141ba821894" providerId="LiveId" clId="{35CD476F-86D1-4535-A267-FFFA425A5AF3}" dt="2019-02-23T15:11:27.593" v="2861" actId="14100"/>
          <ac:graphicFrameMkLst>
            <pc:docMk/>
            <pc:sldMk cId="1950964718" sldId="258"/>
            <ac:graphicFrameMk id="9" creationId="{6AC63D18-8884-4613-9A2A-221C322B702E}"/>
          </ac:graphicFrameMkLst>
        </pc:graphicFrameChg>
      </pc:sldChg>
      <pc:sldChg chg="addSp delSp modSp add mod">
        <pc:chgData name="Jan Olencki" userId="c5b2e141ba821894" providerId="LiveId" clId="{35CD476F-86D1-4535-A267-FFFA425A5AF3}" dt="2019-02-24T13:28:14.718" v="7975" actId="207"/>
        <pc:sldMkLst>
          <pc:docMk/>
          <pc:sldMk cId="642851056" sldId="259"/>
        </pc:sldMkLst>
        <pc:spChg chg="mod">
          <ac:chgData name="Jan Olencki" userId="c5b2e141ba821894" providerId="LiveId" clId="{35CD476F-86D1-4535-A267-FFFA425A5AF3}" dt="2019-02-24T13:28:14.718" v="7975" actId="207"/>
          <ac:spMkLst>
            <pc:docMk/>
            <pc:sldMk cId="642851056" sldId="259"/>
            <ac:spMk id="3" creationId="{904DCDDD-9652-41AD-9783-5E773DA7F106}"/>
          </ac:spMkLst>
        </pc:spChg>
        <pc:spChg chg="mod">
          <ac:chgData name="Jan Olencki" userId="c5b2e141ba821894" providerId="LiveId" clId="{35CD476F-86D1-4535-A267-FFFA425A5AF3}" dt="2019-02-23T18:11:00.428" v="3193" actId="20577"/>
          <ac:spMkLst>
            <pc:docMk/>
            <pc:sldMk cId="642851056" sldId="259"/>
            <ac:spMk id="8" creationId="{8D3E7FEA-957B-4167-AE78-C622303022EC}"/>
          </ac:spMkLst>
        </pc:spChg>
        <pc:graphicFrameChg chg="mod">
          <ac:chgData name="Jan Olencki" userId="c5b2e141ba821894" providerId="LiveId" clId="{35CD476F-86D1-4535-A267-FFFA425A5AF3}" dt="2019-02-23T15:14:51.936" v="2885"/>
          <ac:graphicFrameMkLst>
            <pc:docMk/>
            <pc:sldMk cId="642851056" sldId="259"/>
            <ac:graphicFrameMk id="9" creationId="{6AC63D18-8884-4613-9A2A-221C322B702E}"/>
          </ac:graphicFrameMkLst>
        </pc:graphicFrameChg>
        <pc:graphicFrameChg chg="add mod">
          <ac:chgData name="Jan Olencki" userId="c5b2e141ba821894" providerId="LiveId" clId="{35CD476F-86D1-4535-A267-FFFA425A5AF3}" dt="2019-02-23T18:21:24.916" v="3483"/>
          <ac:graphicFrameMkLst>
            <pc:docMk/>
            <pc:sldMk cId="642851056" sldId="259"/>
            <ac:graphicFrameMk id="10" creationId="{C4D7300F-5ACD-4A43-B245-702C22139AD1}"/>
          </ac:graphicFrameMkLst>
        </pc:graphicFrameChg>
        <pc:graphicFrameChg chg="add del">
          <ac:chgData name="Jan Olencki" userId="c5b2e141ba821894" providerId="LiveId" clId="{35CD476F-86D1-4535-A267-FFFA425A5AF3}" dt="2019-02-23T15:48:40.347" v="3030"/>
          <ac:graphicFrameMkLst>
            <pc:docMk/>
            <pc:sldMk cId="642851056" sldId="259"/>
            <ac:graphicFrameMk id="11" creationId="{140E2631-19E3-4E6B-B155-177ACFB96215}"/>
          </ac:graphicFrameMkLst>
        </pc:graphicFrameChg>
        <pc:graphicFrameChg chg="add del">
          <ac:chgData name="Jan Olencki" userId="c5b2e141ba821894" providerId="LiveId" clId="{35CD476F-86D1-4535-A267-FFFA425A5AF3}" dt="2019-02-23T15:48:43.965" v="3032"/>
          <ac:graphicFrameMkLst>
            <pc:docMk/>
            <pc:sldMk cId="642851056" sldId="259"/>
            <ac:graphicFrameMk id="12" creationId="{D7577D8B-1B4B-434C-8BA3-160897EEA4DB}"/>
          </ac:graphicFrameMkLst>
        </pc:graphicFrameChg>
      </pc:sldChg>
      <pc:sldChg chg="addSp delSp modSp add">
        <pc:chgData name="Jan Olencki" userId="c5b2e141ba821894" providerId="LiveId" clId="{35CD476F-86D1-4535-A267-FFFA425A5AF3}" dt="2019-02-23T19:13:40.971" v="4115" actId="1076"/>
        <pc:sldMkLst>
          <pc:docMk/>
          <pc:sldMk cId="2830168334" sldId="260"/>
        </pc:sldMkLst>
        <pc:spChg chg="mod">
          <ac:chgData name="Jan Olencki" userId="c5b2e141ba821894" providerId="LiveId" clId="{35CD476F-86D1-4535-A267-FFFA425A5AF3}" dt="2019-02-23T18:30:40.646" v="3538" actId="20577"/>
          <ac:spMkLst>
            <pc:docMk/>
            <pc:sldMk cId="2830168334" sldId="260"/>
            <ac:spMk id="3" creationId="{904DCDDD-9652-41AD-9783-5E773DA7F106}"/>
          </ac:spMkLst>
        </pc:spChg>
        <pc:spChg chg="add mod">
          <ac:chgData name="Jan Olencki" userId="c5b2e141ba821894" providerId="LiveId" clId="{35CD476F-86D1-4535-A267-FFFA425A5AF3}" dt="2019-02-23T19:13:16.230" v="4094"/>
          <ac:spMkLst>
            <pc:docMk/>
            <pc:sldMk cId="2830168334" sldId="260"/>
            <ac:spMk id="7" creationId="{C826182F-1B67-4267-839C-F9ED63576EA2}"/>
          </ac:spMkLst>
        </pc:spChg>
        <pc:spChg chg="mod">
          <ac:chgData name="Jan Olencki" userId="c5b2e141ba821894" providerId="LiveId" clId="{35CD476F-86D1-4535-A267-FFFA425A5AF3}" dt="2019-02-23T18:28:53.932" v="3532" actId="20577"/>
          <ac:spMkLst>
            <pc:docMk/>
            <pc:sldMk cId="2830168334" sldId="260"/>
            <ac:spMk id="8" creationId="{8D3E7FEA-957B-4167-AE78-C622303022EC}"/>
          </ac:spMkLst>
        </pc:spChg>
        <pc:spChg chg="add mod">
          <ac:chgData name="Jan Olencki" userId="c5b2e141ba821894" providerId="LiveId" clId="{35CD476F-86D1-4535-A267-FFFA425A5AF3}" dt="2019-02-23T19:13:23.436" v="4104"/>
          <ac:spMkLst>
            <pc:docMk/>
            <pc:sldMk cId="2830168334" sldId="260"/>
            <ac:spMk id="11" creationId="{2B007B3A-41B1-4FD6-8532-3A4B6E56E0AA}"/>
          </ac:spMkLst>
        </pc:spChg>
        <pc:spChg chg="add mod">
          <ac:chgData name="Jan Olencki" userId="c5b2e141ba821894" providerId="LiveId" clId="{35CD476F-86D1-4535-A267-FFFA425A5AF3}" dt="2019-02-23T19:13:30.182" v="4114"/>
          <ac:spMkLst>
            <pc:docMk/>
            <pc:sldMk cId="2830168334" sldId="260"/>
            <ac:spMk id="13" creationId="{CA5FC198-8244-466F-ACA5-5801059466E8}"/>
          </ac:spMkLst>
        </pc:spChg>
        <pc:graphicFrameChg chg="mod modGraphic">
          <ac:chgData name="Jan Olencki" userId="c5b2e141ba821894" providerId="LiveId" clId="{35CD476F-86D1-4535-A267-FFFA425A5AF3}" dt="2019-02-23T19:03:44.911" v="3996" actId="20577"/>
          <ac:graphicFrameMkLst>
            <pc:docMk/>
            <pc:sldMk cId="2830168334" sldId="260"/>
            <ac:graphicFrameMk id="2" creationId="{40CB3CCF-8447-47F9-A743-9A00CEB8F7F6}"/>
          </ac:graphicFrameMkLst>
        </pc:graphicFrameChg>
        <pc:graphicFrameChg chg="del">
          <ac:chgData name="Jan Olencki" userId="c5b2e141ba821894" providerId="LiveId" clId="{35CD476F-86D1-4535-A267-FFFA425A5AF3}" dt="2019-02-23T18:30:18.393" v="3534" actId="478"/>
          <ac:graphicFrameMkLst>
            <pc:docMk/>
            <pc:sldMk cId="2830168334" sldId="260"/>
            <ac:graphicFrameMk id="9" creationId="{6AC63D18-8884-4613-9A2A-221C322B702E}"/>
          </ac:graphicFrameMkLst>
        </pc:graphicFrameChg>
        <pc:graphicFrameChg chg="del">
          <ac:chgData name="Jan Olencki" userId="c5b2e141ba821894" providerId="LiveId" clId="{35CD476F-86D1-4535-A267-FFFA425A5AF3}" dt="2019-02-23T18:30:16.625" v="3533" actId="478"/>
          <ac:graphicFrameMkLst>
            <pc:docMk/>
            <pc:sldMk cId="2830168334" sldId="260"/>
            <ac:graphicFrameMk id="10" creationId="{C4D7300F-5ACD-4A43-B245-702C22139AD1}"/>
          </ac:graphicFrameMkLst>
        </pc:graphicFrameChg>
        <pc:graphicFrameChg chg="add del mod modGraphic">
          <ac:chgData name="Jan Olencki" userId="c5b2e141ba821894" providerId="LiveId" clId="{35CD476F-86D1-4535-A267-FFFA425A5AF3}" dt="2019-02-23T19:03:48.371" v="3997" actId="478"/>
          <ac:graphicFrameMkLst>
            <pc:docMk/>
            <pc:sldMk cId="2830168334" sldId="260"/>
            <ac:graphicFrameMk id="12" creationId="{E7838666-A054-4A69-B195-B0BBB923176D}"/>
          </ac:graphicFrameMkLst>
        </pc:graphicFrameChg>
        <pc:graphicFrameChg chg="add mod modGraphic">
          <ac:chgData name="Jan Olencki" userId="c5b2e141ba821894" providerId="LiveId" clId="{35CD476F-86D1-4535-A267-FFFA425A5AF3}" dt="2019-02-23T19:13:40.971" v="4115" actId="1076"/>
          <ac:graphicFrameMkLst>
            <pc:docMk/>
            <pc:sldMk cId="2830168334" sldId="260"/>
            <ac:graphicFrameMk id="14" creationId="{F0F4992C-537E-4822-8FFF-A370D291A721}"/>
          </ac:graphicFrameMkLst>
        </pc:graphicFrameChg>
        <pc:graphicFrameChg chg="add mod modGraphic">
          <ac:chgData name="Jan Olencki" userId="c5b2e141ba821894" providerId="LiveId" clId="{35CD476F-86D1-4535-A267-FFFA425A5AF3}" dt="2019-02-23T19:04:12.844" v="4012" actId="6549"/>
          <ac:graphicFrameMkLst>
            <pc:docMk/>
            <pc:sldMk cId="2830168334" sldId="260"/>
            <ac:graphicFrameMk id="15" creationId="{5AEB65E0-15D1-4E03-9F91-63472193D5AD}"/>
          </ac:graphicFrameMkLst>
        </pc:graphicFrameChg>
      </pc:sldChg>
      <pc:sldChg chg="modSp add del">
        <pc:chgData name="Jan Olencki" userId="c5b2e141ba821894" providerId="LiveId" clId="{35CD476F-86D1-4535-A267-FFFA425A5AF3}" dt="2019-02-23T20:31:47.756" v="4574" actId="2696"/>
        <pc:sldMkLst>
          <pc:docMk/>
          <pc:sldMk cId="2840083615" sldId="261"/>
        </pc:sldMkLst>
        <pc:spChg chg="mod">
          <ac:chgData name="Jan Olencki" userId="c5b2e141ba821894" providerId="LiveId" clId="{35CD476F-86D1-4535-A267-FFFA425A5AF3}" dt="2019-02-23T18:54:13.567" v="3910" actId="20577"/>
          <ac:spMkLst>
            <pc:docMk/>
            <pc:sldMk cId="2840083615" sldId="261"/>
            <ac:spMk id="8" creationId="{8D3E7FEA-957B-4167-AE78-C622303022EC}"/>
          </ac:spMkLst>
        </pc:spChg>
      </pc:sldChg>
      <pc:sldChg chg="addSp delSp modSp add">
        <pc:chgData name="Jan Olencki" userId="c5b2e141ba821894" providerId="LiveId" clId="{35CD476F-86D1-4535-A267-FFFA425A5AF3}" dt="2019-02-23T22:17:28.502" v="5171" actId="404"/>
        <pc:sldMkLst>
          <pc:docMk/>
          <pc:sldMk cId="1297838948" sldId="262"/>
        </pc:sldMkLst>
        <pc:spChg chg="mod">
          <ac:chgData name="Jan Olencki" userId="c5b2e141ba821894" providerId="LiveId" clId="{35CD476F-86D1-4535-A267-FFFA425A5AF3}" dt="2019-02-23T19:41:02.920" v="4573" actId="404"/>
          <ac:spMkLst>
            <pc:docMk/>
            <pc:sldMk cId="1297838948" sldId="262"/>
            <ac:spMk id="7" creationId="{C826182F-1B67-4267-839C-F9ED63576EA2}"/>
          </ac:spMkLst>
        </pc:spChg>
        <pc:spChg chg="mod">
          <ac:chgData name="Jan Olencki" userId="c5b2e141ba821894" providerId="LiveId" clId="{35CD476F-86D1-4535-A267-FFFA425A5AF3}" dt="2019-02-23T22:17:28.502" v="5171" actId="404"/>
          <ac:spMkLst>
            <pc:docMk/>
            <pc:sldMk cId="1297838948" sldId="262"/>
            <ac:spMk id="8" creationId="{8D3E7FEA-957B-4167-AE78-C622303022EC}"/>
          </ac:spMkLst>
        </pc:spChg>
        <pc:spChg chg="mod">
          <ac:chgData name="Jan Olencki" userId="c5b2e141ba821894" providerId="LiveId" clId="{35CD476F-86D1-4535-A267-FFFA425A5AF3}" dt="2019-02-23T19:40:35.996" v="4559" actId="3064"/>
          <ac:spMkLst>
            <pc:docMk/>
            <pc:sldMk cId="1297838948" sldId="262"/>
            <ac:spMk id="11" creationId="{2B007B3A-41B1-4FD6-8532-3A4B6E56E0AA}"/>
          </ac:spMkLst>
        </pc:spChg>
        <pc:spChg chg="mod">
          <ac:chgData name="Jan Olencki" userId="c5b2e141ba821894" providerId="LiveId" clId="{35CD476F-86D1-4535-A267-FFFA425A5AF3}" dt="2019-02-23T19:24:37.430" v="4278" actId="404"/>
          <ac:spMkLst>
            <pc:docMk/>
            <pc:sldMk cId="1297838948" sldId="262"/>
            <ac:spMk id="13" creationId="{CA5FC198-8244-466F-ACA5-5801059466E8}"/>
          </ac:spMkLst>
        </pc:spChg>
        <pc:spChg chg="add mod topLvl">
          <ac:chgData name="Jan Olencki" userId="c5b2e141ba821894" providerId="LiveId" clId="{35CD476F-86D1-4535-A267-FFFA425A5AF3}" dt="2019-02-23T19:16:13.783" v="4162" actId="164"/>
          <ac:spMkLst>
            <pc:docMk/>
            <pc:sldMk cId="1297838948" sldId="262"/>
            <ac:spMk id="27" creationId="{5F3B045A-FB38-4A29-9D91-33340618B0C5}"/>
          </ac:spMkLst>
        </pc:spChg>
        <pc:spChg chg="add del mod topLvl">
          <ac:chgData name="Jan Olencki" userId="c5b2e141ba821894" providerId="LiveId" clId="{35CD476F-86D1-4535-A267-FFFA425A5AF3}" dt="2019-02-23T19:16:57.153" v="4188" actId="478"/>
          <ac:spMkLst>
            <pc:docMk/>
            <pc:sldMk cId="1297838948" sldId="262"/>
            <ac:spMk id="40" creationId="{061C20C8-85B0-47CC-B6DC-5B74AAD80B1E}"/>
          </ac:spMkLst>
        </pc:spChg>
        <pc:spChg chg="add mod">
          <ac:chgData name="Jan Olencki" userId="c5b2e141ba821894" providerId="LiveId" clId="{35CD476F-86D1-4535-A267-FFFA425A5AF3}" dt="2019-02-23T19:23:56.031" v="4269" actId="164"/>
          <ac:spMkLst>
            <pc:docMk/>
            <pc:sldMk cId="1297838948" sldId="262"/>
            <ac:spMk id="42" creationId="{00DF3D2B-C389-4D1C-B204-0AD77FE9FFB9}"/>
          </ac:spMkLst>
        </pc:spChg>
        <pc:spChg chg="add del mod topLvl">
          <ac:chgData name="Jan Olencki" userId="c5b2e141ba821894" providerId="LiveId" clId="{35CD476F-86D1-4535-A267-FFFA425A5AF3}" dt="2019-02-23T19:24:57.786" v="4285" actId="478"/>
          <ac:spMkLst>
            <pc:docMk/>
            <pc:sldMk cId="1297838948" sldId="262"/>
            <ac:spMk id="51" creationId="{78BB4355-9E0E-49F7-A10E-6671D6009237}"/>
          </ac:spMkLst>
        </pc:spChg>
        <pc:spChg chg="add mod">
          <ac:chgData name="Jan Olencki" userId="c5b2e141ba821894" providerId="LiveId" clId="{35CD476F-86D1-4535-A267-FFFA425A5AF3}" dt="2019-02-23T19:39:19.815" v="4534" actId="164"/>
          <ac:spMkLst>
            <pc:docMk/>
            <pc:sldMk cId="1297838948" sldId="262"/>
            <ac:spMk id="59" creationId="{E77D84BD-F79D-48D4-81A0-37E33D08BFDB}"/>
          </ac:spMkLst>
        </pc:spChg>
        <pc:spChg chg="add mod">
          <ac:chgData name="Jan Olencki" userId="c5b2e141ba821894" providerId="LiveId" clId="{35CD476F-86D1-4535-A267-FFFA425A5AF3}" dt="2019-02-23T19:39:19.815" v="4534" actId="164"/>
          <ac:spMkLst>
            <pc:docMk/>
            <pc:sldMk cId="1297838948" sldId="262"/>
            <ac:spMk id="60" creationId="{D85514C6-73FC-4126-B559-404F0D51BCC5}"/>
          </ac:spMkLst>
        </pc:spChg>
        <pc:spChg chg="add del mod">
          <ac:chgData name="Jan Olencki" userId="c5b2e141ba821894" providerId="LiveId" clId="{35CD476F-86D1-4535-A267-FFFA425A5AF3}" dt="2019-02-23T19:29:53.313" v="4381" actId="478"/>
          <ac:spMkLst>
            <pc:docMk/>
            <pc:sldMk cId="1297838948" sldId="262"/>
            <ac:spMk id="61" creationId="{EAF8EF93-DA5E-4852-A96A-6D7A2673C7C2}"/>
          </ac:spMkLst>
        </pc:spChg>
        <pc:spChg chg="add del mod">
          <ac:chgData name="Jan Olencki" userId="c5b2e141ba821894" providerId="LiveId" clId="{35CD476F-86D1-4535-A267-FFFA425A5AF3}" dt="2019-02-23T19:30:18.431" v="4383" actId="478"/>
          <ac:spMkLst>
            <pc:docMk/>
            <pc:sldMk cId="1297838948" sldId="262"/>
            <ac:spMk id="62" creationId="{16F0DAA0-D075-4670-8116-D2280C815B3B}"/>
          </ac:spMkLst>
        </pc:spChg>
        <pc:spChg chg="add del mod">
          <ac:chgData name="Jan Olencki" userId="c5b2e141ba821894" providerId="LiveId" clId="{35CD476F-86D1-4535-A267-FFFA425A5AF3}" dt="2019-02-23T19:30:46.241" v="4385" actId="478"/>
          <ac:spMkLst>
            <pc:docMk/>
            <pc:sldMk cId="1297838948" sldId="262"/>
            <ac:spMk id="63" creationId="{34C30BD6-5E37-40D3-A4FA-3EEC16DA2381}"/>
          </ac:spMkLst>
        </pc:spChg>
        <pc:spChg chg="add mod">
          <ac:chgData name="Jan Olencki" userId="c5b2e141ba821894" providerId="LiveId" clId="{35CD476F-86D1-4535-A267-FFFA425A5AF3}" dt="2019-02-23T19:39:19.815" v="4534" actId="164"/>
          <ac:spMkLst>
            <pc:docMk/>
            <pc:sldMk cId="1297838948" sldId="262"/>
            <ac:spMk id="64" creationId="{7CAABA8E-67C5-4163-817A-9350A4465A36}"/>
          </ac:spMkLst>
        </pc:spChg>
        <pc:spChg chg="add del">
          <ac:chgData name="Jan Olencki" userId="c5b2e141ba821894" providerId="LiveId" clId="{35CD476F-86D1-4535-A267-FFFA425A5AF3}" dt="2019-02-23T20:52:37.265" v="4854"/>
          <ac:spMkLst>
            <pc:docMk/>
            <pc:sldMk cId="1297838948" sldId="262"/>
            <ac:spMk id="74" creationId="{D5E43D3B-8E3F-44DC-BA34-8E0E44AD7561}"/>
          </ac:spMkLst>
        </pc:spChg>
        <pc:grpChg chg="add del mod">
          <ac:chgData name="Jan Olencki" userId="c5b2e141ba821894" providerId="LiveId" clId="{35CD476F-86D1-4535-A267-FFFA425A5AF3}" dt="2019-02-23T19:15:52.288" v="4161" actId="165"/>
          <ac:grpSpMkLst>
            <pc:docMk/>
            <pc:sldMk cId="1297838948" sldId="262"/>
            <ac:grpSpMk id="32" creationId="{1AE2FA61-F214-4BA8-BA6B-5D9D2EE75CD8}"/>
          </ac:grpSpMkLst>
        </pc:grpChg>
        <pc:grpChg chg="add mod">
          <ac:chgData name="Jan Olencki" userId="c5b2e141ba821894" providerId="LiveId" clId="{35CD476F-86D1-4535-A267-FFFA425A5AF3}" dt="2019-02-23T19:16:13.783" v="4162" actId="164"/>
          <ac:grpSpMkLst>
            <pc:docMk/>
            <pc:sldMk cId="1297838948" sldId="262"/>
            <ac:grpSpMk id="33" creationId="{631D317B-1376-43EC-861C-D619D06C3C57}"/>
          </ac:grpSpMkLst>
        </pc:grpChg>
        <pc:grpChg chg="add del mod">
          <ac:chgData name="Jan Olencki" userId="c5b2e141ba821894" providerId="LiveId" clId="{35CD476F-86D1-4535-A267-FFFA425A5AF3}" dt="2019-02-23T19:16:49.205" v="4185" actId="165"/>
          <ac:grpSpMkLst>
            <pc:docMk/>
            <pc:sldMk cId="1297838948" sldId="262"/>
            <ac:grpSpMk id="34" creationId="{CBB4BABD-2F3A-41FB-8446-6C0DF51EC291}"/>
          </ac:grpSpMkLst>
        </pc:grpChg>
        <pc:grpChg chg="add mod">
          <ac:chgData name="Jan Olencki" userId="c5b2e141ba821894" providerId="LiveId" clId="{35CD476F-86D1-4535-A267-FFFA425A5AF3}" dt="2019-02-23T19:24:11.009" v="4272" actId="14100"/>
          <ac:grpSpMkLst>
            <pc:docMk/>
            <pc:sldMk cId="1297838948" sldId="262"/>
            <ac:grpSpMk id="44" creationId="{2F8BC26C-6205-4C1C-98D0-EBD244F459D0}"/>
          </ac:grpSpMkLst>
        </pc:grpChg>
        <pc:grpChg chg="add del mod">
          <ac:chgData name="Jan Olencki" userId="c5b2e141ba821894" providerId="LiveId" clId="{35CD476F-86D1-4535-A267-FFFA425A5AF3}" dt="2019-02-23T19:24:52.150" v="4282" actId="165"/>
          <ac:grpSpMkLst>
            <pc:docMk/>
            <pc:sldMk cId="1297838948" sldId="262"/>
            <ac:grpSpMk id="45" creationId="{FC515054-BE2B-44B0-9746-7B52019AD055}"/>
          </ac:grpSpMkLst>
        </pc:grpChg>
        <pc:grpChg chg="add mod">
          <ac:chgData name="Jan Olencki" userId="c5b2e141ba821894" providerId="LiveId" clId="{35CD476F-86D1-4535-A267-FFFA425A5AF3}" dt="2019-02-23T19:39:08.074" v="4531" actId="164"/>
          <ac:grpSpMkLst>
            <pc:docMk/>
            <pc:sldMk cId="1297838948" sldId="262"/>
            <ac:grpSpMk id="67" creationId="{E9CB7593-C495-42D6-A691-C7C64090C5A3}"/>
          </ac:grpSpMkLst>
        </pc:grpChg>
        <pc:grpChg chg="add mod">
          <ac:chgData name="Jan Olencki" userId="c5b2e141ba821894" providerId="LiveId" clId="{35CD476F-86D1-4535-A267-FFFA425A5AF3}" dt="2019-02-23T19:40:09.786" v="4549" actId="1076"/>
          <ac:grpSpMkLst>
            <pc:docMk/>
            <pc:sldMk cId="1297838948" sldId="262"/>
            <ac:grpSpMk id="68" creationId="{3FC7FB57-8D47-4E47-953D-8AB379220980}"/>
          </ac:grpSpMkLst>
        </pc:grpChg>
        <pc:grpChg chg="add del mod">
          <ac:chgData name="Jan Olencki" userId="c5b2e141ba821894" providerId="LiveId" clId="{35CD476F-86D1-4535-A267-FFFA425A5AF3}" dt="2019-02-23T20:52:39.857" v="4858"/>
          <ac:grpSpMkLst>
            <pc:docMk/>
            <pc:sldMk cId="1297838948" sldId="262"/>
            <ac:grpSpMk id="69" creationId="{5BB1B345-8444-40A0-B68C-FB2C22418B37}"/>
          </ac:grpSpMkLst>
        </pc:grpChg>
        <pc:grpChg chg="mod">
          <ac:chgData name="Jan Olencki" userId="c5b2e141ba821894" providerId="LiveId" clId="{35CD476F-86D1-4535-A267-FFFA425A5AF3}" dt="2019-02-23T20:52:37.265" v="4854"/>
          <ac:grpSpMkLst>
            <pc:docMk/>
            <pc:sldMk cId="1297838948" sldId="262"/>
            <ac:grpSpMk id="80" creationId="{1B9244BF-75E3-4DD9-8C3F-7599CE090A7E}"/>
          </ac:grpSpMkLst>
        </pc:grpChg>
        <pc:graphicFrameChg chg="mod">
          <ac:chgData name="Jan Olencki" userId="c5b2e141ba821894" providerId="LiveId" clId="{35CD476F-86D1-4535-A267-FFFA425A5AF3}" dt="2019-02-23T19:14:00.877" v="4116" actId="1076"/>
          <ac:graphicFrameMkLst>
            <pc:docMk/>
            <pc:sldMk cId="1297838948" sldId="262"/>
            <ac:graphicFrameMk id="14" creationId="{F0F4992C-537E-4822-8FFF-A370D291A721}"/>
          </ac:graphicFrameMkLst>
        </pc:graphicFrameChg>
        <pc:cxnChg chg="add mod topLvl">
          <ac:chgData name="Jan Olencki" userId="c5b2e141ba821894" providerId="LiveId" clId="{35CD476F-86D1-4535-A267-FFFA425A5AF3}" dt="2019-02-23T19:16:13.783" v="4162" actId="164"/>
          <ac:cxnSpMkLst>
            <pc:docMk/>
            <pc:sldMk cId="1297838948" sldId="262"/>
            <ac:cxnSpMk id="9" creationId="{BB7D2A1F-9F24-4324-8B75-8146AEA5EE05}"/>
          </ac:cxnSpMkLst>
        </pc:cxnChg>
        <pc:cxnChg chg="add mod topLvl">
          <ac:chgData name="Jan Olencki" userId="c5b2e141ba821894" providerId="LiveId" clId="{35CD476F-86D1-4535-A267-FFFA425A5AF3}" dt="2019-02-23T19:16:13.783" v="4162" actId="164"/>
          <ac:cxnSpMkLst>
            <pc:docMk/>
            <pc:sldMk cId="1297838948" sldId="262"/>
            <ac:cxnSpMk id="16" creationId="{84E8439E-F819-4740-B74F-C26F53EC7636}"/>
          </ac:cxnSpMkLst>
        </pc:cxnChg>
        <pc:cxnChg chg="add del">
          <ac:chgData name="Jan Olencki" userId="c5b2e141ba821894" providerId="LiveId" clId="{35CD476F-86D1-4535-A267-FFFA425A5AF3}" dt="2019-02-23T19:08:36.363" v="4042" actId="478"/>
          <ac:cxnSpMkLst>
            <pc:docMk/>
            <pc:sldMk cId="1297838948" sldId="262"/>
            <ac:cxnSpMk id="17" creationId="{03FA5B23-0895-4B4C-94D1-DD21B913F40B}"/>
          </ac:cxnSpMkLst>
        </pc:cxnChg>
        <pc:cxnChg chg="add mod topLvl">
          <ac:chgData name="Jan Olencki" userId="c5b2e141ba821894" providerId="LiveId" clId="{35CD476F-86D1-4535-A267-FFFA425A5AF3}" dt="2019-02-23T19:16:13.783" v="4162" actId="164"/>
          <ac:cxnSpMkLst>
            <pc:docMk/>
            <pc:sldMk cId="1297838948" sldId="262"/>
            <ac:cxnSpMk id="18" creationId="{D02213AE-FF21-4363-9241-ACDD66FAD30F}"/>
          </ac:cxnSpMkLst>
        </pc:cxnChg>
        <pc:cxnChg chg="add mod topLvl">
          <ac:chgData name="Jan Olencki" userId="c5b2e141ba821894" providerId="LiveId" clId="{35CD476F-86D1-4535-A267-FFFA425A5AF3}" dt="2019-02-23T19:16:13.783" v="4162" actId="164"/>
          <ac:cxnSpMkLst>
            <pc:docMk/>
            <pc:sldMk cId="1297838948" sldId="262"/>
            <ac:cxnSpMk id="19" creationId="{5FAAC9E1-35D9-40F1-873D-A7AFB642A7F5}"/>
          </ac:cxnSpMkLst>
        </pc:cxnChg>
        <pc:cxnChg chg="add mod topLvl">
          <ac:chgData name="Jan Olencki" userId="c5b2e141ba821894" providerId="LiveId" clId="{35CD476F-86D1-4535-A267-FFFA425A5AF3}" dt="2019-02-23T19:16:13.783" v="4162" actId="164"/>
          <ac:cxnSpMkLst>
            <pc:docMk/>
            <pc:sldMk cId="1297838948" sldId="262"/>
            <ac:cxnSpMk id="26" creationId="{8814393E-8424-4E0A-A0FE-A2F81E8BEBF3}"/>
          </ac:cxnSpMkLst>
        </pc:cxnChg>
        <pc:cxnChg chg="add del mod topLvl">
          <ac:chgData name="Jan Olencki" userId="c5b2e141ba821894" providerId="LiveId" clId="{35CD476F-86D1-4535-A267-FFFA425A5AF3}" dt="2019-02-23T19:23:56.031" v="4269" actId="164"/>
          <ac:cxnSpMkLst>
            <pc:docMk/>
            <pc:sldMk cId="1297838948" sldId="262"/>
            <ac:cxnSpMk id="35" creationId="{CBCEE5C6-E626-489C-B534-24E57E451CE2}"/>
          </ac:cxnSpMkLst>
        </pc:cxnChg>
        <pc:cxnChg chg="add del mod topLvl">
          <ac:chgData name="Jan Olencki" userId="c5b2e141ba821894" providerId="LiveId" clId="{35CD476F-86D1-4535-A267-FFFA425A5AF3}" dt="2019-02-23T19:23:56.031" v="4269" actId="164"/>
          <ac:cxnSpMkLst>
            <pc:docMk/>
            <pc:sldMk cId="1297838948" sldId="262"/>
            <ac:cxnSpMk id="36" creationId="{0D3FAC49-E808-43B5-AA09-DDF35772ED10}"/>
          </ac:cxnSpMkLst>
        </pc:cxnChg>
        <pc:cxnChg chg="add del mod topLvl">
          <ac:chgData name="Jan Olencki" userId="c5b2e141ba821894" providerId="LiveId" clId="{35CD476F-86D1-4535-A267-FFFA425A5AF3}" dt="2019-02-23T19:23:56.031" v="4269" actId="164"/>
          <ac:cxnSpMkLst>
            <pc:docMk/>
            <pc:sldMk cId="1297838948" sldId="262"/>
            <ac:cxnSpMk id="37" creationId="{2F395EA9-6B00-404F-93E6-5073D20B86E5}"/>
          </ac:cxnSpMkLst>
        </pc:cxnChg>
        <pc:cxnChg chg="add del mod topLvl">
          <ac:chgData name="Jan Olencki" userId="c5b2e141ba821894" providerId="LiveId" clId="{35CD476F-86D1-4535-A267-FFFA425A5AF3}" dt="2019-02-23T19:23:56.031" v="4269" actId="164"/>
          <ac:cxnSpMkLst>
            <pc:docMk/>
            <pc:sldMk cId="1297838948" sldId="262"/>
            <ac:cxnSpMk id="38" creationId="{2C7CB987-BE4D-4A33-8CAA-7A3054255B91}"/>
          </ac:cxnSpMkLst>
        </pc:cxnChg>
        <pc:cxnChg chg="add del mod topLvl">
          <ac:chgData name="Jan Olencki" userId="c5b2e141ba821894" providerId="LiveId" clId="{35CD476F-86D1-4535-A267-FFFA425A5AF3}" dt="2019-02-23T19:23:56.031" v="4269" actId="164"/>
          <ac:cxnSpMkLst>
            <pc:docMk/>
            <pc:sldMk cId="1297838948" sldId="262"/>
            <ac:cxnSpMk id="39" creationId="{6553F848-89A5-401C-B867-951677A04170}"/>
          </ac:cxnSpMkLst>
        </pc:cxnChg>
        <pc:cxnChg chg="add mod">
          <ac:chgData name="Jan Olencki" userId="c5b2e141ba821894" providerId="LiveId" clId="{35CD476F-86D1-4535-A267-FFFA425A5AF3}" dt="2019-02-23T19:23:56.031" v="4269" actId="164"/>
          <ac:cxnSpMkLst>
            <pc:docMk/>
            <pc:sldMk cId="1297838948" sldId="262"/>
            <ac:cxnSpMk id="43" creationId="{8B897BD4-86AF-4CC3-B526-D3C4A98D4C81}"/>
          </ac:cxnSpMkLst>
        </pc:cxnChg>
        <pc:cxnChg chg="add del mod topLvl">
          <ac:chgData name="Jan Olencki" userId="c5b2e141ba821894" providerId="LiveId" clId="{35CD476F-86D1-4535-A267-FFFA425A5AF3}" dt="2019-02-23T19:39:19.815" v="4534" actId="164"/>
          <ac:cxnSpMkLst>
            <pc:docMk/>
            <pc:sldMk cId="1297838948" sldId="262"/>
            <ac:cxnSpMk id="46" creationId="{4B138492-8C27-45F3-81E4-B99C6CF27D4C}"/>
          </ac:cxnSpMkLst>
        </pc:cxnChg>
        <pc:cxnChg chg="add del mod topLvl">
          <ac:chgData name="Jan Olencki" userId="c5b2e141ba821894" providerId="LiveId" clId="{35CD476F-86D1-4535-A267-FFFA425A5AF3}" dt="2019-02-23T19:25:27.272" v="4297" actId="478"/>
          <ac:cxnSpMkLst>
            <pc:docMk/>
            <pc:sldMk cId="1297838948" sldId="262"/>
            <ac:cxnSpMk id="47" creationId="{7524D0AA-A7F9-4503-ABD6-A5761ABD3F4D}"/>
          </ac:cxnSpMkLst>
        </pc:cxnChg>
        <pc:cxnChg chg="add del mod topLvl">
          <ac:chgData name="Jan Olencki" userId="c5b2e141ba821894" providerId="LiveId" clId="{35CD476F-86D1-4535-A267-FFFA425A5AF3}" dt="2019-02-23T19:39:19.815" v="4534" actId="164"/>
          <ac:cxnSpMkLst>
            <pc:docMk/>
            <pc:sldMk cId="1297838948" sldId="262"/>
            <ac:cxnSpMk id="48" creationId="{36C2831A-AD1C-4BC3-8262-291A91D5E14A}"/>
          </ac:cxnSpMkLst>
        </pc:cxnChg>
        <pc:cxnChg chg="add del mod topLvl">
          <ac:chgData name="Jan Olencki" userId="c5b2e141ba821894" providerId="LiveId" clId="{35CD476F-86D1-4535-A267-FFFA425A5AF3}" dt="2019-02-23T19:39:19.815" v="4534" actId="164"/>
          <ac:cxnSpMkLst>
            <pc:docMk/>
            <pc:sldMk cId="1297838948" sldId="262"/>
            <ac:cxnSpMk id="49" creationId="{04E74B6E-D1BB-4996-8B3D-2DF91BD4860A}"/>
          </ac:cxnSpMkLst>
        </pc:cxnChg>
        <pc:cxnChg chg="add del mod topLvl">
          <ac:chgData name="Jan Olencki" userId="c5b2e141ba821894" providerId="LiveId" clId="{35CD476F-86D1-4535-A267-FFFA425A5AF3}" dt="2019-02-23T19:39:19.815" v="4534" actId="164"/>
          <ac:cxnSpMkLst>
            <pc:docMk/>
            <pc:sldMk cId="1297838948" sldId="262"/>
            <ac:cxnSpMk id="50" creationId="{4088A802-5352-4D37-A936-126A03EF6F5D}"/>
          </ac:cxnSpMkLst>
        </pc:cxnChg>
        <pc:cxnChg chg="add del mod topLvl">
          <ac:chgData name="Jan Olencki" userId="c5b2e141ba821894" providerId="LiveId" clId="{35CD476F-86D1-4535-A267-FFFA425A5AF3}" dt="2019-02-23T19:39:19.815" v="4534" actId="164"/>
          <ac:cxnSpMkLst>
            <pc:docMk/>
            <pc:sldMk cId="1297838948" sldId="262"/>
            <ac:cxnSpMk id="52" creationId="{64D0B4D4-F370-4053-AB5F-ED38E978FF47}"/>
          </ac:cxnSpMkLst>
        </pc:cxnChg>
        <pc:cxnChg chg="add del mod">
          <ac:chgData name="Jan Olencki" userId="c5b2e141ba821894" providerId="LiveId" clId="{35CD476F-86D1-4535-A267-FFFA425A5AF3}" dt="2019-02-23T19:26:46.006" v="4321" actId="478"/>
          <ac:cxnSpMkLst>
            <pc:docMk/>
            <pc:sldMk cId="1297838948" sldId="262"/>
            <ac:cxnSpMk id="54" creationId="{EAB8F170-76B1-4779-9BA7-3BBF0ADC04FC}"/>
          </ac:cxnSpMkLst>
        </pc:cxnChg>
        <pc:cxnChg chg="add del">
          <ac:chgData name="Jan Olencki" userId="c5b2e141ba821894" providerId="LiveId" clId="{35CD476F-86D1-4535-A267-FFFA425A5AF3}" dt="2019-02-23T20:52:37.730" v="4855"/>
          <ac:cxnSpMkLst>
            <pc:docMk/>
            <pc:sldMk cId="1297838948" sldId="262"/>
            <ac:cxnSpMk id="72" creationId="{A4E1EDD7-E606-48F9-BA7C-AF865E4E7C77}"/>
          </ac:cxnSpMkLst>
        </pc:cxnChg>
      </pc:sldChg>
      <pc:sldChg chg="addSp delSp modSp add">
        <pc:chgData name="Jan Olencki" userId="c5b2e141ba821894" providerId="LiveId" clId="{35CD476F-86D1-4535-A267-FFFA425A5AF3}" dt="2019-02-23T22:17:12.708" v="5170" actId="404"/>
        <pc:sldMkLst>
          <pc:docMk/>
          <pc:sldMk cId="2333093539" sldId="263"/>
        </pc:sldMkLst>
        <pc:spChg chg="mod">
          <ac:chgData name="Jan Olencki" userId="c5b2e141ba821894" providerId="LiveId" clId="{35CD476F-86D1-4535-A267-FFFA425A5AF3}" dt="2019-02-23T21:03:39.186" v="5044" actId="20577"/>
          <ac:spMkLst>
            <pc:docMk/>
            <pc:sldMk cId="2333093539" sldId="263"/>
            <ac:spMk id="7" creationId="{C826182F-1B67-4267-839C-F9ED63576EA2}"/>
          </ac:spMkLst>
        </pc:spChg>
        <pc:spChg chg="mod">
          <ac:chgData name="Jan Olencki" userId="c5b2e141ba821894" providerId="LiveId" clId="{35CD476F-86D1-4535-A267-FFFA425A5AF3}" dt="2019-02-23T22:17:12.708" v="5170" actId="404"/>
          <ac:spMkLst>
            <pc:docMk/>
            <pc:sldMk cId="2333093539" sldId="263"/>
            <ac:spMk id="8" creationId="{8D3E7FEA-957B-4167-AE78-C622303022EC}"/>
          </ac:spMkLst>
        </pc:spChg>
        <pc:spChg chg="mod">
          <ac:chgData name="Jan Olencki" userId="c5b2e141ba821894" providerId="LiveId" clId="{35CD476F-86D1-4535-A267-FFFA425A5AF3}" dt="2019-02-23T20:52:06.891" v="4848" actId="1076"/>
          <ac:spMkLst>
            <pc:docMk/>
            <pc:sldMk cId="2333093539" sldId="263"/>
            <ac:spMk id="11" creationId="{2B007B3A-41B1-4FD6-8532-3A4B6E56E0AA}"/>
          </ac:spMkLst>
        </pc:spChg>
        <pc:spChg chg="del">
          <ac:chgData name="Jan Olencki" userId="c5b2e141ba821894" providerId="LiveId" clId="{35CD476F-86D1-4535-A267-FFFA425A5AF3}" dt="2019-02-23T21:21:21.383" v="5086" actId="478"/>
          <ac:spMkLst>
            <pc:docMk/>
            <pc:sldMk cId="2333093539" sldId="263"/>
            <ac:spMk id="13" creationId="{CA5FC198-8244-466F-ACA5-5801059466E8}"/>
          </ac:spMkLst>
        </pc:spChg>
        <pc:spChg chg="add mod topLvl">
          <ac:chgData name="Jan Olencki" userId="c5b2e141ba821894" providerId="LiveId" clId="{35CD476F-86D1-4535-A267-FFFA425A5AF3}" dt="2019-02-23T21:03:16.561" v="5006" actId="164"/>
          <ac:spMkLst>
            <pc:docMk/>
            <pc:sldMk cId="2333093539" sldId="263"/>
            <ac:spMk id="20" creationId="{FCA21322-54C0-4BD5-A9DD-49222CD978F3}"/>
          </ac:spMkLst>
        </pc:spChg>
        <pc:spChg chg="add del mod topLvl">
          <ac:chgData name="Jan Olencki" userId="c5b2e141ba821894" providerId="LiveId" clId="{35CD476F-86D1-4535-A267-FFFA425A5AF3}" dt="2019-02-23T21:03:16.561" v="5006" actId="164"/>
          <ac:spMkLst>
            <pc:docMk/>
            <pc:sldMk cId="2333093539" sldId="263"/>
            <ac:spMk id="21" creationId="{81AB303E-D721-447B-A629-756ACBA339B0}"/>
          </ac:spMkLst>
        </pc:spChg>
        <pc:spChg chg="add mod topLvl">
          <ac:chgData name="Jan Olencki" userId="c5b2e141ba821894" providerId="LiveId" clId="{35CD476F-86D1-4535-A267-FFFA425A5AF3}" dt="2019-02-23T21:03:16.561" v="5006" actId="164"/>
          <ac:spMkLst>
            <pc:docMk/>
            <pc:sldMk cId="2333093539" sldId="263"/>
            <ac:spMk id="22" creationId="{85B5F6C2-68AA-4237-9E68-B96D23F88B1C}"/>
          </ac:spMkLst>
        </pc:spChg>
        <pc:spChg chg="add mod topLvl">
          <ac:chgData name="Jan Olencki" userId="c5b2e141ba821894" providerId="LiveId" clId="{35CD476F-86D1-4535-A267-FFFA425A5AF3}" dt="2019-02-23T21:03:16.561" v="5006" actId="164"/>
          <ac:spMkLst>
            <pc:docMk/>
            <pc:sldMk cId="2333093539" sldId="263"/>
            <ac:spMk id="47" creationId="{F333C6D4-1EE7-4671-9465-39B1DB723356}"/>
          </ac:spMkLst>
        </pc:spChg>
        <pc:spChg chg="add mod topLvl">
          <ac:chgData name="Jan Olencki" userId="c5b2e141ba821894" providerId="LiveId" clId="{35CD476F-86D1-4535-A267-FFFA425A5AF3}" dt="2019-02-23T21:03:16.561" v="5006" actId="164"/>
          <ac:spMkLst>
            <pc:docMk/>
            <pc:sldMk cId="2333093539" sldId="263"/>
            <ac:spMk id="51" creationId="{CE30191F-8132-4814-BCEA-F263ECE646AE}"/>
          </ac:spMkLst>
        </pc:spChg>
        <pc:spChg chg="add mod topLvl">
          <ac:chgData name="Jan Olencki" userId="c5b2e141ba821894" providerId="LiveId" clId="{35CD476F-86D1-4535-A267-FFFA425A5AF3}" dt="2019-02-23T21:03:16.561" v="5006" actId="164"/>
          <ac:spMkLst>
            <pc:docMk/>
            <pc:sldMk cId="2333093539" sldId="263"/>
            <ac:spMk id="67" creationId="{6E522595-B0D1-4E3A-B62D-15AB16F50C61}"/>
          </ac:spMkLst>
        </pc:spChg>
        <pc:spChg chg="add mod topLvl">
          <ac:chgData name="Jan Olencki" userId="c5b2e141ba821894" providerId="LiveId" clId="{35CD476F-86D1-4535-A267-FFFA425A5AF3}" dt="2019-02-23T21:03:16.561" v="5006" actId="164"/>
          <ac:spMkLst>
            <pc:docMk/>
            <pc:sldMk cId="2333093539" sldId="263"/>
            <ac:spMk id="69" creationId="{05D3FF96-FC2D-416F-8508-9F49D0DFF9BB}"/>
          </ac:spMkLst>
        </pc:spChg>
        <pc:spChg chg="add del mod">
          <ac:chgData name="Jan Olencki" userId="c5b2e141ba821894" providerId="LiveId" clId="{35CD476F-86D1-4535-A267-FFFA425A5AF3}" dt="2019-02-23T20:48:36.121" v="4793" actId="478"/>
          <ac:spMkLst>
            <pc:docMk/>
            <pc:sldMk cId="2333093539" sldId="263"/>
            <ac:spMk id="70" creationId="{0AC50493-7ECA-4DFA-B6B9-DD5FBE60FA53}"/>
          </ac:spMkLst>
        </pc:spChg>
        <pc:spChg chg="mod">
          <ac:chgData name="Jan Olencki" userId="c5b2e141ba821894" providerId="LiveId" clId="{35CD476F-86D1-4535-A267-FFFA425A5AF3}" dt="2019-02-23T21:05:11.622" v="5046" actId="20577"/>
          <ac:spMkLst>
            <pc:docMk/>
            <pc:sldMk cId="2333093539" sldId="263"/>
            <ac:spMk id="79" creationId="{EC0EF20C-1223-4CDB-B853-7A8F70944046}"/>
          </ac:spMkLst>
        </pc:spChg>
        <pc:spChg chg="mod">
          <ac:chgData name="Jan Olencki" userId="c5b2e141ba821894" providerId="LiveId" clId="{35CD476F-86D1-4535-A267-FFFA425A5AF3}" dt="2019-02-23T21:05:14.259" v="5048" actId="20577"/>
          <ac:spMkLst>
            <pc:docMk/>
            <pc:sldMk cId="2333093539" sldId="263"/>
            <ac:spMk id="80" creationId="{02937BA2-5F46-4291-8476-5091271FB555}"/>
          </ac:spMkLst>
        </pc:spChg>
        <pc:spChg chg="add del mod">
          <ac:chgData name="Jan Olencki" userId="c5b2e141ba821894" providerId="LiveId" clId="{35CD476F-86D1-4535-A267-FFFA425A5AF3}" dt="2019-02-23T21:05:32.324" v="5054" actId="478"/>
          <ac:spMkLst>
            <pc:docMk/>
            <pc:sldMk cId="2333093539" sldId="263"/>
            <ac:spMk id="90" creationId="{A46C4F95-B5C8-4B9E-A9CC-0440D04FCFA8}"/>
          </ac:spMkLst>
        </pc:spChg>
        <pc:grpChg chg="del">
          <ac:chgData name="Jan Olencki" userId="c5b2e141ba821894" providerId="LiveId" clId="{35CD476F-86D1-4535-A267-FFFA425A5AF3}" dt="2019-02-23T20:32:21.509" v="4578" actId="478"/>
          <ac:grpSpMkLst>
            <pc:docMk/>
            <pc:sldMk cId="2333093539" sldId="263"/>
            <ac:grpSpMk id="33" creationId="{631D317B-1376-43EC-861C-D619D06C3C57}"/>
          </ac:grpSpMkLst>
        </pc:grpChg>
        <pc:grpChg chg="del">
          <ac:chgData name="Jan Olencki" userId="c5b2e141ba821894" providerId="LiveId" clId="{35CD476F-86D1-4535-A267-FFFA425A5AF3}" dt="2019-02-23T20:32:18.145" v="4576" actId="478"/>
          <ac:grpSpMkLst>
            <pc:docMk/>
            <pc:sldMk cId="2333093539" sldId="263"/>
            <ac:grpSpMk id="44" creationId="{2F8BC26C-6205-4C1C-98D0-EBD244F459D0}"/>
          </ac:grpSpMkLst>
        </pc:grpChg>
        <pc:grpChg chg="add mod topLvl">
          <ac:chgData name="Jan Olencki" userId="c5b2e141ba821894" providerId="LiveId" clId="{35CD476F-86D1-4535-A267-FFFA425A5AF3}" dt="2019-02-23T21:03:16.561" v="5006" actId="164"/>
          <ac:grpSpMkLst>
            <pc:docMk/>
            <pc:sldMk cId="2333093539" sldId="263"/>
            <ac:grpSpMk id="66" creationId="{40FA5678-CDA9-404A-89F4-FA4700CACBB5}"/>
          </ac:grpSpMkLst>
        </pc:grpChg>
        <pc:grpChg chg="del">
          <ac:chgData name="Jan Olencki" userId="c5b2e141ba821894" providerId="LiveId" clId="{35CD476F-86D1-4535-A267-FFFA425A5AF3}" dt="2019-02-23T20:32:19.813" v="4577" actId="478"/>
          <ac:grpSpMkLst>
            <pc:docMk/>
            <pc:sldMk cId="2333093539" sldId="263"/>
            <ac:grpSpMk id="68" creationId="{3FC7FB57-8D47-4E47-953D-8AB379220980}"/>
          </ac:grpSpMkLst>
        </pc:grpChg>
        <pc:grpChg chg="add del mod">
          <ac:chgData name="Jan Olencki" userId="c5b2e141ba821894" providerId="LiveId" clId="{35CD476F-86D1-4535-A267-FFFA425A5AF3}" dt="2019-02-23T20:52:51.333" v="4860" actId="165"/>
          <ac:grpSpMkLst>
            <pc:docMk/>
            <pc:sldMk cId="2333093539" sldId="263"/>
            <ac:grpSpMk id="71" creationId="{ABA9CC56-11E5-4A2B-9DC8-965749FBF092}"/>
          </ac:grpSpMkLst>
        </pc:grpChg>
        <pc:grpChg chg="add mod">
          <ac:chgData name="Jan Olencki" userId="c5b2e141ba821894" providerId="LiveId" clId="{35CD476F-86D1-4535-A267-FFFA425A5AF3}" dt="2019-02-23T21:03:16.561" v="5006" actId="164"/>
          <ac:grpSpMkLst>
            <pc:docMk/>
            <pc:sldMk cId="2333093539" sldId="263"/>
            <ac:grpSpMk id="72" creationId="{77CB72DE-2FF8-4D62-A4E8-98B6385E6A50}"/>
          </ac:grpSpMkLst>
        </pc:grpChg>
        <pc:grpChg chg="add mod">
          <ac:chgData name="Jan Olencki" userId="c5b2e141ba821894" providerId="LiveId" clId="{35CD476F-86D1-4535-A267-FFFA425A5AF3}" dt="2019-02-23T21:03:30.378" v="5009" actId="1076"/>
          <ac:grpSpMkLst>
            <pc:docMk/>
            <pc:sldMk cId="2333093539" sldId="263"/>
            <ac:grpSpMk id="73" creationId="{C6756DA2-96D0-4682-A811-54B863C6C20A}"/>
          </ac:grpSpMkLst>
        </pc:grpChg>
        <pc:grpChg chg="mod">
          <ac:chgData name="Jan Olencki" userId="c5b2e141ba821894" providerId="LiveId" clId="{35CD476F-86D1-4535-A267-FFFA425A5AF3}" dt="2019-02-23T21:03:18.815" v="5007"/>
          <ac:grpSpMkLst>
            <pc:docMk/>
            <pc:sldMk cId="2333093539" sldId="263"/>
            <ac:grpSpMk id="84" creationId="{D81886BC-C99E-4E4C-873C-82ECA8AE9FBA}"/>
          </ac:grpSpMkLst>
        </pc:grpChg>
        <pc:graphicFrameChg chg="del">
          <ac:chgData name="Jan Olencki" userId="c5b2e141ba821894" providerId="LiveId" clId="{35CD476F-86D1-4535-A267-FFFA425A5AF3}" dt="2019-02-23T21:05:22.771" v="5049" actId="478"/>
          <ac:graphicFrameMkLst>
            <pc:docMk/>
            <pc:sldMk cId="2333093539" sldId="263"/>
            <ac:graphicFrameMk id="2" creationId="{40CB3CCF-8447-47F9-A743-9A00CEB8F7F6}"/>
          </ac:graphicFrameMkLst>
        </pc:graphicFrameChg>
        <pc:graphicFrameChg chg="del mod">
          <ac:chgData name="Jan Olencki" userId="c5b2e141ba821894" providerId="LiveId" clId="{35CD476F-86D1-4535-A267-FFFA425A5AF3}" dt="2019-02-23T21:21:18.828" v="5085" actId="478"/>
          <ac:graphicFrameMkLst>
            <pc:docMk/>
            <pc:sldMk cId="2333093539" sldId="263"/>
            <ac:graphicFrameMk id="14" creationId="{F0F4992C-537E-4822-8FFF-A370D291A721}"/>
          </ac:graphicFrameMkLst>
        </pc:graphicFrameChg>
        <pc:graphicFrameChg chg="mod modGraphic">
          <ac:chgData name="Jan Olencki" userId="c5b2e141ba821894" providerId="LiveId" clId="{35CD476F-86D1-4535-A267-FFFA425A5AF3}" dt="2019-02-23T21:09:20.683" v="5084"/>
          <ac:graphicFrameMkLst>
            <pc:docMk/>
            <pc:sldMk cId="2333093539" sldId="263"/>
            <ac:graphicFrameMk id="15" creationId="{5AEB65E0-15D1-4E03-9F91-63472193D5AD}"/>
          </ac:graphicFrameMkLst>
        </pc:graphicFrameChg>
        <pc:graphicFrameChg chg="add mod modGraphic">
          <ac:chgData name="Jan Olencki" userId="c5b2e141ba821894" providerId="LiveId" clId="{35CD476F-86D1-4535-A267-FFFA425A5AF3}" dt="2019-02-23T21:08:38.677" v="5079" actId="6549"/>
          <ac:graphicFrameMkLst>
            <pc:docMk/>
            <pc:sldMk cId="2333093539" sldId="263"/>
            <ac:graphicFrameMk id="91" creationId="{63D3EAD8-FC5C-4B7D-B6A0-C5E5E67F1644}"/>
          </ac:graphicFrameMkLst>
        </pc:graphicFrameChg>
        <pc:cxnChg chg="add mod topLvl">
          <ac:chgData name="Jan Olencki" userId="c5b2e141ba821894" providerId="LiveId" clId="{35CD476F-86D1-4535-A267-FFFA425A5AF3}" dt="2019-02-23T21:03:16.561" v="5006" actId="164"/>
          <ac:cxnSpMkLst>
            <pc:docMk/>
            <pc:sldMk cId="2333093539" sldId="263"/>
            <ac:cxnSpMk id="10" creationId="{DE42994F-3A1F-4EFA-B418-8D78A6EEADB6}"/>
          </ac:cxnSpMkLst>
        </pc:cxnChg>
        <pc:cxnChg chg="mod">
          <ac:chgData name="Jan Olencki" userId="c5b2e141ba821894" providerId="LiveId" clId="{35CD476F-86D1-4535-A267-FFFA425A5AF3}" dt="2019-02-23T20:32:21.509" v="4578" actId="478"/>
          <ac:cxnSpMkLst>
            <pc:docMk/>
            <pc:sldMk cId="2333093539" sldId="263"/>
            <ac:cxnSpMk id="18" creationId="{D02213AE-FF21-4363-9241-ACDD66FAD30F}"/>
          </ac:cxnSpMkLst>
        </pc:cxnChg>
        <pc:cxnChg chg="mod">
          <ac:chgData name="Jan Olencki" userId="c5b2e141ba821894" providerId="LiveId" clId="{35CD476F-86D1-4535-A267-FFFA425A5AF3}" dt="2019-02-23T20:32:21.509" v="4578" actId="478"/>
          <ac:cxnSpMkLst>
            <pc:docMk/>
            <pc:sldMk cId="2333093539" sldId="263"/>
            <ac:cxnSpMk id="19" creationId="{5FAAC9E1-35D9-40F1-873D-A7AFB642A7F5}"/>
          </ac:cxnSpMkLst>
        </pc:cxnChg>
        <pc:cxnChg chg="add del mod">
          <ac:chgData name="Jan Olencki" userId="c5b2e141ba821894" providerId="LiveId" clId="{35CD476F-86D1-4535-A267-FFFA425A5AF3}" dt="2019-02-23T20:38:27.881" v="4701" actId="478"/>
          <ac:cxnSpMkLst>
            <pc:docMk/>
            <pc:sldMk cId="2333093539" sldId="263"/>
            <ac:cxnSpMk id="25" creationId="{DDEF02D5-3113-4602-9A56-E5287D464528}"/>
          </ac:cxnSpMkLst>
        </pc:cxnChg>
        <pc:cxnChg chg="add mod">
          <ac:chgData name="Jan Olencki" userId="c5b2e141ba821894" providerId="LiveId" clId="{35CD476F-86D1-4535-A267-FFFA425A5AF3}" dt="2019-02-23T20:53:37.036" v="4878" actId="1037"/>
          <ac:cxnSpMkLst>
            <pc:docMk/>
            <pc:sldMk cId="2333093539" sldId="263"/>
            <ac:cxnSpMk id="29" creationId="{AE36FB45-A7ED-4711-AA67-25CCAEB35CF0}"/>
          </ac:cxnSpMkLst>
        </pc:cxnChg>
        <pc:cxnChg chg="add mod topLvl">
          <ac:chgData name="Jan Olencki" userId="c5b2e141ba821894" providerId="LiveId" clId="{35CD476F-86D1-4535-A267-FFFA425A5AF3}" dt="2019-02-23T21:03:16.561" v="5006" actId="164"/>
          <ac:cxnSpMkLst>
            <pc:docMk/>
            <pc:sldMk cId="2333093539" sldId="263"/>
            <ac:cxnSpMk id="40" creationId="{857F9FAC-9004-42E2-A35C-322AAF7B7C02}"/>
          </ac:cxnSpMkLst>
        </pc:cxnChg>
        <pc:cxnChg chg="add mod topLvl">
          <ac:chgData name="Jan Olencki" userId="c5b2e141ba821894" providerId="LiveId" clId="{35CD476F-86D1-4535-A267-FFFA425A5AF3}" dt="2019-02-23T21:03:16.561" v="5006" actId="164"/>
          <ac:cxnSpMkLst>
            <pc:docMk/>
            <pc:sldMk cId="2333093539" sldId="263"/>
            <ac:cxnSpMk id="41" creationId="{15270DFC-50AA-41A5-9750-014F5CAF516D}"/>
          </ac:cxnSpMkLst>
        </pc:cxnChg>
        <pc:cxnChg chg="add mod topLvl">
          <ac:chgData name="Jan Olencki" userId="c5b2e141ba821894" providerId="LiveId" clId="{35CD476F-86D1-4535-A267-FFFA425A5AF3}" dt="2019-02-23T21:03:16.561" v="5006" actId="164"/>
          <ac:cxnSpMkLst>
            <pc:docMk/>
            <pc:sldMk cId="2333093539" sldId="263"/>
            <ac:cxnSpMk id="45" creationId="{CC373D2B-EB15-4D51-BCF1-67FA546865DB}"/>
          </ac:cxnSpMkLst>
        </pc:cxnChg>
        <pc:cxnChg chg="add mod topLvl">
          <ac:chgData name="Jan Olencki" userId="c5b2e141ba821894" providerId="LiveId" clId="{35CD476F-86D1-4535-A267-FFFA425A5AF3}" dt="2019-02-23T21:03:16.561" v="5006" actId="164"/>
          <ac:cxnSpMkLst>
            <pc:docMk/>
            <pc:sldMk cId="2333093539" sldId="263"/>
            <ac:cxnSpMk id="53" creationId="{9FAE5BE2-FC25-4B60-BD35-1E45554FA383}"/>
          </ac:cxnSpMkLst>
        </pc:cxnChg>
        <pc:cxnChg chg="add mod">
          <ac:chgData name="Jan Olencki" userId="c5b2e141ba821894" providerId="LiveId" clId="{35CD476F-86D1-4535-A267-FFFA425A5AF3}" dt="2019-02-23T20:53:37.036" v="4878" actId="1037"/>
          <ac:cxnSpMkLst>
            <pc:docMk/>
            <pc:sldMk cId="2333093539" sldId="263"/>
            <ac:cxnSpMk id="61" creationId="{085AF096-6A8F-4FE9-B3E1-0C63892AFA00}"/>
          </ac:cxnSpMkLst>
        </pc:cxnChg>
      </pc:sldChg>
      <pc:sldChg chg="addSp delSp modSp add">
        <pc:chgData name="Jan Olencki" userId="c5b2e141ba821894" providerId="LiveId" clId="{35CD476F-86D1-4535-A267-FFFA425A5AF3}" dt="2019-02-24T13:28:05.576" v="7974" actId="207"/>
        <pc:sldMkLst>
          <pc:docMk/>
          <pc:sldMk cId="3498341341" sldId="264"/>
        </pc:sldMkLst>
        <pc:spChg chg="mod">
          <ac:chgData name="Jan Olencki" userId="c5b2e141ba821894" providerId="LiveId" clId="{35CD476F-86D1-4535-A267-FFFA425A5AF3}" dt="2019-02-24T13:28:05.576" v="7974" actId="207"/>
          <ac:spMkLst>
            <pc:docMk/>
            <pc:sldMk cId="3498341341" sldId="264"/>
            <ac:spMk id="3" creationId="{904DCDDD-9652-41AD-9783-5E773DA7F106}"/>
          </ac:spMkLst>
        </pc:spChg>
        <pc:spChg chg="mod">
          <ac:chgData name="Jan Olencki" userId="c5b2e141ba821894" providerId="LiveId" clId="{35CD476F-86D1-4535-A267-FFFA425A5AF3}" dt="2019-02-23T22:17:37.842" v="5172" actId="255"/>
          <ac:spMkLst>
            <pc:docMk/>
            <pc:sldMk cId="3498341341" sldId="264"/>
            <ac:spMk id="8" creationId="{8D3E7FEA-957B-4167-AE78-C622303022EC}"/>
          </ac:spMkLst>
        </pc:spChg>
        <pc:spChg chg="add mod">
          <ac:chgData name="Jan Olencki" userId="c5b2e141ba821894" providerId="LiveId" clId="{35CD476F-86D1-4535-A267-FFFA425A5AF3}" dt="2019-02-23T22:42:33.148" v="5667" actId="1076"/>
          <ac:spMkLst>
            <pc:docMk/>
            <pc:sldMk cId="3498341341" sldId="264"/>
            <ac:spMk id="11" creationId="{7ADD3C53-0857-4EA3-8FBF-A5F83634DF3A}"/>
          </ac:spMkLst>
        </pc:spChg>
        <pc:spChg chg="add mod">
          <ac:chgData name="Jan Olencki" userId="c5b2e141ba821894" providerId="LiveId" clId="{35CD476F-86D1-4535-A267-FFFA425A5AF3}" dt="2019-02-23T22:47:22.786" v="5720" actId="1076"/>
          <ac:spMkLst>
            <pc:docMk/>
            <pc:sldMk cId="3498341341" sldId="264"/>
            <ac:spMk id="12" creationId="{E472667A-E728-4AD7-8F0C-0622359E16C9}"/>
          </ac:spMkLst>
        </pc:spChg>
        <pc:graphicFrameChg chg="del">
          <ac:chgData name="Jan Olencki" userId="c5b2e141ba821894" providerId="LiveId" clId="{35CD476F-86D1-4535-A267-FFFA425A5AF3}" dt="2019-02-23T22:24:03.765" v="5175" actId="478"/>
          <ac:graphicFrameMkLst>
            <pc:docMk/>
            <pc:sldMk cId="3498341341" sldId="264"/>
            <ac:graphicFrameMk id="9" creationId="{6AC63D18-8884-4613-9A2A-221C322B702E}"/>
          </ac:graphicFrameMkLst>
        </pc:graphicFrameChg>
        <pc:graphicFrameChg chg="del">
          <ac:chgData name="Jan Olencki" userId="c5b2e141ba821894" providerId="LiveId" clId="{35CD476F-86D1-4535-A267-FFFA425A5AF3}" dt="2019-02-23T22:24:11.955" v="5176" actId="478"/>
          <ac:graphicFrameMkLst>
            <pc:docMk/>
            <pc:sldMk cId="3498341341" sldId="264"/>
            <ac:graphicFrameMk id="10" creationId="{C4D7300F-5ACD-4A43-B245-702C22139AD1}"/>
          </ac:graphicFrameMkLst>
        </pc:graphicFrameChg>
      </pc:sldChg>
      <pc:sldChg chg="addSp delSp modSp add mod">
        <pc:chgData name="Jan Olencki" userId="c5b2e141ba821894" providerId="LiveId" clId="{35CD476F-86D1-4535-A267-FFFA425A5AF3}" dt="2019-02-24T14:00:34.395" v="8868" actId="167"/>
        <pc:sldMkLst>
          <pc:docMk/>
          <pc:sldMk cId="3256384501" sldId="265"/>
        </pc:sldMkLst>
        <pc:spChg chg="mod">
          <ac:chgData name="Jan Olencki" userId="c5b2e141ba821894" providerId="LiveId" clId="{35CD476F-86D1-4535-A267-FFFA425A5AF3}" dt="2019-02-23T23:09:31.548" v="5765" actId="20577"/>
          <ac:spMkLst>
            <pc:docMk/>
            <pc:sldMk cId="3256384501" sldId="265"/>
            <ac:spMk id="7" creationId="{C826182F-1B67-4267-839C-F9ED63576EA2}"/>
          </ac:spMkLst>
        </pc:spChg>
        <pc:spChg chg="mod">
          <ac:chgData name="Jan Olencki" userId="c5b2e141ba821894" providerId="LiveId" clId="{35CD476F-86D1-4535-A267-FFFA425A5AF3}" dt="2019-02-23T23:08:52.918" v="5745" actId="20577"/>
          <ac:spMkLst>
            <pc:docMk/>
            <pc:sldMk cId="3256384501" sldId="265"/>
            <ac:spMk id="8" creationId="{8D3E7FEA-957B-4167-AE78-C622303022EC}"/>
          </ac:spMkLst>
        </pc:spChg>
        <pc:spChg chg="del mod">
          <ac:chgData name="Jan Olencki" userId="c5b2e141ba821894" providerId="LiveId" clId="{35CD476F-86D1-4535-A267-FFFA425A5AF3}" dt="2019-02-23T23:09:39.595" v="5768"/>
          <ac:spMkLst>
            <pc:docMk/>
            <pc:sldMk cId="3256384501" sldId="265"/>
            <ac:spMk id="11" creationId="{2B007B3A-41B1-4FD6-8532-3A4B6E56E0AA}"/>
          </ac:spMkLst>
        </pc:spChg>
        <pc:spChg chg="add mod">
          <ac:chgData name="Jan Olencki" userId="c5b2e141ba821894" providerId="LiveId" clId="{35CD476F-86D1-4535-A267-FFFA425A5AF3}" dt="2019-02-23T23:57:35.824" v="6335" actId="14100"/>
          <ac:spMkLst>
            <pc:docMk/>
            <pc:sldMk cId="3256384501" sldId="265"/>
            <ac:spMk id="36" creationId="{AB292179-5CA0-48A7-ACAB-90F7E071DB5C}"/>
          </ac:spMkLst>
        </pc:spChg>
        <pc:spChg chg="add mod">
          <ac:chgData name="Jan Olencki" userId="c5b2e141ba821894" providerId="LiveId" clId="{35CD476F-86D1-4535-A267-FFFA425A5AF3}" dt="2019-02-23T23:31:17.834" v="6074" actId="20577"/>
          <ac:spMkLst>
            <pc:docMk/>
            <pc:sldMk cId="3256384501" sldId="265"/>
            <ac:spMk id="43" creationId="{E658F311-8EB2-44B8-B36D-02EEE7731C0A}"/>
          </ac:spMkLst>
        </pc:spChg>
        <pc:spChg chg="add mod">
          <ac:chgData name="Jan Olencki" userId="c5b2e141ba821894" providerId="LiveId" clId="{35CD476F-86D1-4535-A267-FFFA425A5AF3}" dt="2019-02-23T23:31:22.542" v="6076" actId="20577"/>
          <ac:spMkLst>
            <pc:docMk/>
            <pc:sldMk cId="3256384501" sldId="265"/>
            <ac:spMk id="44" creationId="{556EE90F-5D5C-4129-B63E-862580290A5B}"/>
          </ac:spMkLst>
        </pc:spChg>
        <pc:spChg chg="add mod">
          <ac:chgData name="Jan Olencki" userId="c5b2e141ba821894" providerId="LiveId" clId="{35CD476F-86D1-4535-A267-FFFA425A5AF3}" dt="2019-02-23T23:31:26.642" v="6078" actId="20577"/>
          <ac:spMkLst>
            <pc:docMk/>
            <pc:sldMk cId="3256384501" sldId="265"/>
            <ac:spMk id="46" creationId="{DB6DBD22-A32D-4747-981E-DCC180D79E65}"/>
          </ac:spMkLst>
        </pc:spChg>
        <pc:spChg chg="mod topLvl">
          <ac:chgData name="Jan Olencki" userId="c5b2e141ba821894" providerId="LiveId" clId="{35CD476F-86D1-4535-A267-FFFA425A5AF3}" dt="2019-02-23T23:19:56.879" v="5928" actId="164"/>
          <ac:spMkLst>
            <pc:docMk/>
            <pc:sldMk cId="3256384501" sldId="265"/>
            <ac:spMk id="78" creationId="{317DC86B-D6EE-4C05-962A-95944BB69454}"/>
          </ac:spMkLst>
        </pc:spChg>
        <pc:spChg chg="mod topLvl">
          <ac:chgData name="Jan Olencki" userId="c5b2e141ba821894" providerId="LiveId" clId="{35CD476F-86D1-4535-A267-FFFA425A5AF3}" dt="2019-02-23T23:19:56.879" v="5928" actId="164"/>
          <ac:spMkLst>
            <pc:docMk/>
            <pc:sldMk cId="3256384501" sldId="265"/>
            <ac:spMk id="79" creationId="{EC0EF20C-1223-4CDB-B853-7A8F70944046}"/>
          </ac:spMkLst>
        </pc:spChg>
        <pc:spChg chg="del mod topLvl">
          <ac:chgData name="Jan Olencki" userId="c5b2e141ba821894" providerId="LiveId" clId="{35CD476F-86D1-4535-A267-FFFA425A5AF3}" dt="2019-02-23T23:10:37.096" v="5771" actId="478"/>
          <ac:spMkLst>
            <pc:docMk/>
            <pc:sldMk cId="3256384501" sldId="265"/>
            <ac:spMk id="80" creationId="{02937BA2-5F46-4291-8476-5091271FB555}"/>
          </ac:spMkLst>
        </pc:spChg>
        <pc:spChg chg="mod topLvl">
          <ac:chgData name="Jan Olencki" userId="c5b2e141ba821894" providerId="LiveId" clId="{35CD476F-86D1-4535-A267-FFFA425A5AF3}" dt="2019-02-23T23:19:56.879" v="5928" actId="164"/>
          <ac:spMkLst>
            <pc:docMk/>
            <pc:sldMk cId="3256384501" sldId="265"/>
            <ac:spMk id="81" creationId="{120A2BFD-B63B-4E46-883D-D76AA62EE5BD}"/>
          </ac:spMkLst>
        </pc:spChg>
        <pc:spChg chg="del mod topLvl">
          <ac:chgData name="Jan Olencki" userId="c5b2e141ba821894" providerId="LiveId" clId="{35CD476F-86D1-4535-A267-FFFA425A5AF3}" dt="2019-02-23T23:11:37.476" v="5784" actId="478"/>
          <ac:spMkLst>
            <pc:docMk/>
            <pc:sldMk cId="3256384501" sldId="265"/>
            <ac:spMk id="82" creationId="{B1618797-A755-42AC-863A-E35D2E65F35C}"/>
          </ac:spMkLst>
        </pc:spChg>
        <pc:spChg chg="mod topLvl">
          <ac:chgData name="Jan Olencki" userId="c5b2e141ba821894" providerId="LiveId" clId="{35CD476F-86D1-4535-A267-FFFA425A5AF3}" dt="2019-02-23T23:31:07.626" v="6066" actId="20577"/>
          <ac:spMkLst>
            <pc:docMk/>
            <pc:sldMk cId="3256384501" sldId="265"/>
            <ac:spMk id="85" creationId="{D4725EFB-73E7-4BAD-97EF-EC75468BEA02}"/>
          </ac:spMkLst>
        </pc:spChg>
        <pc:spChg chg="del mod topLvl">
          <ac:chgData name="Jan Olencki" userId="c5b2e141ba821894" providerId="LiveId" clId="{35CD476F-86D1-4535-A267-FFFA425A5AF3}" dt="2019-02-23T23:11:36.225" v="5783" actId="478"/>
          <ac:spMkLst>
            <pc:docMk/>
            <pc:sldMk cId="3256384501" sldId="265"/>
            <ac:spMk id="86" creationId="{A1273E0B-AD81-491F-8315-BD7325366473}"/>
          </ac:spMkLst>
        </pc:spChg>
        <pc:spChg chg="add mod">
          <ac:chgData name="Jan Olencki" userId="c5b2e141ba821894" providerId="LiveId" clId="{35CD476F-86D1-4535-A267-FFFA425A5AF3}" dt="2019-02-23T23:56:51.249" v="6317" actId="20577"/>
          <ac:spMkLst>
            <pc:docMk/>
            <pc:sldMk cId="3256384501" sldId="265"/>
            <ac:spMk id="98" creationId="{75A75222-626A-46F3-AA67-CCB9B7B4E787}"/>
          </ac:spMkLst>
        </pc:spChg>
        <pc:spChg chg="add mod">
          <ac:chgData name="Jan Olencki" userId="c5b2e141ba821894" providerId="LiveId" clId="{35CD476F-86D1-4535-A267-FFFA425A5AF3}" dt="2019-02-24T00:00:17.817" v="6435" actId="20577"/>
          <ac:spMkLst>
            <pc:docMk/>
            <pc:sldMk cId="3256384501" sldId="265"/>
            <ac:spMk id="100" creationId="{A864B597-0F11-4DD1-AEBF-62E8F58B8369}"/>
          </ac:spMkLst>
        </pc:spChg>
        <pc:spChg chg="add mod">
          <ac:chgData name="Jan Olencki" userId="c5b2e141ba821894" providerId="LiveId" clId="{35CD476F-86D1-4535-A267-FFFA425A5AF3}" dt="2019-02-24T00:00:18.676" v="6436" actId="20577"/>
          <ac:spMkLst>
            <pc:docMk/>
            <pc:sldMk cId="3256384501" sldId="265"/>
            <ac:spMk id="103" creationId="{7B87C4DC-CE3F-40AF-BCFF-161E3109AB49}"/>
          </ac:spMkLst>
        </pc:spChg>
        <pc:spChg chg="add mod">
          <ac:chgData name="Jan Olencki" userId="c5b2e141ba821894" providerId="LiveId" clId="{35CD476F-86D1-4535-A267-FFFA425A5AF3}" dt="2019-02-24T00:00:19.877" v="6437" actId="20577"/>
          <ac:spMkLst>
            <pc:docMk/>
            <pc:sldMk cId="3256384501" sldId="265"/>
            <ac:spMk id="105" creationId="{B7F5A90E-B623-42D5-BDF9-7DE56DCC4DDB}"/>
          </ac:spMkLst>
        </pc:spChg>
        <pc:spChg chg="add mod">
          <ac:chgData name="Jan Olencki" userId="c5b2e141ba821894" providerId="LiveId" clId="{35CD476F-86D1-4535-A267-FFFA425A5AF3}" dt="2019-02-24T00:00:20.813" v="6438" actId="20577"/>
          <ac:spMkLst>
            <pc:docMk/>
            <pc:sldMk cId="3256384501" sldId="265"/>
            <ac:spMk id="107" creationId="{99F58CC6-52B0-45FD-86D4-5CFBF664C2D3}"/>
          </ac:spMkLst>
        </pc:spChg>
        <pc:spChg chg="add mod">
          <ac:chgData name="Jan Olencki" userId="c5b2e141ba821894" providerId="LiveId" clId="{35CD476F-86D1-4535-A267-FFFA425A5AF3}" dt="2019-02-24T00:00:22.671" v="6439" actId="20577"/>
          <ac:spMkLst>
            <pc:docMk/>
            <pc:sldMk cId="3256384501" sldId="265"/>
            <ac:spMk id="109" creationId="{DF5AF3C8-3864-4D2B-807D-D990881D9642}"/>
          </ac:spMkLst>
        </pc:spChg>
        <pc:spChg chg="add mod">
          <ac:chgData name="Jan Olencki" userId="c5b2e141ba821894" providerId="LiveId" clId="{35CD476F-86D1-4535-A267-FFFA425A5AF3}" dt="2019-02-24T00:00:25.104" v="6441" actId="20577"/>
          <ac:spMkLst>
            <pc:docMk/>
            <pc:sldMk cId="3256384501" sldId="265"/>
            <ac:spMk id="111" creationId="{45F9A9B2-0ECD-482E-9FFE-7E9F95981237}"/>
          </ac:spMkLst>
        </pc:spChg>
        <pc:spChg chg="add mod">
          <ac:chgData name="Jan Olencki" userId="c5b2e141ba821894" providerId="LiveId" clId="{35CD476F-86D1-4535-A267-FFFA425A5AF3}" dt="2019-02-24T00:00:26.858" v="6442" actId="20577"/>
          <ac:spMkLst>
            <pc:docMk/>
            <pc:sldMk cId="3256384501" sldId="265"/>
            <ac:spMk id="113" creationId="{78799BB3-6B71-4EB4-B84A-968516AC2E86}"/>
          </ac:spMkLst>
        </pc:spChg>
        <pc:spChg chg="add mod">
          <ac:chgData name="Jan Olencki" userId="c5b2e141ba821894" providerId="LiveId" clId="{35CD476F-86D1-4535-A267-FFFA425A5AF3}" dt="2019-02-24T00:00:28.537" v="6443" actId="20577"/>
          <ac:spMkLst>
            <pc:docMk/>
            <pc:sldMk cId="3256384501" sldId="265"/>
            <ac:spMk id="115" creationId="{B24F6932-03AE-49F3-9E38-8185996B20EA}"/>
          </ac:spMkLst>
        </pc:spChg>
        <pc:spChg chg="add mod">
          <ac:chgData name="Jan Olencki" userId="c5b2e141ba821894" providerId="LiveId" clId="{35CD476F-86D1-4535-A267-FFFA425A5AF3}" dt="2019-02-24T00:00:49.762" v="6447" actId="20577"/>
          <ac:spMkLst>
            <pc:docMk/>
            <pc:sldMk cId="3256384501" sldId="265"/>
            <ac:spMk id="118" creationId="{962D445B-2112-49F6-B4B5-F01C4DB4ABB3}"/>
          </ac:spMkLst>
        </pc:spChg>
        <pc:spChg chg="add mod">
          <ac:chgData name="Jan Olencki" userId="c5b2e141ba821894" providerId="LiveId" clId="{35CD476F-86D1-4535-A267-FFFA425A5AF3}" dt="2019-02-24T00:00:50.995" v="6448" actId="20577"/>
          <ac:spMkLst>
            <pc:docMk/>
            <pc:sldMk cId="3256384501" sldId="265"/>
            <ac:spMk id="120" creationId="{FA3A3A1C-35DB-45DC-8A22-5BC567EC182F}"/>
          </ac:spMkLst>
        </pc:spChg>
        <pc:spChg chg="add mod">
          <ac:chgData name="Jan Olencki" userId="c5b2e141ba821894" providerId="LiveId" clId="{35CD476F-86D1-4535-A267-FFFA425A5AF3}" dt="2019-02-24T00:00:51.886" v="6449" actId="20577"/>
          <ac:spMkLst>
            <pc:docMk/>
            <pc:sldMk cId="3256384501" sldId="265"/>
            <ac:spMk id="122" creationId="{2C62C10A-3B9C-459D-AF1A-3F725FD7C812}"/>
          </ac:spMkLst>
        </pc:spChg>
        <pc:spChg chg="add del mod">
          <ac:chgData name="Jan Olencki" userId="c5b2e141ba821894" providerId="LiveId" clId="{35CD476F-86D1-4535-A267-FFFA425A5AF3}" dt="2019-02-24T00:01:09.310" v="6455"/>
          <ac:spMkLst>
            <pc:docMk/>
            <pc:sldMk cId="3256384501" sldId="265"/>
            <ac:spMk id="123" creationId="{D738A82D-584E-420A-B0B2-E34331219731}"/>
          </ac:spMkLst>
        </pc:spChg>
        <pc:grpChg chg="add mod">
          <ac:chgData name="Jan Olencki" userId="c5b2e141ba821894" providerId="LiveId" clId="{35CD476F-86D1-4535-A267-FFFA425A5AF3}" dt="2019-02-23T23:19:59.803" v="5929" actId="1076"/>
          <ac:grpSpMkLst>
            <pc:docMk/>
            <pc:sldMk cId="3256384501" sldId="265"/>
            <ac:grpSpMk id="30" creationId="{A7B9591F-CB15-4DBF-AB8C-CBF1D06BDB75}"/>
          </ac:grpSpMkLst>
        </pc:grpChg>
        <pc:grpChg chg="del">
          <ac:chgData name="Jan Olencki" userId="c5b2e141ba821894" providerId="LiveId" clId="{35CD476F-86D1-4535-A267-FFFA425A5AF3}" dt="2019-02-23T23:09:22.947" v="5747" actId="478"/>
          <ac:grpSpMkLst>
            <pc:docMk/>
            <pc:sldMk cId="3256384501" sldId="265"/>
            <ac:grpSpMk id="72" creationId="{77CB72DE-2FF8-4D62-A4E8-98B6385E6A50}"/>
          </ac:grpSpMkLst>
        </pc:grpChg>
        <pc:grpChg chg="del">
          <ac:chgData name="Jan Olencki" userId="c5b2e141ba821894" providerId="LiveId" clId="{35CD476F-86D1-4535-A267-FFFA425A5AF3}" dt="2019-02-23T23:09:37.828" v="5766" actId="165"/>
          <ac:grpSpMkLst>
            <pc:docMk/>
            <pc:sldMk cId="3256384501" sldId="265"/>
            <ac:grpSpMk id="73" creationId="{C6756DA2-96D0-4682-A811-54B863C6C20A}"/>
          </ac:grpSpMkLst>
        </pc:grpChg>
        <pc:grpChg chg="mod topLvl">
          <ac:chgData name="Jan Olencki" userId="c5b2e141ba821894" providerId="LiveId" clId="{35CD476F-86D1-4535-A267-FFFA425A5AF3}" dt="2019-02-23T23:19:56.879" v="5928" actId="164"/>
          <ac:grpSpMkLst>
            <pc:docMk/>
            <pc:sldMk cId="3256384501" sldId="265"/>
            <ac:grpSpMk id="84" creationId="{D81886BC-C99E-4E4C-873C-82ECA8AE9FBA}"/>
          </ac:grpSpMkLst>
        </pc:grpChg>
        <pc:graphicFrameChg chg="del">
          <ac:chgData name="Jan Olencki" userId="c5b2e141ba821894" providerId="LiveId" clId="{35CD476F-86D1-4535-A267-FFFA425A5AF3}" dt="2019-02-23T23:09:21.571" v="5746" actId="478"/>
          <ac:graphicFrameMkLst>
            <pc:docMk/>
            <pc:sldMk cId="3256384501" sldId="265"/>
            <ac:graphicFrameMk id="15" creationId="{5AEB65E0-15D1-4E03-9F91-63472193D5AD}"/>
          </ac:graphicFrameMkLst>
        </pc:graphicFrameChg>
        <pc:graphicFrameChg chg="add mod">
          <ac:chgData name="Jan Olencki" userId="c5b2e141ba821894" providerId="LiveId" clId="{35CD476F-86D1-4535-A267-FFFA425A5AF3}" dt="2019-02-23T23:24:42.292" v="5960"/>
          <ac:graphicFrameMkLst>
            <pc:docMk/>
            <pc:sldMk cId="3256384501" sldId="265"/>
            <ac:graphicFrameMk id="68" creationId="{714F66A1-930D-42F3-9AEC-128ACD1C6299}"/>
          </ac:graphicFrameMkLst>
        </pc:graphicFrameChg>
        <pc:graphicFrameChg chg="add del mod">
          <ac:chgData name="Jan Olencki" userId="c5b2e141ba821894" providerId="LiveId" clId="{35CD476F-86D1-4535-A267-FFFA425A5AF3}" dt="2019-02-23T23:22:15.111" v="5953" actId="478"/>
          <ac:graphicFrameMkLst>
            <pc:docMk/>
            <pc:sldMk cId="3256384501" sldId="265"/>
            <ac:graphicFrameMk id="70" creationId="{210BCDCD-BB8B-4475-8642-99AA3A5AADB1}"/>
          </ac:graphicFrameMkLst>
        </pc:graphicFrameChg>
        <pc:graphicFrameChg chg="add del mod">
          <ac:chgData name="Jan Olencki" userId="c5b2e141ba821894" providerId="LiveId" clId="{35CD476F-86D1-4535-A267-FFFA425A5AF3}" dt="2019-02-23T23:26:46.963" v="5968"/>
          <ac:graphicFrameMkLst>
            <pc:docMk/>
            <pc:sldMk cId="3256384501" sldId="265"/>
            <ac:graphicFrameMk id="71" creationId="{3F0DF22E-5836-4861-92ED-2BE7EBF0B8CB}"/>
          </ac:graphicFrameMkLst>
        </pc:graphicFrameChg>
        <pc:graphicFrameChg chg="add del">
          <ac:chgData name="Jan Olencki" userId="c5b2e141ba821894" providerId="LiveId" clId="{35CD476F-86D1-4535-A267-FFFA425A5AF3}" dt="2019-02-23T23:26:44.144" v="5965"/>
          <ac:graphicFrameMkLst>
            <pc:docMk/>
            <pc:sldMk cId="3256384501" sldId="265"/>
            <ac:graphicFrameMk id="89" creationId="{07CCB20B-25BF-43FF-A315-E3517E8DF1EF}"/>
          </ac:graphicFrameMkLst>
        </pc:graphicFrameChg>
        <pc:graphicFrameChg chg="add mod">
          <ac:chgData name="Jan Olencki" userId="c5b2e141ba821894" providerId="LiveId" clId="{35CD476F-86D1-4535-A267-FFFA425A5AF3}" dt="2019-02-23T23:29:12.606" v="6039" actId="20577"/>
          <ac:graphicFrameMkLst>
            <pc:docMk/>
            <pc:sldMk cId="3256384501" sldId="265"/>
            <ac:graphicFrameMk id="90" creationId="{2A0FC37C-A725-4C65-87DC-DB30BB42F403}"/>
          </ac:graphicFrameMkLst>
        </pc:graphicFrameChg>
        <pc:graphicFrameChg chg="del mod modGraphic">
          <ac:chgData name="Jan Olencki" userId="c5b2e141ba821894" providerId="LiveId" clId="{35CD476F-86D1-4535-A267-FFFA425A5AF3}" dt="2019-02-23T23:19:46.282" v="5925" actId="478"/>
          <ac:graphicFrameMkLst>
            <pc:docMk/>
            <pc:sldMk cId="3256384501" sldId="265"/>
            <ac:graphicFrameMk id="91" creationId="{63D3EAD8-FC5C-4B7D-B6A0-C5E5E67F1644}"/>
          </ac:graphicFrameMkLst>
        </pc:graphicFrameChg>
        <pc:graphicFrameChg chg="add mod">
          <ac:chgData name="Jan Olencki" userId="c5b2e141ba821894" providerId="LiveId" clId="{35CD476F-86D1-4535-A267-FFFA425A5AF3}" dt="2019-02-23T23:48:50.852" v="6231"/>
          <ac:graphicFrameMkLst>
            <pc:docMk/>
            <pc:sldMk cId="3256384501" sldId="265"/>
            <ac:graphicFrameMk id="92" creationId="{E9841B9E-7225-40C5-B171-1DBDD15D0CD1}"/>
          </ac:graphicFrameMkLst>
        </pc:graphicFrameChg>
        <pc:graphicFrameChg chg="add mod">
          <ac:chgData name="Jan Olencki" userId="c5b2e141ba821894" providerId="LiveId" clId="{35CD476F-86D1-4535-A267-FFFA425A5AF3}" dt="2019-02-23T23:31:45.226" v="6083" actId="20577"/>
          <ac:graphicFrameMkLst>
            <pc:docMk/>
            <pc:sldMk cId="3256384501" sldId="265"/>
            <ac:graphicFrameMk id="93" creationId="{CAB6DB19-67BA-4ACA-8E02-01BFE03D9D19}"/>
          </ac:graphicFrameMkLst>
        </pc:graphicFrameChg>
        <pc:graphicFrameChg chg="add mod">
          <ac:chgData name="Jan Olencki" userId="c5b2e141ba821894" providerId="LiveId" clId="{35CD476F-86D1-4535-A267-FFFA425A5AF3}" dt="2019-02-23T23:31:47.811" v="6085" actId="20577"/>
          <ac:graphicFrameMkLst>
            <pc:docMk/>
            <pc:sldMk cId="3256384501" sldId="265"/>
            <ac:graphicFrameMk id="94" creationId="{71266C4E-22B0-41C6-BEF1-E8443C3CAAEE}"/>
          </ac:graphicFrameMkLst>
        </pc:graphicFrameChg>
        <pc:graphicFrameChg chg="add mod">
          <ac:chgData name="Jan Olencki" userId="c5b2e141ba821894" providerId="LiveId" clId="{35CD476F-86D1-4535-A267-FFFA425A5AF3}" dt="2019-02-23T23:30:04.018" v="6055" actId="1076"/>
          <ac:graphicFrameMkLst>
            <pc:docMk/>
            <pc:sldMk cId="3256384501" sldId="265"/>
            <ac:graphicFrameMk id="95" creationId="{7AEF2B61-5F86-4CF3-A036-2BB241D9AD7F}"/>
          </ac:graphicFrameMkLst>
        </pc:graphicFrameChg>
        <pc:cxnChg chg="add mod ord">
          <ac:chgData name="Jan Olencki" userId="c5b2e141ba821894" providerId="LiveId" clId="{35CD476F-86D1-4535-A267-FFFA425A5AF3}" dt="2019-02-23T23:56:26.254" v="6312" actId="14100"/>
          <ac:cxnSpMkLst>
            <pc:docMk/>
            <pc:sldMk cId="3256384501" sldId="265"/>
            <ac:cxnSpMk id="32" creationId="{7A50AAE5-E78E-48AF-96FB-A876DF899618}"/>
          </ac:cxnSpMkLst>
        </pc:cxnChg>
        <pc:cxnChg chg="add mod">
          <ac:chgData name="Jan Olencki" userId="c5b2e141ba821894" providerId="LiveId" clId="{35CD476F-86D1-4535-A267-FFFA425A5AF3}" dt="2019-02-23T23:19:56.879" v="5928" actId="164"/>
          <ac:cxnSpMkLst>
            <pc:docMk/>
            <pc:sldMk cId="3256384501" sldId="265"/>
            <ac:cxnSpMk id="48" creationId="{EAF1F3F0-5B93-4637-82E1-521AB70949DA}"/>
          </ac:cxnSpMkLst>
        </pc:cxnChg>
        <pc:cxnChg chg="add mod">
          <ac:chgData name="Jan Olencki" userId="c5b2e141ba821894" providerId="LiveId" clId="{35CD476F-86D1-4535-A267-FFFA425A5AF3}" dt="2019-02-23T23:19:56.879" v="5928" actId="164"/>
          <ac:cxnSpMkLst>
            <pc:docMk/>
            <pc:sldMk cId="3256384501" sldId="265"/>
            <ac:cxnSpMk id="49" creationId="{6009C220-9DEA-4E64-A63B-F40C163ADFBD}"/>
          </ac:cxnSpMkLst>
        </pc:cxnChg>
        <pc:cxnChg chg="add del mod">
          <ac:chgData name="Jan Olencki" userId="c5b2e141ba821894" providerId="LiveId" clId="{35CD476F-86D1-4535-A267-FFFA425A5AF3}" dt="2019-02-23T23:13:18.267" v="5810" actId="478"/>
          <ac:cxnSpMkLst>
            <pc:docMk/>
            <pc:sldMk cId="3256384501" sldId="265"/>
            <ac:cxnSpMk id="50" creationId="{4B8C4475-10F3-4A36-A2BD-AA201A1791B3}"/>
          </ac:cxnSpMkLst>
        </pc:cxnChg>
        <pc:cxnChg chg="add mod">
          <ac:chgData name="Jan Olencki" userId="c5b2e141ba821894" providerId="LiveId" clId="{35CD476F-86D1-4535-A267-FFFA425A5AF3}" dt="2019-02-23T23:19:56.879" v="5928" actId="164"/>
          <ac:cxnSpMkLst>
            <pc:docMk/>
            <pc:sldMk cId="3256384501" sldId="265"/>
            <ac:cxnSpMk id="52" creationId="{FDF5504D-08EB-4B00-9A95-5741EB2DB9AA}"/>
          </ac:cxnSpMkLst>
        </pc:cxnChg>
        <pc:cxnChg chg="mod">
          <ac:chgData name="Jan Olencki" userId="c5b2e141ba821894" providerId="LiveId" clId="{35CD476F-86D1-4535-A267-FFFA425A5AF3}" dt="2019-02-23T23:09:22.947" v="5747" actId="478"/>
          <ac:cxnSpMkLst>
            <pc:docMk/>
            <pc:sldMk cId="3256384501" sldId="265"/>
            <ac:cxnSpMk id="53" creationId="{9FAE5BE2-FC25-4B60-BD35-1E45554FA383}"/>
          </ac:cxnSpMkLst>
        </pc:cxnChg>
        <pc:cxnChg chg="add del mod">
          <ac:chgData name="Jan Olencki" userId="c5b2e141ba821894" providerId="LiveId" clId="{35CD476F-86D1-4535-A267-FFFA425A5AF3}" dt="2019-02-23T23:13:30.298" v="5813" actId="478"/>
          <ac:cxnSpMkLst>
            <pc:docMk/>
            <pc:sldMk cId="3256384501" sldId="265"/>
            <ac:cxnSpMk id="54" creationId="{8DA01992-1195-4E89-A0BA-6ABEB5864EE2}"/>
          </ac:cxnSpMkLst>
        </pc:cxnChg>
        <pc:cxnChg chg="add mod">
          <ac:chgData name="Jan Olencki" userId="c5b2e141ba821894" providerId="LiveId" clId="{35CD476F-86D1-4535-A267-FFFA425A5AF3}" dt="2019-02-23T23:19:56.879" v="5928" actId="164"/>
          <ac:cxnSpMkLst>
            <pc:docMk/>
            <pc:sldMk cId="3256384501" sldId="265"/>
            <ac:cxnSpMk id="55" creationId="{F4EBFC5A-E2AD-4594-A43E-B7D4E82584D6}"/>
          </ac:cxnSpMkLst>
        </pc:cxnChg>
        <pc:cxnChg chg="mod topLvl">
          <ac:chgData name="Jan Olencki" userId="c5b2e141ba821894" providerId="LiveId" clId="{35CD476F-86D1-4535-A267-FFFA425A5AF3}" dt="2019-02-23T23:19:56.879" v="5928" actId="164"/>
          <ac:cxnSpMkLst>
            <pc:docMk/>
            <pc:sldMk cId="3256384501" sldId="265"/>
            <ac:cxnSpMk id="74" creationId="{890BD5AB-A16F-4BD2-B3F7-C5C7052F259E}"/>
          </ac:cxnSpMkLst>
        </pc:cxnChg>
        <pc:cxnChg chg="mod topLvl">
          <ac:chgData name="Jan Olencki" userId="c5b2e141ba821894" providerId="LiveId" clId="{35CD476F-86D1-4535-A267-FFFA425A5AF3}" dt="2019-02-23T23:19:56.879" v="5928" actId="164"/>
          <ac:cxnSpMkLst>
            <pc:docMk/>
            <pc:sldMk cId="3256384501" sldId="265"/>
            <ac:cxnSpMk id="75" creationId="{03B00C5E-3C87-4177-99AB-A0EC74D28D87}"/>
          </ac:cxnSpMkLst>
        </pc:cxnChg>
        <pc:cxnChg chg="del mod topLvl">
          <ac:chgData name="Jan Olencki" userId="c5b2e141ba821894" providerId="LiveId" clId="{35CD476F-86D1-4535-A267-FFFA425A5AF3}" dt="2019-02-23T23:12:08.002" v="5795" actId="478"/>
          <ac:cxnSpMkLst>
            <pc:docMk/>
            <pc:sldMk cId="3256384501" sldId="265"/>
            <ac:cxnSpMk id="76" creationId="{5D4E8E92-8DDD-44AB-9CFD-D6596396B394}"/>
          </ac:cxnSpMkLst>
        </pc:cxnChg>
        <pc:cxnChg chg="del mod topLvl">
          <ac:chgData name="Jan Olencki" userId="c5b2e141ba821894" providerId="LiveId" clId="{35CD476F-86D1-4535-A267-FFFA425A5AF3}" dt="2019-02-23T23:10:38.656" v="5772" actId="478"/>
          <ac:cxnSpMkLst>
            <pc:docMk/>
            <pc:sldMk cId="3256384501" sldId="265"/>
            <ac:cxnSpMk id="77" creationId="{47087920-5619-420F-AAA9-EBCC1A989CB0}"/>
          </ac:cxnSpMkLst>
        </pc:cxnChg>
        <pc:cxnChg chg="del mod topLvl">
          <ac:chgData name="Jan Olencki" userId="c5b2e141ba821894" providerId="LiveId" clId="{35CD476F-86D1-4535-A267-FFFA425A5AF3}" dt="2019-02-23T23:12:05.230" v="5794" actId="478"/>
          <ac:cxnSpMkLst>
            <pc:docMk/>
            <pc:sldMk cId="3256384501" sldId="265"/>
            <ac:cxnSpMk id="83" creationId="{2D51ED32-1491-4F5B-A779-B98B477AAD05}"/>
          </ac:cxnSpMkLst>
        </pc:cxnChg>
        <pc:cxnChg chg="add del mod">
          <ac:chgData name="Jan Olencki" userId="c5b2e141ba821894" providerId="LiveId" clId="{35CD476F-86D1-4535-A267-FFFA425A5AF3}" dt="2019-02-23T23:50:52.512" v="6268" actId="478"/>
          <ac:cxnSpMkLst>
            <pc:docMk/>
            <pc:sldMk cId="3256384501" sldId="265"/>
            <ac:cxnSpMk id="96" creationId="{7D8E2A2C-013D-4299-93B6-93FE288171F4}"/>
          </ac:cxnSpMkLst>
        </pc:cxnChg>
        <pc:cxnChg chg="add mod ord">
          <ac:chgData name="Jan Olencki" userId="c5b2e141ba821894" providerId="LiveId" clId="{35CD476F-86D1-4535-A267-FFFA425A5AF3}" dt="2019-02-23T23:56:07.162" v="6309" actId="14100"/>
          <ac:cxnSpMkLst>
            <pc:docMk/>
            <pc:sldMk cId="3256384501" sldId="265"/>
            <ac:cxnSpMk id="97" creationId="{09F07B74-71C7-42DA-A157-C3CDDE014E0A}"/>
          </ac:cxnSpMkLst>
        </pc:cxnChg>
        <pc:cxnChg chg="add mod ord">
          <ac:chgData name="Jan Olencki" userId="c5b2e141ba821894" providerId="LiveId" clId="{35CD476F-86D1-4535-A267-FFFA425A5AF3}" dt="2019-02-24T14:00:34.395" v="8868" actId="167"/>
          <ac:cxnSpMkLst>
            <pc:docMk/>
            <pc:sldMk cId="3256384501" sldId="265"/>
            <ac:cxnSpMk id="99" creationId="{3ED3EFE9-8BFE-4EB4-8D83-BF1866B5142A}"/>
          </ac:cxnSpMkLst>
        </pc:cxnChg>
        <pc:cxnChg chg="add mod ord">
          <ac:chgData name="Jan Olencki" userId="c5b2e141ba821894" providerId="LiveId" clId="{35CD476F-86D1-4535-A267-FFFA425A5AF3}" dt="2019-02-24T14:00:34.395" v="8868" actId="167"/>
          <ac:cxnSpMkLst>
            <pc:docMk/>
            <pc:sldMk cId="3256384501" sldId="265"/>
            <ac:cxnSpMk id="102" creationId="{336EDB73-FB03-4E64-8758-87485ADD6D69}"/>
          </ac:cxnSpMkLst>
        </pc:cxnChg>
        <pc:cxnChg chg="add mod ord">
          <ac:chgData name="Jan Olencki" userId="c5b2e141ba821894" providerId="LiveId" clId="{35CD476F-86D1-4535-A267-FFFA425A5AF3}" dt="2019-02-24T14:00:34.395" v="8868" actId="167"/>
          <ac:cxnSpMkLst>
            <pc:docMk/>
            <pc:sldMk cId="3256384501" sldId="265"/>
            <ac:cxnSpMk id="104" creationId="{267BD8CF-3A95-40D8-BEDE-6E11DF37AD30}"/>
          </ac:cxnSpMkLst>
        </pc:cxnChg>
        <pc:cxnChg chg="add mod ord">
          <ac:chgData name="Jan Olencki" userId="c5b2e141ba821894" providerId="LiveId" clId="{35CD476F-86D1-4535-A267-FFFA425A5AF3}" dt="2019-02-24T14:00:34.395" v="8868" actId="167"/>
          <ac:cxnSpMkLst>
            <pc:docMk/>
            <pc:sldMk cId="3256384501" sldId="265"/>
            <ac:cxnSpMk id="106" creationId="{3126AAB9-B80F-49FF-AE17-4D0BC3021C20}"/>
          </ac:cxnSpMkLst>
        </pc:cxnChg>
        <pc:cxnChg chg="add mod ord">
          <ac:chgData name="Jan Olencki" userId="c5b2e141ba821894" providerId="LiveId" clId="{35CD476F-86D1-4535-A267-FFFA425A5AF3}" dt="2019-02-24T14:00:34.395" v="8868" actId="167"/>
          <ac:cxnSpMkLst>
            <pc:docMk/>
            <pc:sldMk cId="3256384501" sldId="265"/>
            <ac:cxnSpMk id="108" creationId="{99027BF8-3B68-4089-A607-A419E42CD9DA}"/>
          </ac:cxnSpMkLst>
        </pc:cxnChg>
        <pc:cxnChg chg="add mod ord">
          <ac:chgData name="Jan Olencki" userId="c5b2e141ba821894" providerId="LiveId" clId="{35CD476F-86D1-4535-A267-FFFA425A5AF3}" dt="2019-02-24T14:00:34.395" v="8868" actId="167"/>
          <ac:cxnSpMkLst>
            <pc:docMk/>
            <pc:sldMk cId="3256384501" sldId="265"/>
            <ac:cxnSpMk id="110" creationId="{966A6D5A-FE21-4C5D-A1F7-26CE76CE8160}"/>
          </ac:cxnSpMkLst>
        </pc:cxnChg>
        <pc:cxnChg chg="add mod ord">
          <ac:chgData name="Jan Olencki" userId="c5b2e141ba821894" providerId="LiveId" clId="{35CD476F-86D1-4535-A267-FFFA425A5AF3}" dt="2019-02-24T14:00:34.395" v="8868" actId="167"/>
          <ac:cxnSpMkLst>
            <pc:docMk/>
            <pc:sldMk cId="3256384501" sldId="265"/>
            <ac:cxnSpMk id="112" creationId="{72A562A1-19F2-47BE-A301-0C948117476D}"/>
          </ac:cxnSpMkLst>
        </pc:cxnChg>
        <pc:cxnChg chg="add mod ord">
          <ac:chgData name="Jan Olencki" userId="c5b2e141ba821894" providerId="LiveId" clId="{35CD476F-86D1-4535-A267-FFFA425A5AF3}" dt="2019-02-24T14:00:34.395" v="8868" actId="167"/>
          <ac:cxnSpMkLst>
            <pc:docMk/>
            <pc:sldMk cId="3256384501" sldId="265"/>
            <ac:cxnSpMk id="114" creationId="{7CD242FD-AF91-4849-9DBA-682B425ABBFC}"/>
          </ac:cxnSpMkLst>
        </pc:cxnChg>
        <pc:cxnChg chg="add mod ord">
          <ac:chgData name="Jan Olencki" userId="c5b2e141ba821894" providerId="LiveId" clId="{35CD476F-86D1-4535-A267-FFFA425A5AF3}" dt="2019-02-24T14:00:34.395" v="8868" actId="167"/>
          <ac:cxnSpMkLst>
            <pc:docMk/>
            <pc:sldMk cId="3256384501" sldId="265"/>
            <ac:cxnSpMk id="117" creationId="{0F6E7F91-98FC-4505-8092-610302DDDD3A}"/>
          </ac:cxnSpMkLst>
        </pc:cxnChg>
        <pc:cxnChg chg="add mod ord">
          <ac:chgData name="Jan Olencki" userId="c5b2e141ba821894" providerId="LiveId" clId="{35CD476F-86D1-4535-A267-FFFA425A5AF3}" dt="2019-02-24T14:00:34.395" v="8868" actId="167"/>
          <ac:cxnSpMkLst>
            <pc:docMk/>
            <pc:sldMk cId="3256384501" sldId="265"/>
            <ac:cxnSpMk id="119" creationId="{C3A99C5A-F290-4CF0-8D68-F19F10CFFF58}"/>
          </ac:cxnSpMkLst>
        </pc:cxnChg>
        <pc:cxnChg chg="add mod ord">
          <ac:chgData name="Jan Olencki" userId="c5b2e141ba821894" providerId="LiveId" clId="{35CD476F-86D1-4535-A267-FFFA425A5AF3}" dt="2019-02-24T14:00:34.395" v="8868" actId="167"/>
          <ac:cxnSpMkLst>
            <pc:docMk/>
            <pc:sldMk cId="3256384501" sldId="265"/>
            <ac:cxnSpMk id="121" creationId="{82FB12D0-8158-40FF-9046-F5C70B31D059}"/>
          </ac:cxnSpMkLst>
        </pc:cxnChg>
      </pc:sldChg>
      <pc:sldChg chg="delSp modSp add ord">
        <pc:chgData name="Jan Olencki" userId="c5b2e141ba821894" providerId="LiveId" clId="{35CD476F-86D1-4535-A267-FFFA425A5AF3}" dt="2019-02-24T14:01:59.676" v="8870" actId="20577"/>
        <pc:sldMkLst>
          <pc:docMk/>
          <pc:sldMk cId="709063904" sldId="266"/>
        </pc:sldMkLst>
        <pc:spChg chg="mod">
          <ac:chgData name="Jan Olencki" userId="c5b2e141ba821894" providerId="LiveId" clId="{35CD476F-86D1-4535-A267-FFFA425A5AF3}" dt="2019-02-24T14:01:59.676" v="8870" actId="20577"/>
          <ac:spMkLst>
            <pc:docMk/>
            <pc:sldMk cId="709063904" sldId="266"/>
            <ac:spMk id="3" creationId="{904DCDDD-9652-41AD-9783-5E773DA7F106}"/>
          </ac:spMkLst>
        </pc:spChg>
        <pc:spChg chg="mod">
          <ac:chgData name="Jan Olencki" userId="c5b2e141ba821894" providerId="LiveId" clId="{35CD476F-86D1-4535-A267-FFFA425A5AF3}" dt="2019-02-24T00:02:30.961" v="6467"/>
          <ac:spMkLst>
            <pc:docMk/>
            <pc:sldMk cId="709063904" sldId="266"/>
            <ac:spMk id="8" creationId="{8D3E7FEA-957B-4167-AE78-C622303022EC}"/>
          </ac:spMkLst>
        </pc:spChg>
        <pc:spChg chg="del">
          <ac:chgData name="Jan Olencki" userId="c5b2e141ba821894" providerId="LiveId" clId="{35CD476F-86D1-4535-A267-FFFA425A5AF3}" dt="2019-02-24T00:12:09.359" v="6469" actId="478"/>
          <ac:spMkLst>
            <pc:docMk/>
            <pc:sldMk cId="709063904" sldId="266"/>
            <ac:spMk id="11" creationId="{7ADD3C53-0857-4EA3-8FBF-A5F83634DF3A}"/>
          </ac:spMkLst>
        </pc:spChg>
        <pc:spChg chg="del">
          <ac:chgData name="Jan Olencki" userId="c5b2e141ba821894" providerId="LiveId" clId="{35CD476F-86D1-4535-A267-FFFA425A5AF3}" dt="2019-02-24T00:12:07.512" v="6468" actId="478"/>
          <ac:spMkLst>
            <pc:docMk/>
            <pc:sldMk cId="709063904" sldId="266"/>
            <ac:spMk id="12" creationId="{E472667A-E728-4AD7-8F0C-0622359E16C9}"/>
          </ac:spMkLst>
        </pc:spChg>
      </pc:sldChg>
      <pc:sldChg chg="addSp modSp add">
        <pc:chgData name="Jan Olencki" userId="c5b2e141ba821894" providerId="LiveId" clId="{35CD476F-86D1-4535-A267-FFFA425A5AF3}" dt="2019-02-24T12:57:46.404" v="7711" actId="6549"/>
        <pc:sldMkLst>
          <pc:docMk/>
          <pc:sldMk cId="879071983" sldId="267"/>
        </pc:sldMkLst>
        <pc:spChg chg="mod">
          <ac:chgData name="Jan Olencki" userId="c5b2e141ba821894" providerId="LiveId" clId="{35CD476F-86D1-4535-A267-FFFA425A5AF3}" dt="2019-02-24T12:36:30.698" v="7290" actId="20577"/>
          <ac:spMkLst>
            <pc:docMk/>
            <pc:sldMk cId="879071983" sldId="267"/>
            <ac:spMk id="3" creationId="{904DCDDD-9652-41AD-9783-5E773DA7F106}"/>
          </ac:spMkLst>
        </pc:spChg>
        <pc:spChg chg="mod">
          <ac:chgData name="Jan Olencki" userId="c5b2e141ba821894" providerId="LiveId" clId="{35CD476F-86D1-4535-A267-FFFA425A5AF3}" dt="2019-02-24T12:37:10.165" v="7336" actId="20577"/>
          <ac:spMkLst>
            <pc:docMk/>
            <pc:sldMk cId="879071983" sldId="267"/>
            <ac:spMk id="8" creationId="{8D3E7FEA-957B-4167-AE78-C622303022EC}"/>
          </ac:spMkLst>
        </pc:spChg>
        <pc:spChg chg="add mod">
          <ac:chgData name="Jan Olencki" userId="c5b2e141ba821894" providerId="LiveId" clId="{35CD476F-86D1-4535-A267-FFFA425A5AF3}" dt="2019-02-24T12:57:46.404" v="7711" actId="6549"/>
          <ac:spMkLst>
            <pc:docMk/>
            <pc:sldMk cId="879071983" sldId="267"/>
            <ac:spMk id="15" creationId="{50559B99-5D81-458A-ADF5-536368C38D07}"/>
          </ac:spMkLst>
        </pc:spChg>
        <pc:spChg chg="add mod">
          <ac:chgData name="Jan Olencki" userId="c5b2e141ba821894" providerId="LiveId" clId="{35CD476F-86D1-4535-A267-FFFA425A5AF3}" dt="2019-02-24T12:57:38.748" v="7708" actId="403"/>
          <ac:spMkLst>
            <pc:docMk/>
            <pc:sldMk cId="879071983" sldId="267"/>
            <ac:spMk id="16" creationId="{62A4D792-9E42-45A1-85F5-1B10737897E2}"/>
          </ac:spMkLst>
        </pc:spChg>
        <pc:spChg chg="add mod">
          <ac:chgData name="Jan Olencki" userId="c5b2e141ba821894" providerId="LiveId" clId="{35CD476F-86D1-4535-A267-FFFA425A5AF3}" dt="2019-02-24T12:57:34.610" v="7705" actId="403"/>
          <ac:spMkLst>
            <pc:docMk/>
            <pc:sldMk cId="879071983" sldId="267"/>
            <ac:spMk id="17" creationId="{A5FAC889-33B4-4F1F-BD1E-A5BF0ABE963C}"/>
          </ac:spMkLst>
        </pc:spChg>
        <pc:spChg chg="add mod">
          <ac:chgData name="Jan Olencki" userId="c5b2e141ba821894" providerId="LiveId" clId="{35CD476F-86D1-4535-A267-FFFA425A5AF3}" dt="2019-02-24T12:57:28.647" v="7702" actId="404"/>
          <ac:spMkLst>
            <pc:docMk/>
            <pc:sldMk cId="879071983" sldId="267"/>
            <ac:spMk id="18" creationId="{DBC86221-DF0F-46E6-B74B-A8F1F2641859}"/>
          </ac:spMkLst>
        </pc:spChg>
        <pc:picChg chg="add mod">
          <ac:chgData name="Jan Olencki" userId="c5b2e141ba821894" providerId="LiveId" clId="{35CD476F-86D1-4535-A267-FFFA425A5AF3}" dt="2019-02-24T12:41:57.776" v="7373" actId="1076"/>
          <ac:picMkLst>
            <pc:docMk/>
            <pc:sldMk cId="879071983" sldId="267"/>
            <ac:picMk id="7" creationId="{31158EEE-ACFC-465E-8616-CF06D2573E0E}"/>
          </ac:picMkLst>
        </pc:picChg>
        <pc:picChg chg="add mod modCrop">
          <ac:chgData name="Jan Olencki" userId="c5b2e141ba821894" providerId="LiveId" clId="{35CD476F-86D1-4535-A267-FFFA425A5AF3}" dt="2019-02-24T12:43:07.706" v="7392" actId="14100"/>
          <ac:picMkLst>
            <pc:docMk/>
            <pc:sldMk cId="879071983" sldId="267"/>
            <ac:picMk id="10" creationId="{F487A8F7-C59C-42EF-81CC-4DF64A94EF19}"/>
          </ac:picMkLst>
        </pc:picChg>
        <pc:picChg chg="add mod modCrop">
          <ac:chgData name="Jan Olencki" userId="c5b2e141ba821894" providerId="LiveId" clId="{35CD476F-86D1-4535-A267-FFFA425A5AF3}" dt="2019-02-24T12:43:28.996" v="7399" actId="14100"/>
          <ac:picMkLst>
            <pc:docMk/>
            <pc:sldMk cId="879071983" sldId="267"/>
            <ac:picMk id="12" creationId="{07C31A83-1226-43A3-AA75-FD37E09DF46F}"/>
          </ac:picMkLst>
        </pc:picChg>
        <pc:picChg chg="add mod modCrop">
          <ac:chgData name="Jan Olencki" userId="c5b2e141ba821894" providerId="LiveId" clId="{35CD476F-86D1-4535-A267-FFFA425A5AF3}" dt="2019-02-24T12:42:22.153" v="7381" actId="1035"/>
          <ac:picMkLst>
            <pc:docMk/>
            <pc:sldMk cId="879071983" sldId="267"/>
            <ac:picMk id="14" creationId="{EDA11394-768C-4254-8053-8B5AAB4732D8}"/>
          </ac:picMkLst>
        </pc:picChg>
      </pc:sldChg>
      <pc:sldChg chg="addSp modSp add ord">
        <pc:chgData name="Jan Olencki" userId="c5b2e141ba821894" providerId="LiveId" clId="{35CD476F-86D1-4535-A267-FFFA425A5AF3}" dt="2019-02-24T13:43:58.560" v="8657" actId="20577"/>
        <pc:sldMkLst>
          <pc:docMk/>
          <pc:sldMk cId="2667378821" sldId="268"/>
        </pc:sldMkLst>
        <pc:spChg chg="mod">
          <ac:chgData name="Jan Olencki" userId="c5b2e141ba821894" providerId="LiveId" clId="{35CD476F-86D1-4535-A267-FFFA425A5AF3}" dt="2019-02-24T13:06:52.416" v="7718" actId="20577"/>
          <ac:spMkLst>
            <pc:docMk/>
            <pc:sldMk cId="2667378821" sldId="268"/>
            <ac:spMk id="3" creationId="{904DCDDD-9652-41AD-9783-5E773DA7F106}"/>
          </ac:spMkLst>
        </pc:spChg>
        <pc:spChg chg="mod">
          <ac:chgData name="Jan Olencki" userId="c5b2e141ba821894" providerId="LiveId" clId="{35CD476F-86D1-4535-A267-FFFA425A5AF3}" dt="2019-02-24T13:06:48.004" v="7717" actId="6549"/>
          <ac:spMkLst>
            <pc:docMk/>
            <pc:sldMk cId="2667378821" sldId="268"/>
            <ac:spMk id="8" creationId="{8D3E7FEA-957B-4167-AE78-C622303022EC}"/>
          </ac:spMkLst>
        </pc:spChg>
        <pc:spChg chg="add mod">
          <ac:chgData name="Jan Olencki" userId="c5b2e141ba821894" providerId="LiveId" clId="{35CD476F-86D1-4535-A267-FFFA425A5AF3}" dt="2019-02-24T13:43:58.560" v="8657" actId="20577"/>
          <ac:spMkLst>
            <pc:docMk/>
            <pc:sldMk cId="2667378821" sldId="268"/>
            <ac:spMk id="9" creationId="{61C48093-2647-4C89-A545-4D4ACCF0BC3C}"/>
          </ac:spMkLst>
        </pc:spChg>
        <pc:picChg chg="add mod modCrop">
          <ac:chgData name="Jan Olencki" userId="c5b2e141ba821894" providerId="LiveId" clId="{35CD476F-86D1-4535-A267-FFFA425A5AF3}" dt="2019-02-24T13:32:05.317" v="8165" actId="1076"/>
          <ac:picMkLst>
            <pc:docMk/>
            <pc:sldMk cId="2667378821" sldId="268"/>
            <ac:picMk id="7" creationId="{9A459F56-0E1F-4ECE-BB5F-E9AC39FC7676}"/>
          </ac:picMkLst>
        </pc:picChg>
      </pc:sldChg>
      <pc:sldChg chg="addSp delSp modSp add">
        <pc:chgData name="Jan Olencki" userId="c5b2e141ba821894" providerId="LiveId" clId="{35CD476F-86D1-4535-A267-FFFA425A5AF3}" dt="2019-02-24T13:55:44.645" v="8865" actId="14100"/>
        <pc:sldMkLst>
          <pc:docMk/>
          <pc:sldMk cId="2696749308" sldId="269"/>
        </pc:sldMkLst>
        <pc:spChg chg="mod">
          <ac:chgData name="Jan Olencki" userId="c5b2e141ba821894" providerId="LiveId" clId="{35CD476F-86D1-4535-A267-FFFA425A5AF3}" dt="2019-02-24T13:44:31.653" v="8666" actId="20577"/>
          <ac:spMkLst>
            <pc:docMk/>
            <pc:sldMk cId="2696749308" sldId="269"/>
            <ac:spMk id="8" creationId="{8D3E7FEA-957B-4167-AE78-C622303022EC}"/>
          </ac:spMkLst>
        </pc:spChg>
        <pc:spChg chg="del mod">
          <ac:chgData name="Jan Olencki" userId="c5b2e141ba821894" providerId="LiveId" clId="{35CD476F-86D1-4535-A267-FFFA425A5AF3}" dt="2019-02-24T13:44:35.403" v="8668" actId="478"/>
          <ac:spMkLst>
            <pc:docMk/>
            <pc:sldMk cId="2696749308" sldId="269"/>
            <ac:spMk id="9" creationId="{61C48093-2647-4C89-A545-4D4ACCF0BC3C}"/>
          </ac:spMkLst>
        </pc:spChg>
        <pc:spChg chg="add del mod">
          <ac:chgData name="Jan Olencki" userId="c5b2e141ba821894" providerId="LiveId" clId="{35CD476F-86D1-4535-A267-FFFA425A5AF3}" dt="2019-02-24T13:48:43.175" v="8687" actId="478"/>
          <ac:spMkLst>
            <pc:docMk/>
            <pc:sldMk cId="2696749308" sldId="269"/>
            <ac:spMk id="11" creationId="{B66F5CCB-8D33-462E-A36F-AFF6733B6BEB}"/>
          </ac:spMkLst>
        </pc:spChg>
        <pc:spChg chg="add mod">
          <ac:chgData name="Jan Olencki" userId="c5b2e141ba821894" providerId="LiveId" clId="{35CD476F-86D1-4535-A267-FFFA425A5AF3}" dt="2019-02-24T13:54:09.175" v="8824" actId="14100"/>
          <ac:spMkLst>
            <pc:docMk/>
            <pc:sldMk cId="2696749308" sldId="269"/>
            <ac:spMk id="12" creationId="{E157F85C-5D94-43FA-9CFC-EA51BAE928F9}"/>
          </ac:spMkLst>
        </pc:spChg>
        <pc:spChg chg="add mod">
          <ac:chgData name="Jan Olencki" userId="c5b2e141ba821894" providerId="LiveId" clId="{35CD476F-86D1-4535-A267-FFFA425A5AF3}" dt="2019-02-24T13:54:04.249" v="8822" actId="14100"/>
          <ac:spMkLst>
            <pc:docMk/>
            <pc:sldMk cId="2696749308" sldId="269"/>
            <ac:spMk id="19" creationId="{50EA7BB8-8AC6-4B04-BE46-B058FDA83D8E}"/>
          </ac:spMkLst>
        </pc:spChg>
        <pc:spChg chg="add mod">
          <ac:chgData name="Jan Olencki" userId="c5b2e141ba821894" providerId="LiveId" clId="{35CD476F-86D1-4535-A267-FFFA425A5AF3}" dt="2019-02-24T13:54:20.579" v="8828" actId="1076"/>
          <ac:spMkLst>
            <pc:docMk/>
            <pc:sldMk cId="2696749308" sldId="269"/>
            <ac:spMk id="24" creationId="{F2373E25-DFBF-42CF-9021-BE74BB2E9D07}"/>
          </ac:spMkLst>
        </pc:spChg>
        <pc:spChg chg="add mod">
          <ac:chgData name="Jan Olencki" userId="c5b2e141ba821894" providerId="LiveId" clId="{35CD476F-86D1-4535-A267-FFFA425A5AF3}" dt="2019-02-24T13:54:13.423" v="8826" actId="14100"/>
          <ac:spMkLst>
            <pc:docMk/>
            <pc:sldMk cId="2696749308" sldId="269"/>
            <ac:spMk id="32" creationId="{86835005-0EE8-438F-8901-592502EBA933}"/>
          </ac:spMkLst>
        </pc:spChg>
        <pc:spChg chg="add mod">
          <ac:chgData name="Jan Olencki" userId="c5b2e141ba821894" providerId="LiveId" clId="{35CD476F-86D1-4535-A267-FFFA425A5AF3}" dt="2019-02-24T13:55:33.134" v="8859" actId="14100"/>
          <ac:spMkLst>
            <pc:docMk/>
            <pc:sldMk cId="2696749308" sldId="269"/>
            <ac:spMk id="43" creationId="{0982B35C-DB96-4077-A5E5-CB6216243D51}"/>
          </ac:spMkLst>
        </pc:spChg>
        <pc:picChg chg="del">
          <ac:chgData name="Jan Olencki" userId="c5b2e141ba821894" providerId="LiveId" clId="{35CD476F-86D1-4535-A267-FFFA425A5AF3}" dt="2019-02-24T13:44:33.696" v="8667" actId="478"/>
          <ac:picMkLst>
            <pc:docMk/>
            <pc:sldMk cId="2696749308" sldId="269"/>
            <ac:picMk id="7" creationId="{9A459F56-0E1F-4ECE-BB5F-E9AC39FC7676}"/>
          </ac:picMkLst>
        </pc:picChg>
        <pc:picChg chg="add mod modCrop">
          <ac:chgData name="Jan Olencki" userId="c5b2e141ba821894" providerId="LiveId" clId="{35CD476F-86D1-4535-A267-FFFA425A5AF3}" dt="2019-02-24T13:50:28.610" v="8727" actId="1076"/>
          <ac:picMkLst>
            <pc:docMk/>
            <pc:sldMk cId="2696749308" sldId="269"/>
            <ac:picMk id="10" creationId="{D7FD2930-A2B5-4393-8151-8A237AADA0E4}"/>
          </ac:picMkLst>
        </pc:picChg>
        <pc:cxnChg chg="add mod">
          <ac:chgData name="Jan Olencki" userId="c5b2e141ba821894" providerId="LiveId" clId="{35CD476F-86D1-4535-A267-FFFA425A5AF3}" dt="2019-02-24T13:54:09.175" v="8824" actId="14100"/>
          <ac:cxnSpMkLst>
            <pc:docMk/>
            <pc:sldMk cId="2696749308" sldId="269"/>
            <ac:cxnSpMk id="14" creationId="{78924D55-2CB2-41ED-AB08-F8DA4A3D535C}"/>
          </ac:cxnSpMkLst>
        </pc:cxnChg>
        <pc:cxnChg chg="add mod">
          <ac:chgData name="Jan Olencki" userId="c5b2e141ba821894" providerId="LiveId" clId="{35CD476F-86D1-4535-A267-FFFA425A5AF3}" dt="2019-02-24T13:54:04.249" v="8822" actId="14100"/>
          <ac:cxnSpMkLst>
            <pc:docMk/>
            <pc:sldMk cId="2696749308" sldId="269"/>
            <ac:cxnSpMk id="20" creationId="{A6AF9547-1982-4711-A57C-AE0BDE9217F0}"/>
          </ac:cxnSpMkLst>
        </pc:cxnChg>
        <pc:cxnChg chg="add mod">
          <ac:chgData name="Jan Olencki" userId="c5b2e141ba821894" providerId="LiveId" clId="{35CD476F-86D1-4535-A267-FFFA425A5AF3}" dt="2019-02-24T13:54:22.842" v="8829" actId="14100"/>
          <ac:cxnSpMkLst>
            <pc:docMk/>
            <pc:sldMk cId="2696749308" sldId="269"/>
            <ac:cxnSpMk id="25" creationId="{28FD7F27-07FF-4BDF-A0CE-E135E3E86A93}"/>
          </ac:cxnSpMkLst>
        </pc:cxnChg>
        <pc:cxnChg chg="add mod">
          <ac:chgData name="Jan Olencki" userId="c5b2e141ba821894" providerId="LiveId" clId="{35CD476F-86D1-4535-A267-FFFA425A5AF3}" dt="2019-02-24T13:54:36.727" v="8831" actId="14100"/>
          <ac:cxnSpMkLst>
            <pc:docMk/>
            <pc:sldMk cId="2696749308" sldId="269"/>
            <ac:cxnSpMk id="33" creationId="{4A295C80-E5BF-4FE9-A142-68547E26AC00}"/>
          </ac:cxnSpMkLst>
        </pc:cxnChg>
        <pc:cxnChg chg="add mod">
          <ac:chgData name="Jan Olencki" userId="c5b2e141ba821894" providerId="LiveId" clId="{35CD476F-86D1-4535-A267-FFFA425A5AF3}" dt="2019-02-24T13:55:44.645" v="8865" actId="14100"/>
          <ac:cxnSpMkLst>
            <pc:docMk/>
            <pc:sldMk cId="2696749308" sldId="269"/>
            <ac:cxnSpMk id="44" creationId="{2BC7552A-42CA-4681-B218-EBE84CFF8A82}"/>
          </ac:cxnSpMkLst>
        </pc:cxnChg>
      </pc:sldChg>
      <pc:sldChg chg="add ord">
        <pc:chgData name="Jan Olencki" userId="c5b2e141ba821894" providerId="LiveId" clId="{35CD476F-86D1-4535-A267-FFFA425A5AF3}" dt="2019-02-24T13:56:19.046" v="8867"/>
        <pc:sldMkLst>
          <pc:docMk/>
          <pc:sldMk cId="2276011735" sldId="270"/>
        </pc:sldMkLst>
      </pc:sldChg>
      <pc:sldMasterChg chg="modSp modSldLayout">
        <pc:chgData name="Jan Olencki" userId="c5b2e141ba821894" providerId="LiveId" clId="{35CD476F-86D1-4535-A267-FFFA425A5AF3}" dt="2019-02-21T23:44:05.179" v="1939" actId="3064"/>
        <pc:sldMasterMkLst>
          <pc:docMk/>
          <pc:sldMasterMk cId="803331761" sldId="2147483694"/>
        </pc:sldMasterMkLst>
        <pc:spChg chg="mod">
          <ac:chgData name="Jan Olencki" userId="c5b2e141ba821894" providerId="LiveId" clId="{35CD476F-86D1-4535-A267-FFFA425A5AF3}" dt="2019-02-21T23:43:48.211" v="1938" actId="404"/>
          <ac:spMkLst>
            <pc:docMk/>
            <pc:sldMasterMk cId="803331761" sldId="2147483694"/>
            <ac:spMk id="2" creationId="{00000000-0000-0000-0000-000000000000}"/>
          </ac:spMkLst>
        </pc:spChg>
        <pc:spChg chg="mod">
          <ac:chgData name="Jan Olencki" userId="c5b2e141ba821894" providerId="LiveId" clId="{35CD476F-86D1-4535-A267-FFFA425A5AF3}" dt="2019-02-21T23:07:15.744" v="1541" actId="3064"/>
          <ac:spMkLst>
            <pc:docMk/>
            <pc:sldMasterMk cId="803331761" sldId="2147483694"/>
            <ac:spMk id="3" creationId="{00000000-0000-0000-0000-000000000000}"/>
          </ac:spMkLst>
        </pc:spChg>
        <pc:spChg chg="mod">
          <ac:chgData name="Jan Olencki" userId="c5b2e141ba821894" providerId="LiveId" clId="{35CD476F-86D1-4535-A267-FFFA425A5AF3}" dt="2019-02-21T21:47:45.297" v="139" actId="14100"/>
          <ac:spMkLst>
            <pc:docMk/>
            <pc:sldMasterMk cId="803331761" sldId="2147483694"/>
            <ac:spMk id="4" creationId="{00000000-0000-0000-0000-000000000000}"/>
          </ac:spMkLst>
        </pc:spChg>
        <pc:spChg chg="mod">
          <ac:chgData name="Jan Olencki" userId="c5b2e141ba821894" providerId="LiveId" clId="{35CD476F-86D1-4535-A267-FFFA425A5AF3}" dt="2019-02-21T21:47:57.868" v="144" actId="14100"/>
          <ac:spMkLst>
            <pc:docMk/>
            <pc:sldMasterMk cId="803331761" sldId="2147483694"/>
            <ac:spMk id="5" creationId="{00000000-0000-0000-0000-000000000000}"/>
          </ac:spMkLst>
        </pc:spChg>
        <pc:spChg chg="mod">
          <ac:chgData name="Jan Olencki" userId="c5b2e141ba821894" providerId="LiveId" clId="{35CD476F-86D1-4535-A267-FFFA425A5AF3}" dt="2019-02-21T21:48:06.083" v="148" actId="14100"/>
          <ac:spMkLst>
            <pc:docMk/>
            <pc:sldMasterMk cId="803331761" sldId="2147483694"/>
            <ac:spMk id="6" creationId="{00000000-0000-0000-0000-000000000000}"/>
          </ac:spMkLst>
        </pc:spChg>
        <pc:spChg chg="mod">
          <ac:chgData name="Jan Olencki" userId="c5b2e141ba821894" providerId="LiveId" clId="{35CD476F-86D1-4535-A267-FFFA425A5AF3}" dt="2019-02-21T21:48:18.943" v="149" actId="14100"/>
          <ac:spMkLst>
            <pc:docMk/>
            <pc:sldMasterMk cId="803331761" sldId="2147483694"/>
            <ac:spMk id="7" creationId="{00000000-0000-0000-0000-000000000000}"/>
          </ac:spMkLst>
        </pc:spChg>
        <pc:spChg chg="mod">
          <ac:chgData name="Jan Olencki" userId="c5b2e141ba821894" providerId="LiveId" clId="{35CD476F-86D1-4535-A267-FFFA425A5AF3}" dt="2019-02-21T21:47:32.715" v="134" actId="14100"/>
          <ac:spMkLst>
            <pc:docMk/>
            <pc:sldMasterMk cId="803331761" sldId="2147483694"/>
            <ac:spMk id="9" creationId="{00000000-0000-0000-0000-000000000000}"/>
          </ac:spMkLst>
        </pc:spChg>
        <pc:sldLayoutChg chg="addSp delSp modSp">
          <pc:chgData name="Jan Olencki" userId="c5b2e141ba821894" providerId="LiveId" clId="{35CD476F-86D1-4535-A267-FFFA425A5AF3}" dt="2019-02-21T23:33:04.223" v="1726" actId="404"/>
          <pc:sldLayoutMkLst>
            <pc:docMk/>
            <pc:sldMasterMk cId="803331761" sldId="2147483694"/>
            <pc:sldLayoutMk cId="1645971301" sldId="2147483695"/>
          </pc:sldLayoutMkLst>
          <pc:spChg chg="mod">
            <ac:chgData name="Jan Olencki" userId="c5b2e141ba821894" providerId="LiveId" clId="{35CD476F-86D1-4535-A267-FFFA425A5AF3}" dt="2019-02-21T23:32:01.494" v="1721" actId="3064"/>
            <ac:spMkLst>
              <pc:docMk/>
              <pc:sldMasterMk cId="803331761" sldId="2147483694"/>
              <pc:sldLayoutMk cId="1645971301" sldId="2147483695"/>
              <ac:spMk id="2" creationId="{00000000-0000-0000-0000-000000000000}"/>
            </ac:spMkLst>
          </pc:spChg>
          <pc:spChg chg="mod">
            <ac:chgData name="Jan Olencki" userId="c5b2e141ba821894" providerId="LiveId" clId="{35CD476F-86D1-4535-A267-FFFA425A5AF3}" dt="2019-02-21T23:33:04.223" v="1726" actId="404"/>
            <ac:spMkLst>
              <pc:docMk/>
              <pc:sldMasterMk cId="803331761" sldId="2147483694"/>
              <pc:sldLayoutMk cId="1645971301" sldId="2147483695"/>
              <ac:spMk id="3" creationId="{00000000-0000-0000-0000-000000000000}"/>
            </ac:spMkLst>
          </pc:spChg>
          <pc:spChg chg="mod">
            <ac:chgData name="Jan Olencki" userId="c5b2e141ba821894" providerId="LiveId" clId="{35CD476F-86D1-4535-A267-FFFA425A5AF3}" dt="2019-02-21T22:57:31.576" v="1470" actId="14100"/>
            <ac:spMkLst>
              <pc:docMk/>
              <pc:sldMasterMk cId="803331761" sldId="2147483694"/>
              <pc:sldLayoutMk cId="1645971301" sldId="2147483695"/>
              <ac:spMk id="7" creationId="{00000000-0000-0000-0000-000000000000}"/>
            </ac:spMkLst>
          </pc:spChg>
          <pc:spChg chg="mod">
            <ac:chgData name="Jan Olencki" userId="c5b2e141ba821894" providerId="LiveId" clId="{35CD476F-86D1-4535-A267-FFFA425A5AF3}" dt="2019-02-21T22:57:26.960" v="1469" actId="14100"/>
            <ac:spMkLst>
              <pc:docMk/>
              <pc:sldMasterMk cId="803331761" sldId="2147483694"/>
              <pc:sldLayoutMk cId="1645971301" sldId="2147483695"/>
              <ac:spMk id="8" creationId="{00000000-0000-0000-0000-000000000000}"/>
            </ac:spMkLst>
          </pc:spChg>
          <pc:spChg chg="add del">
            <ac:chgData name="Jan Olencki" userId="c5b2e141ba821894" providerId="LiveId" clId="{35CD476F-86D1-4535-A267-FFFA425A5AF3}" dt="2019-02-21T21:49:54.880" v="161" actId="11529"/>
            <ac:spMkLst>
              <pc:docMk/>
              <pc:sldMasterMk cId="803331761" sldId="2147483694"/>
              <pc:sldLayoutMk cId="1645971301" sldId="2147483695"/>
              <ac:spMk id="11" creationId="{D51E6EC7-60F0-41DD-9494-432B8D91200B}"/>
            </ac:spMkLst>
          </pc:spChg>
          <pc:spChg chg="add mod">
            <ac:chgData name="Jan Olencki" userId="c5b2e141ba821894" providerId="LiveId" clId="{35CD476F-86D1-4535-A267-FFFA425A5AF3}" dt="2019-02-21T23:08:03.108" v="1547" actId="3064"/>
            <ac:spMkLst>
              <pc:docMk/>
              <pc:sldMasterMk cId="803331761" sldId="2147483694"/>
              <pc:sldLayoutMk cId="1645971301" sldId="2147483695"/>
              <ac:spMk id="12" creationId="{09E5E682-4AD2-4766-9F3C-39D5F716BCA2}"/>
            </ac:spMkLst>
          </pc:spChg>
          <pc:cxnChg chg="del">
            <ac:chgData name="Jan Olencki" userId="c5b2e141ba821894" providerId="LiveId" clId="{35CD476F-86D1-4535-A267-FFFA425A5AF3}" dt="2019-02-21T21:48:36.977" v="155" actId="478"/>
            <ac:cxnSpMkLst>
              <pc:docMk/>
              <pc:sldMasterMk cId="803331761" sldId="2147483694"/>
              <pc:sldLayoutMk cId="1645971301" sldId="2147483695"/>
              <ac:cxnSpMk id="9" creationId="{00000000-0000-0000-0000-000000000000}"/>
            </ac:cxnSpMkLst>
          </pc:cxnChg>
          <pc:cxnChg chg="del">
            <ac:chgData name="Jan Olencki" userId="c5b2e141ba821894" providerId="LiveId" clId="{35CD476F-86D1-4535-A267-FFFA425A5AF3}" dt="2019-02-21T21:49:25.110" v="160" actId="478"/>
            <ac:cxnSpMkLst>
              <pc:docMk/>
              <pc:sldMasterMk cId="803331761" sldId="2147483694"/>
              <pc:sldLayoutMk cId="1645971301" sldId="2147483695"/>
              <ac:cxnSpMk id="10" creationId="{E0A33A9B-B31F-42F9-8DB8-2AE4A2F02027}"/>
            </ac:cxnSpMkLst>
          </pc:cxnChg>
          <pc:cxnChg chg="add mod">
            <ac:chgData name="Jan Olencki" userId="c5b2e141ba821894" providerId="LiveId" clId="{35CD476F-86D1-4535-A267-FFFA425A5AF3}" dt="2019-02-21T23:31:09.128" v="1720" actId="13822"/>
            <ac:cxnSpMkLst>
              <pc:docMk/>
              <pc:sldMasterMk cId="803331761" sldId="2147483694"/>
              <pc:sldLayoutMk cId="1645971301" sldId="2147483695"/>
              <ac:cxnSpMk id="14" creationId="{4272F310-8F42-4CF4-8480-E390649E2E18}"/>
            </ac:cxnSpMkLst>
          </pc:cxnChg>
        </pc:sldLayoutChg>
        <pc:sldLayoutChg chg="modSp">
          <pc:chgData name="Jan Olencki" userId="c5b2e141ba821894" providerId="LiveId" clId="{35CD476F-86D1-4535-A267-FFFA425A5AF3}" dt="2019-02-21T23:44:05.179" v="1939" actId="3064"/>
          <pc:sldLayoutMkLst>
            <pc:docMk/>
            <pc:sldMasterMk cId="803331761" sldId="2147483694"/>
            <pc:sldLayoutMk cId="1762457565" sldId="2147483696"/>
          </pc:sldLayoutMkLst>
          <pc:spChg chg="mod">
            <ac:chgData name="Jan Olencki" userId="c5b2e141ba821894" providerId="LiveId" clId="{35CD476F-86D1-4535-A267-FFFA425A5AF3}" dt="2019-02-21T23:44:05.179" v="1939" actId="3064"/>
            <ac:spMkLst>
              <pc:docMk/>
              <pc:sldMasterMk cId="803331761" sldId="2147483694"/>
              <pc:sldLayoutMk cId="1762457565" sldId="2147483696"/>
              <ac:spMk id="2" creationId="{00000000-0000-0000-0000-000000000000}"/>
            </ac:spMkLst>
          </pc:spChg>
          <pc:spChg chg="mod">
            <ac:chgData name="Jan Olencki" userId="c5b2e141ba821894" providerId="LiveId" clId="{35CD476F-86D1-4535-A267-FFFA425A5AF3}" dt="2019-02-21T23:01:47.903" v="1490" actId="14100"/>
            <ac:spMkLst>
              <pc:docMk/>
              <pc:sldMasterMk cId="803331761" sldId="2147483694"/>
              <pc:sldLayoutMk cId="1762457565" sldId="2147483696"/>
              <ac:spMk id="3" creationId="{00000000-0000-0000-0000-000000000000}"/>
            </ac:spMkLst>
          </pc:spChg>
          <pc:spChg chg="mod">
            <ac:chgData name="Jan Olencki" userId="c5b2e141ba821894" providerId="LiveId" clId="{35CD476F-86D1-4535-A267-FFFA425A5AF3}" dt="2019-02-21T23:10:16.974" v="1548" actId="947"/>
            <ac:spMkLst>
              <pc:docMk/>
              <pc:sldMasterMk cId="803331761" sldId="2147483694"/>
              <pc:sldLayoutMk cId="1762457565" sldId="2147483696"/>
              <ac:spMk id="5" creationId="{00000000-0000-0000-0000-000000000000}"/>
            </ac:spMkLst>
          </pc:spChg>
        </pc:sldLayoutChg>
        <pc:sldLayoutChg chg="addSp delSp modSp">
          <pc:chgData name="Jan Olencki" userId="c5b2e141ba821894" providerId="LiveId" clId="{35CD476F-86D1-4535-A267-FFFA425A5AF3}" dt="2019-02-21T23:06:44.462" v="1525" actId="3064"/>
          <pc:sldLayoutMkLst>
            <pc:docMk/>
            <pc:sldMasterMk cId="803331761" sldId="2147483694"/>
            <pc:sldLayoutMk cId="3868917649" sldId="2147483697"/>
          </pc:sldLayoutMkLst>
          <pc:spChg chg="mod">
            <ac:chgData name="Jan Olencki" userId="c5b2e141ba821894" providerId="LiveId" clId="{35CD476F-86D1-4535-A267-FFFA425A5AF3}" dt="2019-02-21T23:06:44.462" v="1525" actId="3064"/>
            <ac:spMkLst>
              <pc:docMk/>
              <pc:sldMasterMk cId="803331761" sldId="2147483694"/>
              <pc:sldLayoutMk cId="3868917649" sldId="2147483697"/>
              <ac:spMk id="2" creationId="{00000000-0000-0000-0000-000000000000}"/>
            </ac:spMkLst>
          </pc:spChg>
          <pc:spChg chg="mod">
            <ac:chgData name="Jan Olencki" userId="c5b2e141ba821894" providerId="LiveId" clId="{35CD476F-86D1-4535-A267-FFFA425A5AF3}" dt="2019-02-21T22:17:48.216" v="1375" actId="3064"/>
            <ac:spMkLst>
              <pc:docMk/>
              <pc:sldMasterMk cId="803331761" sldId="2147483694"/>
              <pc:sldLayoutMk cId="3868917649" sldId="2147483697"/>
              <ac:spMk id="3" creationId="{00000000-0000-0000-0000-000000000000}"/>
            </ac:spMkLst>
          </pc:spChg>
          <pc:spChg chg="mod">
            <ac:chgData name="Jan Olencki" userId="c5b2e141ba821894" providerId="LiveId" clId="{35CD476F-86D1-4535-A267-FFFA425A5AF3}" dt="2019-02-21T23:01:56.802" v="1501" actId="14100"/>
            <ac:spMkLst>
              <pc:docMk/>
              <pc:sldMasterMk cId="803331761" sldId="2147483694"/>
              <pc:sldLayoutMk cId="3868917649" sldId="2147483697"/>
              <ac:spMk id="7" creationId="{00000000-0000-0000-0000-000000000000}"/>
            </ac:spMkLst>
          </pc:spChg>
          <pc:spChg chg="mod">
            <ac:chgData name="Jan Olencki" userId="c5b2e141ba821894" providerId="LiveId" clId="{35CD476F-86D1-4535-A267-FFFA425A5AF3}" dt="2019-02-21T22:57:56.016" v="1473" actId="14100"/>
            <ac:spMkLst>
              <pc:docMk/>
              <pc:sldMasterMk cId="803331761" sldId="2147483694"/>
              <pc:sldLayoutMk cId="3868917649" sldId="2147483697"/>
              <ac:spMk id="8" creationId="{00000000-0000-0000-0000-000000000000}"/>
            </ac:spMkLst>
          </pc:spChg>
          <pc:cxnChg chg="add del mod">
            <ac:chgData name="Jan Olencki" userId="c5b2e141ba821894" providerId="LiveId" clId="{35CD476F-86D1-4535-A267-FFFA425A5AF3}" dt="2019-02-21T20:51:08.489" v="113" actId="478"/>
            <ac:cxnSpMkLst>
              <pc:docMk/>
              <pc:sldMasterMk cId="803331761" sldId="2147483694"/>
              <pc:sldLayoutMk cId="3868917649" sldId="2147483697"/>
              <ac:cxnSpMk id="9" creationId="{00000000-0000-0000-0000-000000000000}"/>
            </ac:cxnSpMkLst>
          </pc:cxnChg>
          <pc:cxnChg chg="del">
            <ac:chgData name="Jan Olencki" userId="c5b2e141ba821894" providerId="LiveId" clId="{35CD476F-86D1-4535-A267-FFFA425A5AF3}" dt="2019-02-21T20:51:09.753" v="114" actId="478"/>
            <ac:cxnSpMkLst>
              <pc:docMk/>
              <pc:sldMasterMk cId="803331761" sldId="2147483694"/>
              <pc:sldLayoutMk cId="3868917649" sldId="2147483697"/>
              <ac:cxnSpMk id="10" creationId="{79B922B7-8944-4AD1-9818-D6C383A9AB50}"/>
            </ac:cxnSpMkLst>
          </pc:cxn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/>
              <a:t>Przykładowy sygnał</a:t>
            </a:r>
            <a:r>
              <a:rPr lang="pl-PL" baseline="0" dirty="0"/>
              <a:t> cyfrowy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Wartości 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Arkusz1!$A$2:$A$13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7</c:v>
                </c:pt>
                <c:pt idx="10">
                  <c:v>7</c:v>
                </c:pt>
                <c:pt idx="11">
                  <c:v>8</c:v>
                </c:pt>
              </c:numCache>
            </c:numRef>
          </c:xVal>
          <c:yVal>
            <c:numRef>
              <c:f>Arkusz1!$B$2:$B$13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267-4E98-A1AD-A967A20BE7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0204607"/>
        <c:axId val="732451919"/>
      </c:scatterChart>
      <c:valAx>
        <c:axId val="510204607"/>
        <c:scaling>
          <c:orientation val="minMax"/>
          <c:max val="8.5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/>
                  <a:t>Czas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732451919"/>
        <c:crosses val="autoZero"/>
        <c:crossBetween val="midCat"/>
      </c:valAx>
      <c:valAx>
        <c:axId val="732451919"/>
        <c:scaling>
          <c:orientation val="minMax"/>
          <c:max val="1.2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/>
                  <a:t>Napięcie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10204607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>
                <a:ln>
                  <a:noFill/>
                </a:ln>
              </a:rPr>
              <a:t>Zegar</a:t>
            </a:r>
            <a:endParaRPr lang="en-US" dirty="0">
              <a:ln>
                <a:noFill/>
              </a:ln>
            </a:endParaRPr>
          </a:p>
        </c:rich>
      </c:tx>
      <c:layout>
        <c:manualLayout>
          <c:xMode val="edge"/>
          <c:yMode val="edge"/>
          <c:x val="4.473571214053168E-4"/>
          <c:y val="0.336088445880519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0.11970614926806875"/>
          <c:y val="9.6259166837306648E-2"/>
          <c:w val="0.86127504675739608"/>
          <c:h val="0.68019494604884578"/>
        </c:manualLayout>
      </c:layout>
      <c:scatterChart>
        <c:scatterStyle val="lineMarker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Wartości 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Arkusz1!$A$2:$A$20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8</c:v>
                </c:pt>
                <c:pt idx="17">
                  <c:v>9</c:v>
                </c:pt>
              </c:numCache>
            </c:numRef>
          </c:xVal>
          <c:yVal>
            <c:numRef>
              <c:f>Arkusz1!$B$2:$B$20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267-4E98-A1AD-A967A20BE7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0204607"/>
        <c:axId val="732451919"/>
      </c:scatterChart>
      <c:valAx>
        <c:axId val="510204607"/>
        <c:scaling>
          <c:orientation val="minMax"/>
          <c:max val="9.5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/>
                  <a:t>Czas</a:t>
                </a:r>
              </a:p>
            </c:rich>
          </c:tx>
          <c:layout>
            <c:manualLayout>
              <c:xMode val="edge"/>
              <c:yMode val="edge"/>
              <c:x val="0.52294359352200748"/>
              <c:y val="0.787473406193710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732451919"/>
        <c:crosses val="autoZero"/>
        <c:crossBetween val="midCat"/>
      </c:valAx>
      <c:valAx>
        <c:axId val="732451919"/>
        <c:scaling>
          <c:orientation val="minMax"/>
          <c:max val="1.2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10204607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>
                <a:ln>
                  <a:noFill/>
                </a:ln>
              </a:rPr>
              <a:t>Dane</a:t>
            </a:r>
            <a:endParaRPr lang="en-US" dirty="0">
              <a:ln>
                <a:noFill/>
              </a:ln>
            </a:endParaRPr>
          </a:p>
        </c:rich>
      </c:tx>
      <c:layout>
        <c:manualLayout>
          <c:xMode val="edge"/>
          <c:yMode val="edge"/>
          <c:x val="4.473571214053168E-4"/>
          <c:y val="0.336088445880519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0.11970614926806875"/>
          <c:y val="9.6259166837306648E-2"/>
          <c:w val="0.86127504675739608"/>
          <c:h val="0.68019494604884578"/>
        </c:manualLayout>
      </c:layout>
      <c:scatterChart>
        <c:scatterStyle val="lineMarker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Wartości 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1.9018803974535193E-2"/>
                  <c:y val="-0.37465597245697269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Stan</a:t>
                    </a:r>
                    <a:r>
                      <a:rPr lang="en-US" baseline="0" dirty="0"/>
                      <a:t> </a:t>
                    </a:r>
                    <a:r>
                      <a:rPr lang="en-US" baseline="0" dirty="0" err="1"/>
                      <a:t>niski</a:t>
                    </a:r>
                    <a:endParaRPr lang="en-US" dirty="0"/>
                  </a:p>
                </c:rich>
              </c:tx>
              <c:spPr>
                <a:solidFill>
                  <a:srgbClr val="F2F4F5"/>
                </a:solidFill>
                <a:ln w="9525" cap="flat" cmpd="sng" algn="ctr">
                  <a:solidFill>
                    <a:srgbClr val="132933">
                      <a:lumMod val="25000"/>
                      <a:lumOff val="75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2-3D9F-40B4-AD5A-23D57098A64E}"/>
                </c:ext>
              </c:extLst>
            </c:dLbl>
            <c:dLbl>
              <c:idx val="6"/>
              <c:layout>
                <c:manualLayout>
                  <c:x val="1.2102875256522351E-2"/>
                  <c:y val="-8.8154346460464217E-2"/>
                </c:manualLayout>
              </c:layout>
              <c:tx>
                <c:rich>
                  <a:bodyPr/>
                  <a:lstStyle/>
                  <a:p>
                    <a:r>
                      <a:rPr lang="en-US" dirty="0" err="1"/>
                      <a:t>Zbocze</a:t>
                    </a:r>
                    <a:r>
                      <a:rPr lang="en-US" dirty="0"/>
                      <a:t> </a:t>
                    </a:r>
                    <a:r>
                      <a:rPr lang="en-US" dirty="0" err="1"/>
                      <a:t>narastają</a:t>
                    </a:r>
                    <a:r>
                      <a:rPr lang="en-US" dirty="0"/>
                      <a:t>ce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D9F-40B4-AD5A-23D57098A64E}"/>
                </c:ext>
              </c:extLst>
            </c:dLbl>
            <c:dLbl>
              <c:idx val="8"/>
              <c:layout>
                <c:manualLayout>
                  <c:x val="2.0747786154038491E-2"/>
                  <c:y val="-0.11165233869316388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Stan wysoki</a:t>
                    </a:r>
                    <a:endParaRPr lang="en-US" dirty="0"/>
                  </a:p>
                </c:rich>
              </c:tx>
              <c:spPr>
                <a:solidFill>
                  <a:srgbClr val="F2F4F5"/>
                </a:solidFill>
                <a:ln w="9525" cap="flat" cmpd="sng" algn="ctr">
                  <a:solidFill>
                    <a:srgbClr val="132933">
                      <a:lumMod val="25000"/>
                      <a:lumOff val="75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0-24A2-45F2-84A2-1E9D2358EDBF}"/>
                </c:ext>
              </c:extLst>
            </c:dLbl>
            <c:dLbl>
              <c:idx val="15"/>
              <c:layout>
                <c:manualLayout>
                  <c:x val="1.2102875256522415E-2"/>
                  <c:y val="-8.8154346460464217E-2"/>
                </c:manualLayout>
              </c:layout>
              <c:tx>
                <c:rich>
                  <a:bodyPr/>
                  <a:lstStyle/>
                  <a:p>
                    <a:r>
                      <a:rPr lang="en-US" dirty="0" err="1"/>
                      <a:t>Zbocze</a:t>
                    </a:r>
                    <a:r>
                      <a:rPr lang="en-US" baseline="0" dirty="0"/>
                      <a:t> </a:t>
                    </a:r>
                    <a:r>
                      <a:rPr lang="en-US" baseline="0" dirty="0" err="1"/>
                      <a:t>opadające</a:t>
                    </a:r>
                    <a:endParaRPr lang="en-US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D9F-40B4-AD5A-23D57098A64E}"/>
                </c:ext>
              </c:extLst>
            </c:dLbl>
            <c:spPr>
              <a:solidFill>
                <a:srgbClr val="F2F4F5"/>
              </a:solidFill>
              <a:ln>
                <a:solidFill>
                  <a:srgbClr val="132933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Arkusz1!$A$2:$A$21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4</c:v>
                </c:pt>
                <c:pt idx="9">
                  <c:v>4</c:v>
                </c:pt>
                <c:pt idx="10">
                  <c:v>5</c:v>
                </c:pt>
                <c:pt idx="11">
                  <c:v>5</c:v>
                </c:pt>
                <c:pt idx="12">
                  <c:v>6</c:v>
                </c:pt>
                <c:pt idx="13">
                  <c:v>6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8</c:v>
                </c:pt>
                <c:pt idx="18">
                  <c:v>8</c:v>
                </c:pt>
                <c:pt idx="19">
                  <c:v>9</c:v>
                </c:pt>
              </c:numCache>
            </c:numRef>
          </c:xVal>
          <c:yVal>
            <c:numRef>
              <c:f>Arkusz1!$B$2:$B$21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0.5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0.5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D9F-40B4-AD5A-23D57098A6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0204607"/>
        <c:axId val="732451919"/>
      </c:scatterChart>
      <c:valAx>
        <c:axId val="510204607"/>
        <c:scaling>
          <c:orientation val="minMax"/>
          <c:max val="9.5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/>
                  <a:t>Czas</a:t>
                </a:r>
              </a:p>
            </c:rich>
          </c:tx>
          <c:layout>
            <c:manualLayout>
              <c:xMode val="edge"/>
              <c:yMode val="edge"/>
              <c:x val="0.52294359352200748"/>
              <c:y val="0.787473406193710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732451919"/>
        <c:crosses val="autoZero"/>
        <c:crossBetween val="midCat"/>
      </c:valAx>
      <c:valAx>
        <c:axId val="732451919"/>
        <c:scaling>
          <c:orientation val="minMax"/>
          <c:max val="1.2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10204607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>
                <a:ln>
                  <a:noFill/>
                </a:ln>
              </a:rPr>
              <a:t>Zegar</a:t>
            </a:r>
            <a:endParaRPr lang="en-US" dirty="0">
              <a:ln>
                <a:noFill/>
              </a:ln>
            </a:endParaRPr>
          </a:p>
        </c:rich>
      </c:tx>
      <c:layout>
        <c:manualLayout>
          <c:xMode val="edge"/>
          <c:yMode val="edge"/>
          <c:x val="4.4735724321204139E-4"/>
          <c:y val="0.190632808458570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0.11970614926806875"/>
          <c:y val="9.6259166837306648E-2"/>
          <c:w val="0.86127504675739608"/>
          <c:h val="0.64581356860753891"/>
        </c:manualLayout>
      </c:layout>
      <c:scatterChart>
        <c:scatterStyle val="lineMarker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Wartości 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Arkusz1!$A$2:$A$60</c:f>
              <c:numCache>
                <c:formatCode>General</c:formatCode>
                <c:ptCount val="5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8</c:v>
                </c:pt>
                <c:pt idx="17">
                  <c:v>9</c:v>
                </c:pt>
                <c:pt idx="18">
                  <c:v>9</c:v>
                </c:pt>
                <c:pt idx="19">
                  <c:v>10</c:v>
                </c:pt>
                <c:pt idx="20">
                  <c:v>10</c:v>
                </c:pt>
                <c:pt idx="21">
                  <c:v>11</c:v>
                </c:pt>
                <c:pt idx="22">
                  <c:v>11</c:v>
                </c:pt>
                <c:pt idx="23">
                  <c:v>12</c:v>
                </c:pt>
                <c:pt idx="24">
                  <c:v>12</c:v>
                </c:pt>
                <c:pt idx="25">
                  <c:v>13</c:v>
                </c:pt>
                <c:pt idx="26">
                  <c:v>13</c:v>
                </c:pt>
                <c:pt idx="27">
                  <c:v>14</c:v>
                </c:pt>
                <c:pt idx="28">
                  <c:v>14</c:v>
                </c:pt>
                <c:pt idx="29">
                  <c:v>15</c:v>
                </c:pt>
                <c:pt idx="30">
                  <c:v>15</c:v>
                </c:pt>
                <c:pt idx="31">
                  <c:v>16</c:v>
                </c:pt>
                <c:pt idx="32">
                  <c:v>16</c:v>
                </c:pt>
                <c:pt idx="33">
                  <c:v>17</c:v>
                </c:pt>
                <c:pt idx="34">
                  <c:v>17</c:v>
                </c:pt>
                <c:pt idx="35">
                  <c:v>18</c:v>
                </c:pt>
                <c:pt idx="36">
                  <c:v>18</c:v>
                </c:pt>
                <c:pt idx="37">
                  <c:v>19</c:v>
                </c:pt>
                <c:pt idx="38">
                  <c:v>19</c:v>
                </c:pt>
                <c:pt idx="39">
                  <c:v>20</c:v>
                </c:pt>
                <c:pt idx="40">
                  <c:v>20</c:v>
                </c:pt>
                <c:pt idx="41">
                  <c:v>21</c:v>
                </c:pt>
                <c:pt idx="42">
                  <c:v>21</c:v>
                </c:pt>
                <c:pt idx="43">
                  <c:v>22</c:v>
                </c:pt>
                <c:pt idx="44">
                  <c:v>22</c:v>
                </c:pt>
                <c:pt idx="45">
                  <c:v>23</c:v>
                </c:pt>
                <c:pt idx="46">
                  <c:v>23</c:v>
                </c:pt>
                <c:pt idx="47">
                  <c:v>24</c:v>
                </c:pt>
                <c:pt idx="48">
                  <c:v>24</c:v>
                </c:pt>
                <c:pt idx="49">
                  <c:v>25</c:v>
                </c:pt>
                <c:pt idx="50">
                  <c:v>25</c:v>
                </c:pt>
                <c:pt idx="51">
                  <c:v>26</c:v>
                </c:pt>
                <c:pt idx="52">
                  <c:v>26</c:v>
                </c:pt>
                <c:pt idx="53">
                  <c:v>27</c:v>
                </c:pt>
                <c:pt idx="54">
                  <c:v>27</c:v>
                </c:pt>
                <c:pt idx="55">
                  <c:v>28</c:v>
                </c:pt>
                <c:pt idx="56">
                  <c:v>28</c:v>
                </c:pt>
                <c:pt idx="57">
                  <c:v>29</c:v>
                </c:pt>
              </c:numCache>
            </c:numRef>
          </c:xVal>
          <c:yVal>
            <c:numRef>
              <c:f>Arkusz1!$B$2:$B$60</c:f>
              <c:numCache>
                <c:formatCode>General</c:formatCode>
                <c:ptCount val="59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1</c:v>
                </c:pt>
                <c:pt idx="44">
                  <c:v>0</c:v>
                </c:pt>
                <c:pt idx="45">
                  <c:v>0</c:v>
                </c:pt>
                <c:pt idx="46">
                  <c:v>1</c:v>
                </c:pt>
                <c:pt idx="47">
                  <c:v>1</c:v>
                </c:pt>
                <c:pt idx="48">
                  <c:v>0</c:v>
                </c:pt>
                <c:pt idx="49">
                  <c:v>0</c:v>
                </c:pt>
                <c:pt idx="50">
                  <c:v>1</c:v>
                </c:pt>
                <c:pt idx="51">
                  <c:v>1</c:v>
                </c:pt>
                <c:pt idx="52">
                  <c:v>0</c:v>
                </c:pt>
                <c:pt idx="53">
                  <c:v>0</c:v>
                </c:pt>
                <c:pt idx="54">
                  <c:v>1</c:v>
                </c:pt>
                <c:pt idx="55">
                  <c:v>1</c:v>
                </c:pt>
                <c:pt idx="56">
                  <c:v>0</c:v>
                </c:pt>
                <c:pt idx="5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729-457A-9D75-87BFBF5E6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0204607"/>
        <c:axId val="732451919"/>
      </c:scatterChart>
      <c:valAx>
        <c:axId val="510204607"/>
        <c:scaling>
          <c:orientation val="minMax"/>
          <c:max val="29.5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732451919"/>
        <c:crosses val="autoZero"/>
        <c:crossBetween val="midCat"/>
      </c:valAx>
      <c:valAx>
        <c:axId val="732451919"/>
        <c:scaling>
          <c:orientation val="minMax"/>
          <c:max val="1.2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10204607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>
                <a:ln>
                  <a:noFill/>
                </a:ln>
              </a:rPr>
              <a:t>Reset</a:t>
            </a:r>
            <a:endParaRPr lang="en-US" dirty="0">
              <a:ln>
                <a:noFill/>
              </a:ln>
            </a:endParaRPr>
          </a:p>
        </c:rich>
      </c:tx>
      <c:layout>
        <c:manualLayout>
          <c:xMode val="edge"/>
          <c:yMode val="edge"/>
          <c:x val="4.4735724321204139E-4"/>
          <c:y val="0.190632808458570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0.11970614926806875"/>
          <c:y val="9.6259166837306648E-2"/>
          <c:w val="0.86127504675739608"/>
          <c:h val="0.64581356860753891"/>
        </c:manualLayout>
      </c:layout>
      <c:scatterChart>
        <c:scatterStyle val="lineMarker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Wartości 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Arkusz1!$A$2:$A$60</c:f>
              <c:numCache>
                <c:formatCode>General</c:formatCode>
                <c:ptCount val="5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8</c:v>
                </c:pt>
                <c:pt idx="17">
                  <c:v>9</c:v>
                </c:pt>
                <c:pt idx="18">
                  <c:v>9</c:v>
                </c:pt>
                <c:pt idx="19">
                  <c:v>10</c:v>
                </c:pt>
                <c:pt idx="20">
                  <c:v>10</c:v>
                </c:pt>
                <c:pt idx="21">
                  <c:v>11</c:v>
                </c:pt>
                <c:pt idx="22">
                  <c:v>11</c:v>
                </c:pt>
                <c:pt idx="23">
                  <c:v>12</c:v>
                </c:pt>
                <c:pt idx="24">
                  <c:v>12</c:v>
                </c:pt>
                <c:pt idx="25">
                  <c:v>13</c:v>
                </c:pt>
                <c:pt idx="26">
                  <c:v>13</c:v>
                </c:pt>
                <c:pt idx="27">
                  <c:v>14</c:v>
                </c:pt>
                <c:pt idx="28">
                  <c:v>14</c:v>
                </c:pt>
                <c:pt idx="29">
                  <c:v>15</c:v>
                </c:pt>
                <c:pt idx="30">
                  <c:v>15</c:v>
                </c:pt>
                <c:pt idx="31">
                  <c:v>16</c:v>
                </c:pt>
                <c:pt idx="32">
                  <c:v>16</c:v>
                </c:pt>
                <c:pt idx="33">
                  <c:v>17</c:v>
                </c:pt>
                <c:pt idx="34">
                  <c:v>17</c:v>
                </c:pt>
                <c:pt idx="35">
                  <c:v>18</c:v>
                </c:pt>
                <c:pt idx="36">
                  <c:v>18</c:v>
                </c:pt>
                <c:pt idx="37">
                  <c:v>19</c:v>
                </c:pt>
                <c:pt idx="38">
                  <c:v>19</c:v>
                </c:pt>
                <c:pt idx="39">
                  <c:v>20</c:v>
                </c:pt>
                <c:pt idx="40">
                  <c:v>20</c:v>
                </c:pt>
                <c:pt idx="41">
                  <c:v>21</c:v>
                </c:pt>
                <c:pt idx="42">
                  <c:v>21</c:v>
                </c:pt>
                <c:pt idx="43">
                  <c:v>22</c:v>
                </c:pt>
                <c:pt idx="44">
                  <c:v>22</c:v>
                </c:pt>
                <c:pt idx="45">
                  <c:v>23</c:v>
                </c:pt>
                <c:pt idx="46">
                  <c:v>23</c:v>
                </c:pt>
                <c:pt idx="47">
                  <c:v>24</c:v>
                </c:pt>
                <c:pt idx="48">
                  <c:v>24</c:v>
                </c:pt>
                <c:pt idx="49">
                  <c:v>25</c:v>
                </c:pt>
                <c:pt idx="50">
                  <c:v>25</c:v>
                </c:pt>
                <c:pt idx="51">
                  <c:v>26</c:v>
                </c:pt>
                <c:pt idx="52">
                  <c:v>26</c:v>
                </c:pt>
                <c:pt idx="53">
                  <c:v>27</c:v>
                </c:pt>
                <c:pt idx="54">
                  <c:v>27</c:v>
                </c:pt>
                <c:pt idx="55">
                  <c:v>28</c:v>
                </c:pt>
                <c:pt idx="56">
                  <c:v>28</c:v>
                </c:pt>
                <c:pt idx="57">
                  <c:v>29</c:v>
                </c:pt>
              </c:numCache>
            </c:numRef>
          </c:xVal>
          <c:yVal>
            <c:numRef>
              <c:f>Arkusz1!$B$2:$B$60</c:f>
              <c:numCache>
                <c:formatCode>General</c:formatCode>
                <c:ptCount val="5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0A6-4CBA-8821-7E8929BB85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0204607"/>
        <c:axId val="732451919"/>
      </c:scatterChart>
      <c:valAx>
        <c:axId val="510204607"/>
        <c:scaling>
          <c:orientation val="minMax"/>
          <c:max val="29.5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732451919"/>
        <c:crosses val="autoZero"/>
        <c:crossBetween val="midCat"/>
      </c:valAx>
      <c:valAx>
        <c:axId val="732451919"/>
        <c:scaling>
          <c:orientation val="minMax"/>
          <c:max val="1.2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10204607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>
                <a:ln>
                  <a:noFill/>
                </a:ln>
              </a:rPr>
              <a:t>Q</a:t>
            </a:r>
            <a:r>
              <a:rPr lang="pl-PL" baseline="-25000" dirty="0">
                <a:ln>
                  <a:noFill/>
                </a:ln>
              </a:rPr>
              <a:t>0</a:t>
            </a:r>
            <a:endParaRPr lang="en-US" dirty="0">
              <a:ln>
                <a:noFill/>
              </a:ln>
            </a:endParaRPr>
          </a:p>
        </c:rich>
      </c:tx>
      <c:layout>
        <c:manualLayout>
          <c:xMode val="edge"/>
          <c:yMode val="edge"/>
          <c:x val="4.4735724321204139E-4"/>
          <c:y val="0.190632808458570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0.11970614926806875"/>
          <c:y val="9.6259166837306648E-2"/>
          <c:w val="0.86127504675739608"/>
          <c:h val="0.64581356860753891"/>
        </c:manualLayout>
      </c:layout>
      <c:scatterChart>
        <c:scatterStyle val="lineMarker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Wartości 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Arkusz1!$A$2:$A$60</c:f>
              <c:numCache>
                <c:formatCode>General</c:formatCode>
                <c:ptCount val="5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8</c:v>
                </c:pt>
                <c:pt idx="17">
                  <c:v>9</c:v>
                </c:pt>
                <c:pt idx="18">
                  <c:v>9</c:v>
                </c:pt>
                <c:pt idx="19">
                  <c:v>10</c:v>
                </c:pt>
                <c:pt idx="20">
                  <c:v>10</c:v>
                </c:pt>
                <c:pt idx="21">
                  <c:v>11</c:v>
                </c:pt>
                <c:pt idx="22">
                  <c:v>11</c:v>
                </c:pt>
                <c:pt idx="23">
                  <c:v>12</c:v>
                </c:pt>
                <c:pt idx="24">
                  <c:v>12</c:v>
                </c:pt>
                <c:pt idx="25">
                  <c:v>13</c:v>
                </c:pt>
                <c:pt idx="26">
                  <c:v>13</c:v>
                </c:pt>
                <c:pt idx="27">
                  <c:v>14</c:v>
                </c:pt>
                <c:pt idx="28">
                  <c:v>14</c:v>
                </c:pt>
                <c:pt idx="29">
                  <c:v>15</c:v>
                </c:pt>
                <c:pt idx="30">
                  <c:v>15</c:v>
                </c:pt>
                <c:pt idx="31">
                  <c:v>16</c:v>
                </c:pt>
                <c:pt idx="32">
                  <c:v>16</c:v>
                </c:pt>
                <c:pt idx="33">
                  <c:v>17</c:v>
                </c:pt>
                <c:pt idx="34">
                  <c:v>17</c:v>
                </c:pt>
                <c:pt idx="35">
                  <c:v>18</c:v>
                </c:pt>
                <c:pt idx="36">
                  <c:v>18</c:v>
                </c:pt>
                <c:pt idx="37">
                  <c:v>19</c:v>
                </c:pt>
                <c:pt idx="38">
                  <c:v>19</c:v>
                </c:pt>
                <c:pt idx="39">
                  <c:v>20</c:v>
                </c:pt>
                <c:pt idx="40">
                  <c:v>20</c:v>
                </c:pt>
                <c:pt idx="41">
                  <c:v>21</c:v>
                </c:pt>
                <c:pt idx="42">
                  <c:v>21</c:v>
                </c:pt>
                <c:pt idx="43">
                  <c:v>22</c:v>
                </c:pt>
                <c:pt idx="44">
                  <c:v>22</c:v>
                </c:pt>
                <c:pt idx="45">
                  <c:v>23</c:v>
                </c:pt>
                <c:pt idx="46">
                  <c:v>23</c:v>
                </c:pt>
                <c:pt idx="47">
                  <c:v>24</c:v>
                </c:pt>
                <c:pt idx="48">
                  <c:v>24</c:v>
                </c:pt>
                <c:pt idx="49">
                  <c:v>25</c:v>
                </c:pt>
                <c:pt idx="50">
                  <c:v>25</c:v>
                </c:pt>
                <c:pt idx="51">
                  <c:v>26</c:v>
                </c:pt>
                <c:pt idx="52">
                  <c:v>26</c:v>
                </c:pt>
                <c:pt idx="53">
                  <c:v>27</c:v>
                </c:pt>
                <c:pt idx="54">
                  <c:v>27</c:v>
                </c:pt>
                <c:pt idx="55">
                  <c:v>28</c:v>
                </c:pt>
                <c:pt idx="56">
                  <c:v>28</c:v>
                </c:pt>
                <c:pt idx="57">
                  <c:v>29</c:v>
                </c:pt>
              </c:numCache>
            </c:numRef>
          </c:xVal>
          <c:yVal>
            <c:numRef>
              <c:f>Arkusz1!$B$2:$B$60</c:f>
              <c:numCache>
                <c:formatCode>General</c:formatCode>
                <c:ptCount val="59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1</c:v>
                </c:pt>
                <c:pt idx="51">
                  <c:v>1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3D9-484B-93B4-1E1C2B71E1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0204607"/>
        <c:axId val="732451919"/>
      </c:scatterChart>
      <c:valAx>
        <c:axId val="510204607"/>
        <c:scaling>
          <c:orientation val="minMax"/>
          <c:max val="29.5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732451919"/>
        <c:crosses val="autoZero"/>
        <c:crossBetween val="midCat"/>
      </c:valAx>
      <c:valAx>
        <c:axId val="732451919"/>
        <c:scaling>
          <c:orientation val="minMax"/>
          <c:max val="1.2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10204607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>
                <a:ln>
                  <a:noFill/>
                </a:ln>
              </a:rPr>
              <a:t>Q</a:t>
            </a:r>
            <a:r>
              <a:rPr lang="pl-PL" baseline="-25000" dirty="0">
                <a:ln>
                  <a:noFill/>
                </a:ln>
              </a:rPr>
              <a:t>1</a:t>
            </a:r>
            <a:endParaRPr lang="en-US" dirty="0">
              <a:ln>
                <a:noFill/>
              </a:ln>
            </a:endParaRPr>
          </a:p>
        </c:rich>
      </c:tx>
      <c:layout>
        <c:manualLayout>
          <c:xMode val="edge"/>
          <c:yMode val="edge"/>
          <c:x val="4.4735724321204139E-4"/>
          <c:y val="0.190632808458570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0.11970614926806875"/>
          <c:y val="9.6259166837306648E-2"/>
          <c:w val="0.86127504675739608"/>
          <c:h val="0.64581356860753891"/>
        </c:manualLayout>
      </c:layout>
      <c:scatterChart>
        <c:scatterStyle val="lineMarker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Wartości 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Arkusz1!$A$2:$A$71</c:f>
              <c:numCache>
                <c:formatCode>General</c:formatCode>
                <c:ptCount val="70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8</c:v>
                </c:pt>
                <c:pt idx="17">
                  <c:v>9</c:v>
                </c:pt>
                <c:pt idx="18">
                  <c:v>9</c:v>
                </c:pt>
                <c:pt idx="19">
                  <c:v>10</c:v>
                </c:pt>
                <c:pt idx="20">
                  <c:v>10</c:v>
                </c:pt>
                <c:pt idx="21">
                  <c:v>11</c:v>
                </c:pt>
                <c:pt idx="22">
                  <c:v>11</c:v>
                </c:pt>
                <c:pt idx="23">
                  <c:v>12</c:v>
                </c:pt>
                <c:pt idx="24">
                  <c:v>12</c:v>
                </c:pt>
                <c:pt idx="25">
                  <c:v>13</c:v>
                </c:pt>
                <c:pt idx="26">
                  <c:v>13</c:v>
                </c:pt>
                <c:pt idx="27">
                  <c:v>14</c:v>
                </c:pt>
                <c:pt idx="28">
                  <c:v>14</c:v>
                </c:pt>
                <c:pt idx="29">
                  <c:v>15</c:v>
                </c:pt>
                <c:pt idx="30">
                  <c:v>15</c:v>
                </c:pt>
                <c:pt idx="31">
                  <c:v>16</c:v>
                </c:pt>
                <c:pt idx="32">
                  <c:v>16</c:v>
                </c:pt>
                <c:pt idx="33">
                  <c:v>17</c:v>
                </c:pt>
                <c:pt idx="34">
                  <c:v>17</c:v>
                </c:pt>
                <c:pt idx="35">
                  <c:v>18</c:v>
                </c:pt>
                <c:pt idx="36">
                  <c:v>18</c:v>
                </c:pt>
                <c:pt idx="37">
                  <c:v>19</c:v>
                </c:pt>
                <c:pt idx="38">
                  <c:v>19</c:v>
                </c:pt>
                <c:pt idx="39">
                  <c:v>20</c:v>
                </c:pt>
                <c:pt idx="40">
                  <c:v>20</c:v>
                </c:pt>
                <c:pt idx="41">
                  <c:v>21</c:v>
                </c:pt>
                <c:pt idx="42">
                  <c:v>21</c:v>
                </c:pt>
                <c:pt idx="43">
                  <c:v>22</c:v>
                </c:pt>
                <c:pt idx="44">
                  <c:v>22</c:v>
                </c:pt>
                <c:pt idx="45">
                  <c:v>23</c:v>
                </c:pt>
                <c:pt idx="46">
                  <c:v>23</c:v>
                </c:pt>
                <c:pt idx="47">
                  <c:v>24</c:v>
                </c:pt>
                <c:pt idx="48">
                  <c:v>24</c:v>
                </c:pt>
                <c:pt idx="49">
                  <c:v>25</c:v>
                </c:pt>
                <c:pt idx="50">
                  <c:v>25</c:v>
                </c:pt>
                <c:pt idx="51">
                  <c:v>26</c:v>
                </c:pt>
                <c:pt idx="52">
                  <c:v>26</c:v>
                </c:pt>
                <c:pt idx="53">
                  <c:v>27</c:v>
                </c:pt>
                <c:pt idx="54">
                  <c:v>27</c:v>
                </c:pt>
                <c:pt idx="55">
                  <c:v>28</c:v>
                </c:pt>
                <c:pt idx="56">
                  <c:v>28</c:v>
                </c:pt>
                <c:pt idx="57">
                  <c:v>29</c:v>
                </c:pt>
              </c:numCache>
            </c:numRef>
          </c:xVal>
          <c:yVal>
            <c:numRef>
              <c:f>Arkusz1!$B$2:$B$71</c:f>
              <c:numCache>
                <c:formatCode>General</c:formatCode>
                <c:ptCount val="7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D57-4D0F-93AF-A8584DCC7BDC}"/>
            </c:ext>
          </c:extLst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Kolumna1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Arkusz1!$A$2:$A$71</c:f>
              <c:numCache>
                <c:formatCode>General</c:formatCode>
                <c:ptCount val="70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8</c:v>
                </c:pt>
                <c:pt idx="17">
                  <c:v>9</c:v>
                </c:pt>
                <c:pt idx="18">
                  <c:v>9</c:v>
                </c:pt>
                <c:pt idx="19">
                  <c:v>10</c:v>
                </c:pt>
                <c:pt idx="20">
                  <c:v>10</c:v>
                </c:pt>
                <c:pt idx="21">
                  <c:v>11</c:v>
                </c:pt>
                <c:pt idx="22">
                  <c:v>11</c:v>
                </c:pt>
                <c:pt idx="23">
                  <c:v>12</c:v>
                </c:pt>
                <c:pt idx="24">
                  <c:v>12</c:v>
                </c:pt>
                <c:pt idx="25">
                  <c:v>13</c:v>
                </c:pt>
                <c:pt idx="26">
                  <c:v>13</c:v>
                </c:pt>
                <c:pt idx="27">
                  <c:v>14</c:v>
                </c:pt>
                <c:pt idx="28">
                  <c:v>14</c:v>
                </c:pt>
                <c:pt idx="29">
                  <c:v>15</c:v>
                </c:pt>
                <c:pt idx="30">
                  <c:v>15</c:v>
                </c:pt>
                <c:pt idx="31">
                  <c:v>16</c:v>
                </c:pt>
                <c:pt idx="32">
                  <c:v>16</c:v>
                </c:pt>
                <c:pt idx="33">
                  <c:v>17</c:v>
                </c:pt>
                <c:pt idx="34">
                  <c:v>17</c:v>
                </c:pt>
                <c:pt idx="35">
                  <c:v>18</c:v>
                </c:pt>
                <c:pt idx="36">
                  <c:v>18</c:v>
                </c:pt>
                <c:pt idx="37">
                  <c:v>19</c:v>
                </c:pt>
                <c:pt idx="38">
                  <c:v>19</c:v>
                </c:pt>
                <c:pt idx="39">
                  <c:v>20</c:v>
                </c:pt>
                <c:pt idx="40">
                  <c:v>20</c:v>
                </c:pt>
                <c:pt idx="41">
                  <c:v>21</c:v>
                </c:pt>
                <c:pt idx="42">
                  <c:v>21</c:v>
                </c:pt>
                <c:pt idx="43">
                  <c:v>22</c:v>
                </c:pt>
                <c:pt idx="44">
                  <c:v>22</c:v>
                </c:pt>
                <c:pt idx="45">
                  <c:v>23</c:v>
                </c:pt>
                <c:pt idx="46">
                  <c:v>23</c:v>
                </c:pt>
                <c:pt idx="47">
                  <c:v>24</c:v>
                </c:pt>
                <c:pt idx="48">
                  <c:v>24</c:v>
                </c:pt>
                <c:pt idx="49">
                  <c:v>25</c:v>
                </c:pt>
                <c:pt idx="50">
                  <c:v>25</c:v>
                </c:pt>
                <c:pt idx="51">
                  <c:v>26</c:v>
                </c:pt>
                <c:pt idx="52">
                  <c:v>26</c:v>
                </c:pt>
                <c:pt idx="53">
                  <c:v>27</c:v>
                </c:pt>
                <c:pt idx="54">
                  <c:v>27</c:v>
                </c:pt>
                <c:pt idx="55">
                  <c:v>28</c:v>
                </c:pt>
                <c:pt idx="56">
                  <c:v>28</c:v>
                </c:pt>
                <c:pt idx="57">
                  <c:v>29</c:v>
                </c:pt>
              </c:numCache>
            </c:numRef>
          </c:xVal>
          <c:yVal>
            <c:numRef>
              <c:f>Arkusz1!$C$2:$C$71</c:f>
              <c:numCache>
                <c:formatCode>General</c:formatCode>
                <c:ptCount val="70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D57-4D0F-93AF-A8584DCC7B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0204607"/>
        <c:axId val="732451919"/>
      </c:scatterChart>
      <c:valAx>
        <c:axId val="510204607"/>
        <c:scaling>
          <c:orientation val="minMax"/>
          <c:max val="29.5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732451919"/>
        <c:crosses val="autoZero"/>
        <c:crossBetween val="midCat"/>
      </c:valAx>
      <c:valAx>
        <c:axId val="732451919"/>
        <c:scaling>
          <c:orientation val="minMax"/>
          <c:max val="1.2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10204607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>
                <a:ln>
                  <a:noFill/>
                </a:ln>
              </a:rPr>
              <a:t>Q</a:t>
            </a:r>
            <a:r>
              <a:rPr lang="pl-PL" baseline="-25000" dirty="0">
                <a:ln>
                  <a:noFill/>
                </a:ln>
              </a:rPr>
              <a:t>2</a:t>
            </a:r>
            <a:endParaRPr lang="en-US" dirty="0">
              <a:ln>
                <a:noFill/>
              </a:ln>
            </a:endParaRPr>
          </a:p>
        </c:rich>
      </c:tx>
      <c:layout>
        <c:manualLayout>
          <c:xMode val="edge"/>
          <c:yMode val="edge"/>
          <c:x val="4.4735724321204139E-4"/>
          <c:y val="0.190632808458570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0.11970614926806875"/>
          <c:y val="9.6259166837306648E-2"/>
          <c:w val="0.86127504675739608"/>
          <c:h val="0.64581356860753891"/>
        </c:manualLayout>
      </c:layout>
      <c:scatterChart>
        <c:scatterStyle val="lineMarker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Wartości 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Arkusz1!$A$2:$A$60</c:f>
              <c:numCache>
                <c:formatCode>General</c:formatCode>
                <c:ptCount val="5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8</c:v>
                </c:pt>
                <c:pt idx="17">
                  <c:v>9</c:v>
                </c:pt>
                <c:pt idx="18">
                  <c:v>9</c:v>
                </c:pt>
                <c:pt idx="19">
                  <c:v>10</c:v>
                </c:pt>
                <c:pt idx="20">
                  <c:v>10</c:v>
                </c:pt>
                <c:pt idx="21">
                  <c:v>11</c:v>
                </c:pt>
                <c:pt idx="22">
                  <c:v>11</c:v>
                </c:pt>
                <c:pt idx="23">
                  <c:v>12</c:v>
                </c:pt>
                <c:pt idx="24">
                  <c:v>12</c:v>
                </c:pt>
                <c:pt idx="25">
                  <c:v>13</c:v>
                </c:pt>
                <c:pt idx="26">
                  <c:v>13</c:v>
                </c:pt>
                <c:pt idx="27">
                  <c:v>14</c:v>
                </c:pt>
                <c:pt idx="28">
                  <c:v>14</c:v>
                </c:pt>
                <c:pt idx="29">
                  <c:v>15</c:v>
                </c:pt>
                <c:pt idx="30">
                  <c:v>15</c:v>
                </c:pt>
                <c:pt idx="31">
                  <c:v>16</c:v>
                </c:pt>
                <c:pt idx="32">
                  <c:v>16</c:v>
                </c:pt>
                <c:pt idx="33">
                  <c:v>17</c:v>
                </c:pt>
                <c:pt idx="34">
                  <c:v>17</c:v>
                </c:pt>
                <c:pt idx="35">
                  <c:v>18</c:v>
                </c:pt>
                <c:pt idx="36">
                  <c:v>18</c:v>
                </c:pt>
                <c:pt idx="37">
                  <c:v>19</c:v>
                </c:pt>
                <c:pt idx="38">
                  <c:v>19</c:v>
                </c:pt>
                <c:pt idx="39">
                  <c:v>20</c:v>
                </c:pt>
                <c:pt idx="40">
                  <c:v>20</c:v>
                </c:pt>
                <c:pt idx="41">
                  <c:v>21</c:v>
                </c:pt>
                <c:pt idx="42">
                  <c:v>21</c:v>
                </c:pt>
                <c:pt idx="43">
                  <c:v>22</c:v>
                </c:pt>
                <c:pt idx="44">
                  <c:v>22</c:v>
                </c:pt>
                <c:pt idx="45">
                  <c:v>23</c:v>
                </c:pt>
                <c:pt idx="46">
                  <c:v>23</c:v>
                </c:pt>
                <c:pt idx="47">
                  <c:v>24</c:v>
                </c:pt>
                <c:pt idx="48">
                  <c:v>24</c:v>
                </c:pt>
                <c:pt idx="49">
                  <c:v>25</c:v>
                </c:pt>
                <c:pt idx="50">
                  <c:v>25</c:v>
                </c:pt>
                <c:pt idx="51">
                  <c:v>26</c:v>
                </c:pt>
                <c:pt idx="52">
                  <c:v>26</c:v>
                </c:pt>
                <c:pt idx="53">
                  <c:v>27</c:v>
                </c:pt>
                <c:pt idx="54">
                  <c:v>27</c:v>
                </c:pt>
                <c:pt idx="55">
                  <c:v>28</c:v>
                </c:pt>
                <c:pt idx="56">
                  <c:v>28</c:v>
                </c:pt>
                <c:pt idx="57">
                  <c:v>29</c:v>
                </c:pt>
              </c:numCache>
            </c:numRef>
          </c:xVal>
          <c:yVal>
            <c:numRef>
              <c:f>Arkusz1!$B$2:$B$60</c:f>
              <c:numCache>
                <c:formatCode>General</c:formatCode>
                <c:ptCount val="5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DF-4314-91E6-99474BF30F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0204607"/>
        <c:axId val="732451919"/>
      </c:scatterChart>
      <c:valAx>
        <c:axId val="510204607"/>
        <c:scaling>
          <c:orientation val="minMax"/>
          <c:max val="29.5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732451919"/>
        <c:crosses val="autoZero"/>
        <c:crossBetween val="midCat"/>
      </c:valAx>
      <c:valAx>
        <c:axId val="732451919"/>
        <c:scaling>
          <c:orientation val="minMax"/>
          <c:max val="1.2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10204607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>
                <a:ln>
                  <a:noFill/>
                </a:ln>
              </a:rPr>
              <a:t>Q</a:t>
            </a:r>
            <a:r>
              <a:rPr lang="pl-PL" baseline="-25000" dirty="0">
                <a:ln>
                  <a:noFill/>
                </a:ln>
              </a:rPr>
              <a:t>3</a:t>
            </a:r>
            <a:endParaRPr lang="en-US" dirty="0">
              <a:ln>
                <a:noFill/>
              </a:ln>
            </a:endParaRPr>
          </a:p>
        </c:rich>
      </c:tx>
      <c:layout>
        <c:manualLayout>
          <c:xMode val="edge"/>
          <c:yMode val="edge"/>
          <c:x val="4.4735724321204139E-4"/>
          <c:y val="0.190632808458570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0.11970614926806875"/>
          <c:y val="9.6259166837306648E-2"/>
          <c:w val="0.86127504675739608"/>
          <c:h val="0.64581356860753891"/>
        </c:manualLayout>
      </c:layout>
      <c:scatterChart>
        <c:scatterStyle val="lineMarker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Wartości 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Arkusz1!$A$2:$A$60</c:f>
              <c:numCache>
                <c:formatCode>General</c:formatCode>
                <c:ptCount val="5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8</c:v>
                </c:pt>
                <c:pt idx="17">
                  <c:v>9</c:v>
                </c:pt>
                <c:pt idx="18">
                  <c:v>9</c:v>
                </c:pt>
                <c:pt idx="19">
                  <c:v>10</c:v>
                </c:pt>
                <c:pt idx="20">
                  <c:v>10</c:v>
                </c:pt>
                <c:pt idx="21">
                  <c:v>11</c:v>
                </c:pt>
                <c:pt idx="22">
                  <c:v>11</c:v>
                </c:pt>
                <c:pt idx="23">
                  <c:v>12</c:v>
                </c:pt>
                <c:pt idx="24">
                  <c:v>12</c:v>
                </c:pt>
                <c:pt idx="25">
                  <c:v>13</c:v>
                </c:pt>
                <c:pt idx="26">
                  <c:v>13</c:v>
                </c:pt>
                <c:pt idx="27">
                  <c:v>14</c:v>
                </c:pt>
                <c:pt idx="28">
                  <c:v>14</c:v>
                </c:pt>
                <c:pt idx="29">
                  <c:v>15</c:v>
                </c:pt>
                <c:pt idx="30">
                  <c:v>15</c:v>
                </c:pt>
                <c:pt idx="31">
                  <c:v>16</c:v>
                </c:pt>
                <c:pt idx="32">
                  <c:v>16</c:v>
                </c:pt>
                <c:pt idx="33">
                  <c:v>17</c:v>
                </c:pt>
                <c:pt idx="34">
                  <c:v>17</c:v>
                </c:pt>
                <c:pt idx="35">
                  <c:v>18</c:v>
                </c:pt>
                <c:pt idx="36">
                  <c:v>18</c:v>
                </c:pt>
                <c:pt idx="37">
                  <c:v>19</c:v>
                </c:pt>
                <c:pt idx="38">
                  <c:v>19</c:v>
                </c:pt>
                <c:pt idx="39">
                  <c:v>20</c:v>
                </c:pt>
                <c:pt idx="40">
                  <c:v>20</c:v>
                </c:pt>
                <c:pt idx="41">
                  <c:v>21</c:v>
                </c:pt>
                <c:pt idx="42">
                  <c:v>21</c:v>
                </c:pt>
                <c:pt idx="43">
                  <c:v>22</c:v>
                </c:pt>
                <c:pt idx="44">
                  <c:v>22</c:v>
                </c:pt>
                <c:pt idx="45">
                  <c:v>23</c:v>
                </c:pt>
                <c:pt idx="46">
                  <c:v>23</c:v>
                </c:pt>
                <c:pt idx="47">
                  <c:v>24</c:v>
                </c:pt>
                <c:pt idx="48">
                  <c:v>24</c:v>
                </c:pt>
                <c:pt idx="49">
                  <c:v>25</c:v>
                </c:pt>
                <c:pt idx="50">
                  <c:v>25</c:v>
                </c:pt>
                <c:pt idx="51">
                  <c:v>26</c:v>
                </c:pt>
                <c:pt idx="52">
                  <c:v>26</c:v>
                </c:pt>
                <c:pt idx="53">
                  <c:v>27</c:v>
                </c:pt>
                <c:pt idx="54">
                  <c:v>27</c:v>
                </c:pt>
                <c:pt idx="55">
                  <c:v>28</c:v>
                </c:pt>
                <c:pt idx="56">
                  <c:v>28</c:v>
                </c:pt>
                <c:pt idx="57">
                  <c:v>29</c:v>
                </c:pt>
              </c:numCache>
            </c:numRef>
          </c:xVal>
          <c:yVal>
            <c:numRef>
              <c:f>Arkusz1!$B$2:$B$60</c:f>
              <c:numCache>
                <c:formatCode>General</c:formatCode>
                <c:ptCount val="5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64F-4606-8275-B8FF2762D8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0204607"/>
        <c:axId val="732451919"/>
      </c:scatterChart>
      <c:valAx>
        <c:axId val="510204607"/>
        <c:scaling>
          <c:orientation val="minMax"/>
          <c:max val="29.5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732451919"/>
        <c:crosses val="autoZero"/>
        <c:crossBetween val="midCat"/>
      </c:valAx>
      <c:valAx>
        <c:axId val="732451919"/>
        <c:scaling>
          <c:orientation val="minMax"/>
          <c:max val="1.2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10204607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1F6B162-B019-4558-B36F-3F7010E42FDF}" type="datetime1">
              <a:rPr lang="pl-PL" smtClean="0"/>
              <a:t>24.02.2019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5293-0EA9-4B42-A238-C80836CA7D9E}" type="datetime1">
              <a:rPr lang="pl-PL" smtClean="0"/>
              <a:pPr/>
              <a:t>24.02.2019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01" y="5868988"/>
            <a:ext cx="11517488" cy="6111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5761039"/>
            <a:ext cx="11517488" cy="107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089" y="827088"/>
            <a:ext cx="9866309" cy="1044575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ct val="85000"/>
              </a:lnSpc>
              <a:defRPr sz="6000" spc="-47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089" y="2097671"/>
            <a:ext cx="9866311" cy="1034468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3200" cap="none" spc="189" baseline="0">
                <a:solidFill>
                  <a:schemeClr val="accent3"/>
                </a:solidFill>
                <a:latin typeface="+mj-lt"/>
              </a:defRPr>
            </a:lvl1pPr>
            <a:lvl2pPr marL="432008" indent="0" algn="ctr">
              <a:buNone/>
              <a:defRPr sz="2268"/>
            </a:lvl2pPr>
            <a:lvl3pPr marL="864017" indent="0" algn="ctr">
              <a:buNone/>
              <a:defRPr sz="2268"/>
            </a:lvl3pPr>
            <a:lvl4pPr marL="1296025" indent="0" algn="ctr">
              <a:buNone/>
              <a:defRPr sz="1890"/>
            </a:lvl4pPr>
            <a:lvl5pPr marL="1728033" indent="0" algn="ctr">
              <a:buNone/>
              <a:defRPr sz="1890"/>
            </a:lvl5pPr>
            <a:lvl6pPr marL="2160041" indent="0" algn="ctr">
              <a:buNone/>
              <a:defRPr sz="1890"/>
            </a:lvl6pPr>
            <a:lvl7pPr marL="2592050" indent="0" algn="ctr">
              <a:buNone/>
              <a:defRPr sz="1890"/>
            </a:lvl7pPr>
            <a:lvl8pPr marL="3024058" indent="0" algn="ctr">
              <a:buNone/>
              <a:defRPr sz="1890"/>
            </a:lvl8pPr>
            <a:lvl9pPr marL="3456066" indent="0" algn="ctr">
              <a:buNone/>
              <a:defRPr sz="1890"/>
            </a:lvl9pPr>
          </a:lstStyle>
          <a:p>
            <a:r>
              <a:rPr lang="pl-PL" dirty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Akademia ETI edycja 2019 – Programowalne układy cyfrowe FPGA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FA08-9B28-4955-9F43-B103CC4BD8EF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12" name="Symbol zastępczy zawartości 11">
            <a:extLst>
              <a:ext uri="{FF2B5EF4-FFF2-40B4-BE49-F238E27FC236}">
                <a16:creationId xmlns:a16="http://schemas.microsoft.com/office/drawing/2014/main" id="{09E5E682-4AD2-4766-9F3C-39D5F716BC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8" y="3358146"/>
            <a:ext cx="9866309" cy="2294941"/>
          </a:xfrm>
        </p:spPr>
        <p:txBody>
          <a:bodyPr tIns="0" bIns="0" anchor="t" anchorCtr="0"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4272F310-8F42-4CF4-8480-E390649E2E18}"/>
              </a:ext>
            </a:extLst>
          </p:cNvPr>
          <p:cNvCxnSpPr/>
          <p:nvPr userDrawn="1"/>
        </p:nvCxnSpPr>
        <p:spPr>
          <a:xfrm>
            <a:off x="827089" y="1979613"/>
            <a:ext cx="987741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97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0880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01" y="6048163"/>
            <a:ext cx="11517488" cy="4320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5985342"/>
            <a:ext cx="11517488" cy="604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91927"/>
            <a:ext cx="2484105" cy="544023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91927"/>
            <a:ext cx="7308310" cy="5440231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5711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827088"/>
            <a:ext cx="9866312" cy="1044576"/>
          </a:xfr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defRPr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088" y="2087562"/>
            <a:ext cx="9866312" cy="3673476"/>
          </a:xfrm>
        </p:spPr>
        <p:txBody>
          <a:bodyPr tIns="0" bIns="0"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357188" indent="-179388">
              <a:defRPr/>
            </a:lvl3pPr>
            <a:lvl4pPr marL="534988" indent="-177800">
              <a:defRPr/>
            </a:lvl4pPr>
            <a:lvl5pPr marL="720725" indent="-185738">
              <a:defRPr/>
            </a:lvl5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pl-PL" dirty="0"/>
              <a:t>Akademia ETI edycja 2019 – Programowalne układy cyfrowe FPGA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76245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01" y="5868988"/>
            <a:ext cx="11517488" cy="6111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5761038"/>
            <a:ext cx="11517488" cy="107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88" y="827088"/>
            <a:ext cx="9866312" cy="1044575"/>
          </a:xfrm>
        </p:spPr>
        <p:txBody>
          <a:bodyPr lIns="0" tIns="0" rIns="0" bIns="0" anchor="t" anchorCtr="0">
            <a:normAutofit/>
          </a:bodyPr>
          <a:lstStyle>
            <a:lvl1pPr>
              <a:lnSpc>
                <a:spcPct val="85000"/>
              </a:lnSpc>
              <a:defRPr sz="7559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088" y="2087563"/>
            <a:ext cx="9866312" cy="356552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2268" cap="all" spc="189" baseline="0">
                <a:solidFill>
                  <a:schemeClr val="tx2"/>
                </a:solidFill>
                <a:latin typeface="+mj-lt"/>
              </a:defRPr>
            </a:lvl1pPr>
            <a:lvl2pPr marL="4320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Akademia ETI edycja 2019 – Programowalne układy cyfrowe FPGA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FA08-9B28-4955-9F43-B103CC4BD8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891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36844" y="270814"/>
            <a:ext cx="9504403" cy="137083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6843" y="1744048"/>
            <a:ext cx="4665798" cy="380170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5449" y="1744049"/>
            <a:ext cx="4665798" cy="380170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96632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36844" y="270814"/>
            <a:ext cx="9504403" cy="137083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844" y="1744348"/>
            <a:ext cx="4665798" cy="69571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890" b="0" cap="all" baseline="0">
                <a:solidFill>
                  <a:schemeClr val="tx2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6844" y="2440067"/>
            <a:ext cx="4665798" cy="3192086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75449" y="1744348"/>
            <a:ext cx="4665798" cy="69571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890" b="0" cap="all" baseline="0">
                <a:solidFill>
                  <a:schemeClr val="tx2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75449" y="2440067"/>
            <a:ext cx="4665798" cy="3192086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  <a:endParaRPr lang="pl-P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22914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7469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01" y="6048163"/>
            <a:ext cx="11517488" cy="4320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5985342"/>
            <a:ext cx="11517488" cy="604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  <a:endParaRPr lang="pl-P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19621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3827681" cy="64801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817551" y="0"/>
            <a:ext cx="60483" cy="6480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18" y="561614"/>
            <a:ext cx="3024128" cy="2160058"/>
          </a:xfrm>
        </p:spPr>
        <p:txBody>
          <a:bodyPr anchor="b">
            <a:normAutofit/>
          </a:bodyPr>
          <a:lstStyle>
            <a:lvl1pPr>
              <a:defRPr sz="3402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6192" y="691219"/>
            <a:ext cx="6134660" cy="4968134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18" y="2764875"/>
            <a:ext cx="3024128" cy="31929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417">
                <a:solidFill>
                  <a:srgbClr val="FFFFFF"/>
                </a:solidFill>
              </a:defRPr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9873" y="6103899"/>
            <a:ext cx="2474287" cy="345009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/>
              <a:t>27 luty 2019</a:t>
            </a:r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36192" y="6103899"/>
            <a:ext cx="4392186" cy="345009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35485C75-1A5A-4731-A81C-8CC4B5363BB5}"/>
              </a:ext>
            </a:extLst>
          </p:cNvPr>
          <p:cNvSpPr/>
          <p:nvPr userDrawn="1"/>
        </p:nvSpPr>
        <p:spPr>
          <a:xfrm>
            <a:off x="0" y="0"/>
            <a:ext cx="6912293" cy="6480175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sz="1607" noProof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99088D98-9746-4071-AC8E-991EEAAD0C6E}"/>
              </a:ext>
            </a:extLst>
          </p:cNvPr>
          <p:cNvCxnSpPr/>
          <p:nvPr userDrawn="1"/>
        </p:nvCxnSpPr>
        <p:spPr>
          <a:xfrm>
            <a:off x="7486701" y="2736074"/>
            <a:ext cx="34577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48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680126"/>
            <a:ext cx="11517488" cy="1800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644292"/>
            <a:ext cx="11517488" cy="604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844" y="4795330"/>
            <a:ext cx="9556245" cy="777621"/>
          </a:xfrm>
        </p:spPr>
        <p:txBody>
          <a:bodyPr lIns="91440" tIns="0" rIns="91440" bIns="0" anchor="b">
            <a:noAutofit/>
          </a:bodyPr>
          <a:lstStyle>
            <a:lvl1pPr>
              <a:defRPr sz="3402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1520474" cy="4644292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024">
                <a:solidFill>
                  <a:schemeClr val="bg1"/>
                </a:solidFill>
              </a:defRPr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6844" y="5581590"/>
            <a:ext cx="9556245" cy="561615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567"/>
              </a:spcAft>
              <a:buNone/>
              <a:defRPr sz="1417">
                <a:solidFill>
                  <a:srgbClr val="FFFFFF"/>
                </a:solidFill>
              </a:defRPr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Akademia ETI edycja 2019 – Programowalne układy cyfrowe FPGA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FA08-9B28-4955-9F43-B103CC4BD8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219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868988"/>
            <a:ext cx="11520489" cy="6111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5761035"/>
            <a:ext cx="11520489" cy="1079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7088" y="827088"/>
            <a:ext cx="9866312" cy="1044576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088" y="2087562"/>
            <a:ext cx="9866312" cy="36734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7089" y="5868988"/>
            <a:ext cx="2305050" cy="611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rgbClr val="FFFFFF"/>
                </a:solidFill>
              </a:defRPr>
            </a:lvl1pPr>
          </a:lstStyle>
          <a:p>
            <a:r>
              <a:rPr lang="pl-PL"/>
              <a:t>27 luty 2019</a:t>
            </a:r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48038" y="5868988"/>
            <a:ext cx="4824411" cy="611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348" y="5868989"/>
            <a:ext cx="2305051" cy="611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rgbClr val="FFFFFF"/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80333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marL="0" indent="0" algn="l" defTabSz="1008000" rtl="0" eaLnBrk="1" latinLnBrk="0" hangingPunct="1">
        <a:lnSpc>
          <a:spcPct val="100000"/>
        </a:lnSpc>
        <a:spcBef>
          <a:spcPct val="0"/>
        </a:spcBef>
        <a:buNone/>
        <a:defRPr sz="4000" kern="1200" spc="-47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864017" rtl="0" eaLnBrk="1" latinLnBrk="0" hangingPunct="1">
        <a:lnSpc>
          <a:spcPct val="90000"/>
        </a:lnSpc>
        <a:spcBef>
          <a:spcPts val="1134"/>
        </a:spcBef>
        <a:spcAft>
          <a:spcPts val="189"/>
        </a:spcAft>
        <a:buClr>
          <a:schemeClr val="accent1"/>
        </a:buClr>
        <a:buSzPct val="100000"/>
        <a:buFont typeface="Calibri" panose="020F0502020204030204" pitchFamily="34" charset="0"/>
        <a:buNone/>
        <a:defRPr sz="18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77800" indent="-177800" algn="l" defTabSz="864017" rtl="0" eaLnBrk="1" latinLnBrk="0" hangingPunct="1">
        <a:lnSpc>
          <a:spcPct val="90000"/>
        </a:lnSpc>
        <a:spcBef>
          <a:spcPts val="189"/>
        </a:spcBef>
        <a:spcAft>
          <a:spcPts val="378"/>
        </a:spcAft>
        <a:buClr>
          <a:schemeClr val="accent1"/>
        </a:buClr>
        <a:buFont typeface="Calibri" pitchFamily="34" charset="0"/>
        <a:buChar char="◦"/>
        <a:defRPr sz="17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357188" indent="-179388" algn="l" defTabSz="864017" rtl="0" eaLnBrk="1" latinLnBrk="0" hangingPunct="1">
        <a:lnSpc>
          <a:spcPct val="90000"/>
        </a:lnSpc>
        <a:spcBef>
          <a:spcPts val="189"/>
        </a:spcBef>
        <a:spcAft>
          <a:spcPts val="378"/>
        </a:spcAft>
        <a:buClr>
          <a:schemeClr val="accent1"/>
        </a:buClr>
        <a:buFont typeface="Calibri" pitchFamily="34" charset="0"/>
        <a:buChar char="◦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34988" indent="-177800" algn="l" defTabSz="864017" rtl="0" eaLnBrk="1" latinLnBrk="0" hangingPunct="1">
        <a:lnSpc>
          <a:spcPct val="90000"/>
        </a:lnSpc>
        <a:spcBef>
          <a:spcPts val="189"/>
        </a:spcBef>
        <a:spcAft>
          <a:spcPts val="378"/>
        </a:spcAft>
        <a:buClr>
          <a:schemeClr val="accent1"/>
        </a:buClr>
        <a:buFont typeface="Calibri" pitchFamily="34" charset="0"/>
        <a:buChar char="◦"/>
        <a:tabLst>
          <a:tab pos="534988" algn="l"/>
        </a:tabLst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20725" indent="-185738" algn="l" defTabSz="864017" rtl="0" eaLnBrk="1" latinLnBrk="0" hangingPunct="1">
        <a:lnSpc>
          <a:spcPct val="90000"/>
        </a:lnSpc>
        <a:spcBef>
          <a:spcPts val="189"/>
        </a:spcBef>
        <a:spcAft>
          <a:spcPts val="378"/>
        </a:spcAft>
        <a:buClr>
          <a:schemeClr val="accent1"/>
        </a:buClr>
        <a:buFont typeface="Calibri" pitchFamily="34" charset="0"/>
        <a:buChar char="◦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39390" indent="-216004" algn="l" defTabSz="864017" rtl="0" eaLnBrk="1" latinLnBrk="0" hangingPunct="1">
        <a:lnSpc>
          <a:spcPct val="90000"/>
        </a:lnSpc>
        <a:spcBef>
          <a:spcPts val="189"/>
        </a:spcBef>
        <a:spcAft>
          <a:spcPts val="378"/>
        </a:spcAft>
        <a:buClr>
          <a:schemeClr val="accent1"/>
        </a:buClr>
        <a:buFont typeface="Calibri" pitchFamily="34" charset="0"/>
        <a:buChar char="◦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28370" indent="-216004" algn="l" defTabSz="864017" rtl="0" eaLnBrk="1" latinLnBrk="0" hangingPunct="1">
        <a:lnSpc>
          <a:spcPct val="90000"/>
        </a:lnSpc>
        <a:spcBef>
          <a:spcPts val="189"/>
        </a:spcBef>
        <a:spcAft>
          <a:spcPts val="378"/>
        </a:spcAft>
        <a:buClr>
          <a:schemeClr val="accent1"/>
        </a:buClr>
        <a:buFont typeface="Calibri" pitchFamily="34" charset="0"/>
        <a:buChar char="◦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17350" indent="-216004" algn="l" defTabSz="864017" rtl="0" eaLnBrk="1" latinLnBrk="0" hangingPunct="1">
        <a:lnSpc>
          <a:spcPct val="90000"/>
        </a:lnSpc>
        <a:spcBef>
          <a:spcPts val="189"/>
        </a:spcBef>
        <a:spcAft>
          <a:spcPts val="378"/>
        </a:spcAft>
        <a:buClr>
          <a:schemeClr val="accent1"/>
        </a:buClr>
        <a:buFont typeface="Calibri" pitchFamily="34" charset="0"/>
        <a:buChar char="◦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06330" indent="-216004" algn="l" defTabSz="864017" rtl="0" eaLnBrk="1" latinLnBrk="0" hangingPunct="1">
        <a:lnSpc>
          <a:spcPct val="90000"/>
        </a:lnSpc>
        <a:spcBef>
          <a:spcPts val="189"/>
        </a:spcBef>
        <a:spcAft>
          <a:spcPts val="378"/>
        </a:spcAft>
        <a:buClr>
          <a:schemeClr val="accent1"/>
        </a:buClr>
        <a:buFont typeface="Calibri" pitchFamily="34" charset="0"/>
        <a:buChar char="◦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4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453" userDrawn="1">
          <p15:clr>
            <a:srgbClr val="F26B43"/>
          </p15:clr>
        </p15:guide>
        <p15:guide id="4" pos="6804" userDrawn="1">
          <p15:clr>
            <a:srgbClr val="F26B43"/>
          </p15:clr>
        </p15:guide>
        <p15:guide id="6" pos="5216" userDrawn="1">
          <p15:clr>
            <a:srgbClr val="F26B43"/>
          </p15:clr>
        </p15:guide>
        <p15:guide id="11" pos="2041" userDrawn="1">
          <p15:clr>
            <a:srgbClr val="F26B43"/>
          </p15:clr>
        </p15:guide>
        <p15:guide id="12" orient="horz" pos="453" userDrawn="1">
          <p15:clr>
            <a:srgbClr val="F26B43"/>
          </p15:clr>
        </p15:guide>
        <p15:guide id="13" orient="horz" pos="1247" userDrawn="1">
          <p15:clr>
            <a:srgbClr val="F26B43"/>
          </p15:clr>
        </p15:guide>
        <p15:guide id="14" orient="horz" pos="2835" userDrawn="1">
          <p15:clr>
            <a:srgbClr val="F26B43"/>
          </p15:clr>
        </p15:guide>
        <p15:guide id="15" orient="horz" pos="3629" userDrawn="1">
          <p15:clr>
            <a:srgbClr val="F26B43"/>
          </p15:clr>
        </p15:guide>
        <p15:guide id="16" pos="521" userDrawn="1">
          <p15:clr>
            <a:srgbClr val="F26B43"/>
          </p15:clr>
        </p15:guide>
        <p15:guide id="17" pos="1973" userDrawn="1">
          <p15:clr>
            <a:srgbClr val="F26B43"/>
          </p15:clr>
        </p15:guide>
        <p15:guide id="18" pos="2109" userDrawn="1">
          <p15:clr>
            <a:srgbClr val="F26B43"/>
          </p15:clr>
        </p15:guide>
        <p15:guide id="19" pos="3560" userDrawn="1">
          <p15:clr>
            <a:srgbClr val="F26B43"/>
          </p15:clr>
        </p15:guide>
        <p15:guide id="20" pos="3697" userDrawn="1">
          <p15:clr>
            <a:srgbClr val="F26B43"/>
          </p15:clr>
        </p15:guide>
        <p15:guide id="21" pos="5284" userDrawn="1">
          <p15:clr>
            <a:srgbClr val="F26B43"/>
          </p15:clr>
        </p15:guide>
        <p15:guide id="23" pos="5148" userDrawn="1">
          <p15:clr>
            <a:srgbClr val="F26B43"/>
          </p15:clr>
        </p15:guide>
        <p15:guide id="24" pos="6736" userDrawn="1">
          <p15:clr>
            <a:srgbClr val="F26B43"/>
          </p15:clr>
        </p15:guide>
        <p15:guide id="25" orient="horz" pos="521" userDrawn="1">
          <p15:clr>
            <a:srgbClr val="F26B43"/>
          </p15:clr>
        </p15:guide>
        <p15:guide id="26" orient="horz" pos="1179" userDrawn="1">
          <p15:clr>
            <a:srgbClr val="F26B43"/>
          </p15:clr>
        </p15:guide>
        <p15:guide id="27" orient="horz" pos="1315" userDrawn="1">
          <p15:clr>
            <a:srgbClr val="F26B43"/>
          </p15:clr>
        </p15:guide>
        <p15:guide id="28" orient="horz" pos="1645" userDrawn="1">
          <p15:clr>
            <a:srgbClr val="F26B43"/>
          </p15:clr>
        </p15:guide>
        <p15:guide id="29" orient="horz" pos="2132" userDrawn="1">
          <p15:clr>
            <a:srgbClr val="F26B43"/>
          </p15:clr>
        </p15:guide>
        <p15:guide id="30" orient="horz" pos="2767" userDrawn="1">
          <p15:clr>
            <a:srgbClr val="F26B43"/>
          </p15:clr>
        </p15:guide>
        <p15:guide id="31" orient="horz" pos="2903" userDrawn="1">
          <p15:clr>
            <a:srgbClr val="F26B43"/>
          </p15:clr>
        </p15:guide>
        <p15:guide id="32" orient="horz" pos="3561" userDrawn="1">
          <p15:clr>
            <a:srgbClr val="F26B43"/>
          </p15:clr>
        </p15:guide>
        <p15:guide id="33" orient="horz" pos="3697" userDrawn="1">
          <p15:clr>
            <a:srgbClr val="F26B43"/>
          </p15:clr>
        </p15:guide>
        <p15:guide id="34" orient="horz" pos="195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jpg"/><Relationship Id="rId7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7" Type="http://schemas.openxmlformats.org/officeDocument/2006/relationships/chart" Target="../charts/chart9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ostokąt 22">
            <a:extLst>
              <a:ext uri="{FF2B5EF4-FFF2-40B4-BE49-F238E27FC236}">
                <a16:creationId xmlns:a16="http://schemas.microsoft.com/office/drawing/2014/main" id="{F9D2D121-C0DF-4CB3-A780-41A3666219E1}"/>
              </a:ext>
            </a:extLst>
          </p:cNvPr>
          <p:cNvSpPr/>
          <p:nvPr/>
        </p:nvSpPr>
        <p:spPr>
          <a:xfrm>
            <a:off x="8388350" y="3358146"/>
            <a:ext cx="2316157" cy="22949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1964ABB-A6FF-49F6-9F57-90CEB36E0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Akademia ETI edycja 2019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FC7C691-444E-4136-8884-8AE839E33D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Programowalne układy cyfrowe FPGA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4B5E181-E64E-4C81-B6B1-ED6361CC4E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3358146"/>
            <a:ext cx="2303461" cy="1034467"/>
          </a:xfrm>
        </p:spPr>
        <p:txBody>
          <a:bodyPr numCol="1">
            <a:normAutofit/>
          </a:bodyPr>
          <a:lstStyle/>
          <a:p>
            <a:r>
              <a:rPr lang="pl-PL" sz="1600" dirty="0"/>
              <a:t>Autorzy:</a:t>
            </a: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pl-PL" sz="1600" dirty="0"/>
              <a:t>Maciej Brzeski</a:t>
            </a: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pl-PL" sz="1600" dirty="0"/>
              <a:t>Mikołaj Barcikowski</a:t>
            </a:r>
          </a:p>
          <a:p>
            <a:endParaRPr lang="pl-PL" sz="1600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D27F3C4-8E06-4D04-AD8D-F7C95522D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989" y="3348036"/>
            <a:ext cx="2303461" cy="2314315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480ACCBF-3B06-489A-8D31-D6D9796655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5"/>
          <a:stretch/>
        </p:blipFill>
        <p:spPr>
          <a:xfrm>
            <a:off x="8388350" y="3686923"/>
            <a:ext cx="2284417" cy="1627279"/>
          </a:xfrm>
          <a:prstGeom prst="rect">
            <a:avLst/>
          </a:prstGeom>
        </p:spPr>
      </p:pic>
      <p:sp>
        <p:nvSpPr>
          <p:cNvPr id="24" name="Symbol zastępczy zawartości 5">
            <a:extLst>
              <a:ext uri="{FF2B5EF4-FFF2-40B4-BE49-F238E27FC236}">
                <a16:creationId xmlns:a16="http://schemas.microsoft.com/office/drawing/2014/main" id="{11B4E391-CC7D-4AAA-A4D3-57F42A8A29B2}"/>
              </a:ext>
            </a:extLst>
          </p:cNvPr>
          <p:cNvSpPr txBox="1">
            <a:spLocks/>
          </p:cNvSpPr>
          <p:nvPr/>
        </p:nvSpPr>
        <p:spPr>
          <a:xfrm>
            <a:off x="827089" y="4627883"/>
            <a:ext cx="4824411" cy="103446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864017" rtl="0" eaLnBrk="1" latinLnBrk="0" hangingPunct="1">
              <a:lnSpc>
                <a:spcPct val="90000"/>
              </a:lnSpc>
              <a:spcBef>
                <a:spcPts val="1134"/>
              </a:spcBef>
              <a:spcAft>
                <a:spcPts val="189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9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70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57188" indent="-179388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34988" indent="-177800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tabLst>
                <a:tab pos="534988" algn="l"/>
              </a:tabLst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20725" indent="-185738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39390" indent="-216004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28370" indent="-216004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17350" indent="-216004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06330" indent="-216004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600" dirty="0"/>
              <a:t>Opiekun: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l-PL" sz="1600" dirty="0"/>
              <a:t>dr hab. inż. Bogdan Pankiewicz, </a:t>
            </a:r>
            <a:br>
              <a:rPr lang="pl-PL" sz="1600" dirty="0"/>
            </a:br>
            <a:r>
              <a:rPr lang="pl-PL" sz="1600" dirty="0"/>
              <a:t>prof. nadzwyczajny PG</a:t>
            </a:r>
          </a:p>
        </p:txBody>
      </p:sp>
      <p:sp>
        <p:nvSpPr>
          <p:cNvPr id="26" name="Symbol zastępczy zawartości 5">
            <a:extLst>
              <a:ext uri="{FF2B5EF4-FFF2-40B4-BE49-F238E27FC236}">
                <a16:creationId xmlns:a16="http://schemas.microsoft.com/office/drawing/2014/main" id="{4F1648CC-37A9-4543-BFC8-5C4241A5E43D}"/>
              </a:ext>
            </a:extLst>
          </p:cNvPr>
          <p:cNvSpPr txBox="1">
            <a:spLocks/>
          </p:cNvSpPr>
          <p:nvPr/>
        </p:nvSpPr>
        <p:spPr>
          <a:xfrm>
            <a:off x="3353595" y="3348038"/>
            <a:ext cx="2297906" cy="1044575"/>
          </a:xfrm>
          <a:prstGeom prst="rect">
            <a:avLst/>
          </a:prstGeom>
        </p:spPr>
        <p:txBody>
          <a:bodyPr vert="horz" lIns="0" tIns="0" rIns="0" bIns="0" numCol="1" rtlCol="0" anchor="t" anchorCtr="0">
            <a:normAutofit/>
          </a:bodyPr>
          <a:lstStyle>
            <a:lvl1pPr marL="0" indent="0" algn="l" defTabSz="864017" rtl="0" eaLnBrk="1" latinLnBrk="0" hangingPunct="1">
              <a:lnSpc>
                <a:spcPct val="90000"/>
              </a:lnSpc>
              <a:spcBef>
                <a:spcPts val="1134"/>
              </a:spcBef>
              <a:spcAft>
                <a:spcPts val="189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9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70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57188" indent="-179388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34988" indent="-177800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tabLst>
                <a:tab pos="534988" algn="l"/>
              </a:tabLst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20725" indent="-185738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39390" indent="-216004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28370" indent="-216004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17350" indent="-216004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06330" indent="-216004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buFont typeface="Wingdings" panose="05000000000000000000" pitchFamily="2" charset="2"/>
              <a:buChar char="§"/>
            </a:pPr>
            <a:endParaRPr lang="pl-PL" sz="1600" dirty="0"/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pl-PL" sz="1600" dirty="0"/>
              <a:t>Jakub Gierowski</a:t>
            </a: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pl-PL" sz="1600" dirty="0"/>
              <a:t>Jan Olencki</a:t>
            </a:r>
          </a:p>
        </p:txBody>
      </p:sp>
    </p:spTree>
    <p:extLst>
      <p:ext uri="{BB962C8B-B14F-4D97-AF65-F5344CB8AC3E}">
        <p14:creationId xmlns:p14="http://schemas.microsoft.com/office/powerpoint/2010/main" val="89705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4DCDDD-9652-41AD-9783-5E773DA7F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2087562"/>
            <a:ext cx="9866312" cy="3565526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Układy FPGA to programowalne układy logiczne pozwalające na tworzenie dowolnego układu cyfrowego (synchronicznego). Składają się z od tysięcy do nawet kilku milionów programowalnych bloków logicznych. Są wykorzystywane w prototypowaniu układów scalonych (szczególnie wyspecjalizowanych – ASIC) oraz wszędzie tam gdzie potrzebna jest duża wydajność lub energooszczędność przy przetwarzaniu równoległym.</a:t>
            </a:r>
          </a:p>
          <a:p>
            <a:r>
              <a:rPr lang="pl-PL" dirty="0">
                <a:solidFill>
                  <a:schemeClr val="tx1"/>
                </a:solidFill>
              </a:rPr>
              <a:t>Przy projektowaniu układu cyfrowego z wykorzystaniem układu FPGA wykorzystujemy języki opisu sprzętu (HDL), takie jak VHDL lub </a:t>
            </a:r>
            <a:r>
              <a:rPr lang="pl-PL" dirty="0" err="1">
                <a:solidFill>
                  <a:schemeClr val="tx1"/>
                </a:solidFill>
              </a:rPr>
              <a:t>Verilog</a:t>
            </a:r>
            <a:r>
              <a:rPr lang="pl-PL" dirty="0">
                <a:solidFill>
                  <a:schemeClr val="tx1"/>
                </a:solidFill>
              </a:rPr>
              <a:t>. Można również tworzyć schematy, jednakże jest to skrajnie nieefektywne.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3D6186-9241-4259-94B2-C0E0886F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C19FA3-4BA7-477B-95D6-C61EABBA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DCBB65-B615-410D-AEAB-E49F9C79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l-PL" noProof="0" smtClean="0"/>
              <a:t>10</a:t>
            </a:fld>
            <a:endParaRPr lang="pl-PL" noProof="0"/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8D3E7FEA-957B-4167-AE78-C6223030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sz="3200" dirty="0"/>
              <a:t>Elementarne informacje o układach FPGA</a:t>
            </a:r>
            <a:r>
              <a:rPr lang="pl-PL" sz="2800" dirty="0"/>
              <a:t> </a:t>
            </a:r>
            <a:r>
              <a:rPr lang="pl-PL" sz="28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– Czym są układy FPGA?</a:t>
            </a:r>
          </a:p>
        </p:txBody>
      </p:sp>
    </p:spTree>
    <p:extLst>
      <p:ext uri="{BB962C8B-B14F-4D97-AF65-F5344CB8AC3E}">
        <p14:creationId xmlns:p14="http://schemas.microsoft.com/office/powerpoint/2010/main" val="70906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4DCDDD-9652-41AD-9783-5E773DA7F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2087562"/>
            <a:ext cx="9866312" cy="3565526"/>
          </a:xfrm>
        </p:spPr>
        <p:txBody>
          <a:bodyPr>
            <a:normAutofit/>
          </a:bodyPr>
          <a:lstStyle/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3D6186-9241-4259-94B2-C0E0886F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C19FA3-4BA7-477B-95D6-C61EABBA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DCBB65-B615-410D-AEAB-E49F9C79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l-PL" noProof="0" smtClean="0"/>
              <a:t>11</a:t>
            </a:fld>
            <a:endParaRPr lang="pl-PL" noProof="0"/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8D3E7FEA-957B-4167-AE78-C6223030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sz="3200" dirty="0"/>
              <a:t>Elementarne informacje o układach FPGA</a:t>
            </a:r>
            <a:r>
              <a:rPr lang="pl-PL" sz="2800" dirty="0"/>
              <a:t> </a:t>
            </a:r>
            <a:r>
              <a:rPr lang="pl-PL" sz="28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– Czym są układy FPGA? – Porównanie na podstawie kopania </a:t>
            </a:r>
            <a:r>
              <a:rPr lang="pl-PL" sz="2800" i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bitcoinów</a:t>
            </a:r>
            <a:endParaRPr lang="pl-PL" sz="2800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1158EEE-ACFC-465E-8616-CF06D2573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989" y="3384550"/>
            <a:ext cx="2303461" cy="1482389"/>
          </a:xfrm>
          <a:prstGeom prst="rect">
            <a:avLst/>
          </a:prstGeom>
        </p:spPr>
      </p:pic>
      <p:pic>
        <p:nvPicPr>
          <p:cNvPr id="10" name="Obraz 9" descr="Obraz zawierający obwód, sprzęt elektroniczny&#10;&#10;Opis wygenerowany automatycznie">
            <a:extLst>
              <a:ext uri="{FF2B5EF4-FFF2-40B4-BE49-F238E27FC236}">
                <a16:creationId xmlns:a16="http://schemas.microsoft.com/office/drawing/2014/main" id="{F487A8F7-C59C-42EF-81CC-4DF64A94EF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83" t="13420" r="10468" b="10532"/>
          <a:stretch/>
        </p:blipFill>
        <p:spPr>
          <a:xfrm>
            <a:off x="827087" y="3384086"/>
            <a:ext cx="2313761" cy="1564151"/>
          </a:xfrm>
          <a:prstGeom prst="rect">
            <a:avLst/>
          </a:prstGeom>
        </p:spPr>
      </p:pic>
      <p:pic>
        <p:nvPicPr>
          <p:cNvPr id="12" name="Obraz 11" descr="Obraz zawierający sprzęt elektroniczny, obwód&#10;&#10;Opis wygenerowany automatycznie">
            <a:extLst>
              <a:ext uri="{FF2B5EF4-FFF2-40B4-BE49-F238E27FC236}">
                <a16:creationId xmlns:a16="http://schemas.microsoft.com/office/drawing/2014/main" id="{07C31A83-1226-43A3-AA75-FD37E09DF4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98" t="5596" r="5579" b="5071"/>
          <a:stretch/>
        </p:blipFill>
        <p:spPr>
          <a:xfrm>
            <a:off x="3356746" y="3384550"/>
            <a:ext cx="2294753" cy="2009924"/>
          </a:xfrm>
          <a:prstGeom prst="rect">
            <a:avLst/>
          </a:prstGeom>
        </p:spPr>
      </p:pic>
      <p:pic>
        <p:nvPicPr>
          <p:cNvPr id="14" name="Obraz 13" descr="Obraz zawierający wewnątrz, siedzi, sprzęt elektroniczny, walizka&#10;&#10;Opis wygenerowany automatycznie">
            <a:extLst>
              <a:ext uri="{FF2B5EF4-FFF2-40B4-BE49-F238E27FC236}">
                <a16:creationId xmlns:a16="http://schemas.microsoft.com/office/drawing/2014/main" id="{EDA11394-768C-4254-8053-8B5AAB4732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22" b="3223"/>
          <a:stretch/>
        </p:blipFill>
        <p:spPr>
          <a:xfrm>
            <a:off x="8388349" y="3384087"/>
            <a:ext cx="2303461" cy="216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pole tekstowe 14">
                <a:extLst>
                  <a:ext uri="{FF2B5EF4-FFF2-40B4-BE49-F238E27FC236}">
                    <a16:creationId xmlns:a16="http://schemas.microsoft.com/office/drawing/2014/main" id="{50559B99-5D81-458A-ADF5-536368C38D07}"/>
                  </a:ext>
                </a:extLst>
              </p:cNvPr>
              <p:cNvSpPr txBox="1"/>
              <p:nvPr/>
            </p:nvSpPr>
            <p:spPr>
              <a:xfrm>
                <a:off x="827088" y="2087563"/>
                <a:ext cx="2305050" cy="898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b="1" dirty="0"/>
                  <a:t>ASIC – </a:t>
                </a:r>
                <a:r>
                  <a:rPr lang="pl-PL" sz="1400" b="1" dirty="0" err="1"/>
                  <a:t>Bitmain</a:t>
                </a:r>
                <a:r>
                  <a:rPr lang="pl-PL" sz="1400" b="1" dirty="0"/>
                  <a:t> BM1385</a:t>
                </a:r>
                <a:br>
                  <a:rPr lang="pl-PL" sz="1400" b="1" dirty="0"/>
                </a:br>
                <a14:m>
                  <m:oMath xmlns:m="http://schemas.openxmlformats.org/officeDocument/2006/math">
                    <m:r>
                      <a:rPr lang="pl-PL" sz="1100" i="1" dirty="0" smtClean="0">
                        <a:latin typeface="Cambria Math" panose="02040503050406030204" pitchFamily="18" charset="0"/>
                      </a:rPr>
                      <m:t>3875</m:t>
                    </m:r>
                    <m:r>
                      <a:rPr lang="pl-PL" sz="1100" b="0" i="1" dirty="0" smtClean="0">
                        <a:latin typeface="Cambria Math" panose="02040503050406030204" pitchFamily="18" charset="0"/>
                      </a:rPr>
                      <m:t>0 </m:t>
                    </m:r>
                    <m:f>
                      <m:fPr>
                        <m:ctrlPr>
                          <a:rPr lang="pl-PL" sz="11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1100" b="0" i="1" dirty="0" smtClean="0">
                            <a:latin typeface="Cambria Math" panose="02040503050406030204" pitchFamily="18" charset="0"/>
                          </a:rPr>
                          <m:t>𝑀𝐻𝑎𝑠h</m:t>
                        </m:r>
                      </m:num>
                      <m:den>
                        <m:r>
                          <a:rPr lang="pl-PL" sz="11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pl-PL" sz="11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sz="1100" dirty="0"/>
                  <a:t> przy </a:t>
                </a:r>
                <a14:m>
                  <m:oMath xmlns:m="http://schemas.openxmlformats.org/officeDocument/2006/math">
                    <m:r>
                      <a:rPr lang="pl-PL" sz="1100" b="0" i="1" smtClean="0">
                        <a:latin typeface="Cambria Math" panose="02040503050406030204" pitchFamily="18" charset="0"/>
                      </a:rPr>
                      <m:t>10,2 </m:t>
                    </m:r>
                    <m:r>
                      <a:rPr lang="pl-PL" sz="11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pl-PL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100" i="1" dirty="0">
                          <a:latin typeface="Cambria Math" panose="02040503050406030204" pitchFamily="18" charset="0"/>
                        </a:rPr>
                        <m:t>38</m:t>
                      </m:r>
                      <m:r>
                        <a:rPr lang="pl-PL" sz="1100" b="0" i="1" dirty="0" smtClean="0">
                          <a:latin typeface="Cambria Math" panose="02040503050406030204" pitchFamily="18" charset="0"/>
                        </a:rPr>
                        <m:t>02</m:t>
                      </m:r>
                      <m:r>
                        <a:rPr lang="pl-PL" sz="1100" i="1" dirty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l-PL" sz="11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1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l-PL" sz="1100" i="1" dirty="0">
                              <a:latin typeface="Cambria Math" panose="02040503050406030204" pitchFamily="18" charset="0"/>
                            </a:rPr>
                            <m:t>𝐻𝑎𝑠h</m:t>
                          </m:r>
                        </m:num>
                        <m:den>
                          <m:r>
                            <a:rPr lang="pl-PL" sz="11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</m:oMath>
                  </m:oMathPara>
                </a14:m>
                <a:endParaRPr lang="pl-PL" sz="1100" dirty="0"/>
              </a:p>
            </p:txBody>
          </p:sp>
        </mc:Choice>
        <mc:Fallback>
          <p:sp>
            <p:nvSpPr>
              <p:cNvPr id="15" name="pole tekstowe 14">
                <a:extLst>
                  <a:ext uri="{FF2B5EF4-FFF2-40B4-BE49-F238E27FC236}">
                    <a16:creationId xmlns:a16="http://schemas.microsoft.com/office/drawing/2014/main" id="{50559B99-5D81-458A-ADF5-536368C38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88" y="2087563"/>
                <a:ext cx="2305050" cy="898451"/>
              </a:xfrm>
              <a:prstGeom prst="rect">
                <a:avLst/>
              </a:prstGeom>
              <a:blipFill>
                <a:blip r:embed="rId6"/>
                <a:stretch>
                  <a:fillRect l="-794" t="-67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pole tekstowe 15">
                <a:extLst>
                  <a:ext uri="{FF2B5EF4-FFF2-40B4-BE49-F238E27FC236}">
                    <a16:creationId xmlns:a16="http://schemas.microsoft.com/office/drawing/2014/main" id="{62A4D792-9E42-45A1-85F5-1B10737897E2}"/>
                  </a:ext>
                </a:extLst>
              </p:cNvPr>
              <p:cNvSpPr txBox="1"/>
              <p:nvPr/>
            </p:nvSpPr>
            <p:spPr>
              <a:xfrm>
                <a:off x="3346449" y="2095072"/>
                <a:ext cx="2305050" cy="867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200" b="1" dirty="0"/>
                  <a:t>FPGA – </a:t>
                </a:r>
                <a:r>
                  <a:rPr lang="pl-PL" sz="1200" b="1" dirty="0" err="1"/>
                  <a:t>Xilinx</a:t>
                </a:r>
                <a:r>
                  <a:rPr lang="pl-PL" sz="1200" b="1" dirty="0"/>
                  <a:t> Spartan-6 LX150</a:t>
                </a:r>
              </a:p>
              <a:p>
                <a14:m>
                  <m:oMath xmlns:m="http://schemas.openxmlformats.org/officeDocument/2006/math">
                    <m:r>
                      <a:rPr lang="pl-PL" sz="11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pl-PL" sz="1100" b="0" i="1" dirty="0" smtClean="0">
                        <a:latin typeface="Cambria Math" panose="02040503050406030204" pitchFamily="18" charset="0"/>
                      </a:rPr>
                      <m:t>00 </m:t>
                    </m:r>
                    <m:f>
                      <m:fPr>
                        <m:ctrlPr>
                          <a:rPr lang="pl-PL" sz="11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1100" b="0" i="1" dirty="0" smtClean="0">
                            <a:latin typeface="Cambria Math" panose="02040503050406030204" pitchFamily="18" charset="0"/>
                          </a:rPr>
                          <m:t>𝑀𝐻𝑎𝑠h</m:t>
                        </m:r>
                      </m:num>
                      <m:den>
                        <m:r>
                          <a:rPr lang="pl-PL" sz="11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pl-PL" sz="11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sz="1100" dirty="0"/>
                  <a:t> przy </a:t>
                </a:r>
                <a14:m>
                  <m:oMath xmlns:m="http://schemas.openxmlformats.org/officeDocument/2006/math">
                    <m:r>
                      <a:rPr lang="pl-PL" sz="11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pl-PL" sz="1100" b="0" i="1" smtClean="0">
                        <a:latin typeface="Cambria Math" panose="02040503050406030204" pitchFamily="18" charset="0"/>
                      </a:rPr>
                      <m:t>,6</m:t>
                    </m:r>
                    <m:r>
                      <a:rPr lang="pl-PL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1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pl-PL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1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l-PL" sz="1100" b="0" i="1" dirty="0" smtClean="0">
                          <a:latin typeface="Cambria Math" panose="02040503050406030204" pitchFamily="18" charset="0"/>
                        </a:rPr>
                        <m:t>3,25</m:t>
                      </m:r>
                      <m:r>
                        <a:rPr lang="pl-PL" sz="1100" i="1" dirty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l-PL" sz="11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1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l-PL" sz="1100" i="1" dirty="0">
                              <a:latin typeface="Cambria Math" panose="02040503050406030204" pitchFamily="18" charset="0"/>
                            </a:rPr>
                            <m:t>𝐻𝑎𝑠h</m:t>
                          </m:r>
                        </m:num>
                        <m:den>
                          <m:r>
                            <a:rPr lang="pl-PL" sz="11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</m:oMath>
                  </m:oMathPara>
                </a14:m>
                <a:endParaRPr lang="pl-PL" sz="1100" dirty="0"/>
              </a:p>
            </p:txBody>
          </p:sp>
        </mc:Choice>
        <mc:Fallback>
          <p:sp>
            <p:nvSpPr>
              <p:cNvPr id="16" name="pole tekstowe 15">
                <a:extLst>
                  <a:ext uri="{FF2B5EF4-FFF2-40B4-BE49-F238E27FC236}">
                    <a16:creationId xmlns:a16="http://schemas.microsoft.com/office/drawing/2014/main" id="{62A4D792-9E42-45A1-85F5-1B1073789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449" y="2095072"/>
                <a:ext cx="2305050" cy="867673"/>
              </a:xfrm>
              <a:prstGeom prst="rect">
                <a:avLst/>
              </a:prstGeom>
              <a:blipFill>
                <a:blip r:embed="rId7"/>
                <a:stretch>
                  <a:fillRect l="-265" t="-70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pole tekstowe 16">
                <a:extLst>
                  <a:ext uri="{FF2B5EF4-FFF2-40B4-BE49-F238E27FC236}">
                    <a16:creationId xmlns:a16="http://schemas.microsoft.com/office/drawing/2014/main" id="{A5FAC889-33B4-4F1F-BD1E-A5BF0ABE963C}"/>
                  </a:ext>
                </a:extLst>
              </p:cNvPr>
              <p:cNvSpPr txBox="1"/>
              <p:nvPr/>
            </p:nvSpPr>
            <p:spPr>
              <a:xfrm>
                <a:off x="5865810" y="2089325"/>
                <a:ext cx="2305050" cy="867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200" b="1" dirty="0"/>
                  <a:t>GPU – </a:t>
                </a:r>
                <a:r>
                  <a:rPr lang="pl-PL" sz="1200" b="1" dirty="0" err="1"/>
                  <a:t>Nvidia</a:t>
                </a:r>
                <a:r>
                  <a:rPr lang="pl-PL" sz="1200" b="1" dirty="0"/>
                  <a:t> </a:t>
                </a:r>
                <a:r>
                  <a:rPr lang="pl-PL" sz="1200" b="1" dirty="0" err="1"/>
                  <a:t>GeForce</a:t>
                </a:r>
                <a:r>
                  <a:rPr lang="pl-PL" sz="1200" b="1" dirty="0"/>
                  <a:t> GTX460</a:t>
                </a:r>
              </a:p>
              <a:p>
                <a14:m>
                  <m:oMath xmlns:m="http://schemas.openxmlformats.org/officeDocument/2006/math">
                    <m:r>
                      <a:rPr lang="pl-PL" sz="11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pl-PL" sz="1100" b="0" i="1" dirty="0" smtClean="0">
                        <a:latin typeface="Cambria Math" panose="02040503050406030204" pitchFamily="18" charset="0"/>
                      </a:rPr>
                      <m:t>58 </m:t>
                    </m:r>
                    <m:f>
                      <m:fPr>
                        <m:ctrlPr>
                          <a:rPr lang="pl-PL" sz="11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1100" b="0" i="1" dirty="0" smtClean="0">
                            <a:latin typeface="Cambria Math" panose="02040503050406030204" pitchFamily="18" charset="0"/>
                          </a:rPr>
                          <m:t>𝑀𝐻𝑎𝑠h</m:t>
                        </m:r>
                      </m:num>
                      <m:den>
                        <m:r>
                          <a:rPr lang="pl-PL" sz="11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pl-PL" sz="11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sz="1100" dirty="0"/>
                  <a:t> przy </a:t>
                </a:r>
                <a14:m>
                  <m:oMath xmlns:m="http://schemas.openxmlformats.org/officeDocument/2006/math">
                    <m:r>
                      <a:rPr lang="pl-PL" sz="1100" b="0" i="0" smtClean="0">
                        <a:latin typeface="Cambria Math" panose="02040503050406030204" pitchFamily="18" charset="0"/>
                      </a:rPr>
                      <m:t>240</m:t>
                    </m:r>
                    <m:r>
                      <a:rPr lang="pl-PL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1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pl-PL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1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l-PL" sz="1100" b="0" i="1" dirty="0" smtClean="0">
                          <a:latin typeface="Cambria Math" panose="02040503050406030204" pitchFamily="18" charset="0"/>
                        </a:rPr>
                        <m:t>,658</m:t>
                      </m:r>
                      <m:r>
                        <a:rPr lang="pl-PL" sz="1100" i="1" dirty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l-PL" sz="11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1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l-PL" sz="1100" i="1" dirty="0">
                              <a:latin typeface="Cambria Math" panose="02040503050406030204" pitchFamily="18" charset="0"/>
                            </a:rPr>
                            <m:t>𝐻𝑎𝑠h</m:t>
                          </m:r>
                        </m:num>
                        <m:den>
                          <m:r>
                            <a:rPr lang="pl-PL" sz="11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</m:oMath>
                  </m:oMathPara>
                </a14:m>
                <a:endParaRPr lang="pl-PL" sz="1100" dirty="0"/>
              </a:p>
            </p:txBody>
          </p:sp>
        </mc:Choice>
        <mc:Fallback>
          <p:sp>
            <p:nvSpPr>
              <p:cNvPr id="17" name="pole tekstowe 16">
                <a:extLst>
                  <a:ext uri="{FF2B5EF4-FFF2-40B4-BE49-F238E27FC236}">
                    <a16:creationId xmlns:a16="http://schemas.microsoft.com/office/drawing/2014/main" id="{A5FAC889-33B4-4F1F-BD1E-A5BF0ABE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810" y="2089325"/>
                <a:ext cx="2305050" cy="867673"/>
              </a:xfrm>
              <a:prstGeom prst="rect">
                <a:avLst/>
              </a:prstGeom>
              <a:blipFill>
                <a:blip r:embed="rId8"/>
                <a:stretch>
                  <a:fillRect t="-70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pole tekstowe 17">
                <a:extLst>
                  <a:ext uri="{FF2B5EF4-FFF2-40B4-BE49-F238E27FC236}">
                    <a16:creationId xmlns:a16="http://schemas.microsoft.com/office/drawing/2014/main" id="{DBC86221-DF0F-46E6-B74B-A8F1F2641859}"/>
                  </a:ext>
                </a:extLst>
              </p:cNvPr>
              <p:cNvSpPr txBox="1"/>
              <p:nvPr/>
            </p:nvSpPr>
            <p:spPr>
              <a:xfrm>
                <a:off x="8385171" y="2095072"/>
                <a:ext cx="2305050" cy="867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200" b="1" dirty="0"/>
                  <a:t>CPU – Intel </a:t>
                </a:r>
                <a:r>
                  <a:rPr lang="pl-PL" sz="1200" b="1" dirty="0" err="1"/>
                  <a:t>Core</a:t>
                </a:r>
                <a:r>
                  <a:rPr lang="pl-PL" sz="1200" b="1" dirty="0"/>
                  <a:t> i7 2600</a:t>
                </a:r>
              </a:p>
              <a:p>
                <a14:m>
                  <m:oMath xmlns:m="http://schemas.openxmlformats.org/officeDocument/2006/math">
                    <m:r>
                      <a:rPr lang="pl-PL" sz="11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pl-PL" sz="1100" b="0" i="1" dirty="0" smtClean="0">
                        <a:latin typeface="Cambria Math" panose="02040503050406030204" pitchFamily="18" charset="0"/>
                      </a:rPr>
                      <m:t>3,9 </m:t>
                    </m:r>
                    <m:f>
                      <m:fPr>
                        <m:ctrlPr>
                          <a:rPr lang="pl-PL" sz="11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1100" b="0" i="1" dirty="0" smtClean="0">
                            <a:latin typeface="Cambria Math" panose="02040503050406030204" pitchFamily="18" charset="0"/>
                          </a:rPr>
                          <m:t>𝑀𝐻𝑎𝑠h</m:t>
                        </m:r>
                      </m:num>
                      <m:den>
                        <m:r>
                          <a:rPr lang="pl-PL" sz="11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pl-PL" sz="11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sz="1100" dirty="0"/>
                  <a:t> przy </a:t>
                </a:r>
                <a14:m>
                  <m:oMath xmlns:m="http://schemas.openxmlformats.org/officeDocument/2006/math">
                    <m:r>
                      <a:rPr lang="pl-PL" sz="1100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pl-PL" sz="11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pl-PL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1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pl-PL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1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l-PL" sz="1100" b="0" i="1" dirty="0" smtClean="0">
                          <a:latin typeface="Cambria Math" panose="02040503050406030204" pitchFamily="18" charset="0"/>
                        </a:rPr>
                        <m:t>,25</m:t>
                      </m:r>
                      <m:r>
                        <a:rPr lang="pl-PL" sz="1100" i="1" dirty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l-PL" sz="11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1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l-PL" sz="1100" i="1" dirty="0">
                              <a:latin typeface="Cambria Math" panose="02040503050406030204" pitchFamily="18" charset="0"/>
                            </a:rPr>
                            <m:t>𝐻𝑎𝑠h</m:t>
                          </m:r>
                        </m:num>
                        <m:den>
                          <m:r>
                            <a:rPr lang="pl-PL" sz="11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</m:oMath>
                  </m:oMathPara>
                </a14:m>
                <a:endParaRPr lang="pl-PL" sz="1100" dirty="0"/>
              </a:p>
            </p:txBody>
          </p:sp>
        </mc:Choice>
        <mc:Fallback>
          <p:sp>
            <p:nvSpPr>
              <p:cNvPr id="18" name="pole tekstowe 17">
                <a:extLst>
                  <a:ext uri="{FF2B5EF4-FFF2-40B4-BE49-F238E27FC236}">
                    <a16:creationId xmlns:a16="http://schemas.microsoft.com/office/drawing/2014/main" id="{DBC86221-DF0F-46E6-B74B-A8F1F2641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171" y="2095072"/>
                <a:ext cx="2305050" cy="867673"/>
              </a:xfrm>
              <a:prstGeom prst="rect">
                <a:avLst/>
              </a:prstGeom>
              <a:blipFill>
                <a:blip r:embed="rId9"/>
                <a:stretch>
                  <a:fillRect l="-265" t="-70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07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4DCDDD-9652-41AD-9783-5E773DA7F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2087562"/>
            <a:ext cx="9866312" cy="3565526"/>
          </a:xfrm>
        </p:spPr>
        <p:txBody>
          <a:bodyPr>
            <a:normAutofit/>
          </a:bodyPr>
          <a:lstStyle/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3D6186-9241-4259-94B2-C0E0886F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C19FA3-4BA7-477B-95D6-C61EABBA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DCBB65-B615-410D-AEAB-E49F9C79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l-PL" noProof="0" smtClean="0"/>
              <a:t>12</a:t>
            </a:fld>
            <a:endParaRPr lang="pl-PL" noProof="0"/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8D3E7FEA-957B-4167-AE78-C6223030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sz="3200" dirty="0"/>
              <a:t>Elementarne informacje o układach FPGA</a:t>
            </a:r>
            <a:r>
              <a:rPr lang="pl-PL" sz="2800" dirty="0"/>
              <a:t> </a:t>
            </a:r>
            <a:r>
              <a:rPr lang="pl-PL" sz="28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– Kluczowe informacje o budowie układów FPGA</a:t>
            </a:r>
          </a:p>
        </p:txBody>
      </p:sp>
      <p:pic>
        <p:nvPicPr>
          <p:cNvPr id="7" name="Obraz 6" descr="Obraz zawierający kalkulator&#10;&#10;Opis wygenerowany automatycznie">
            <a:extLst>
              <a:ext uri="{FF2B5EF4-FFF2-40B4-BE49-F238E27FC236}">
                <a16:creationId xmlns:a16="http://schemas.microsoft.com/office/drawing/2014/main" id="{9A459F56-0E1F-4ECE-BB5F-E9AC39FC76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84" b="8591"/>
          <a:stretch/>
        </p:blipFill>
        <p:spPr>
          <a:xfrm>
            <a:off x="8389938" y="2102237"/>
            <a:ext cx="2303461" cy="1844272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61C48093-2647-4C89-A545-4D4ACCF0BC3C}"/>
              </a:ext>
            </a:extLst>
          </p:cNvPr>
          <p:cNvSpPr txBox="1"/>
          <p:nvPr/>
        </p:nvSpPr>
        <p:spPr>
          <a:xfrm>
            <a:off x="827089" y="2087563"/>
            <a:ext cx="73453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Układy FPGA zbudowane są z: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 dirty="0"/>
              <a:t>konfigurowalnych bloków logicznych (CLB) zawierających zazwyczaj m. in. przerzutnik D oraz układ kombinacyjny realizujący dowolną funkcję logiczną,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 dirty="0"/>
              <a:t>bloków wejść/wyjść (IOB)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 dirty="0"/>
              <a:t>ścieżek oraz połączeń pomiędzy nimi pozwalających na łączenie bloków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 dirty="0"/>
              <a:t>dodatkowych bloków pamięci, mnożenia, operacji zmiennoprzecinkowych itp.</a:t>
            </a:r>
          </a:p>
          <a:p>
            <a:r>
              <a:rPr lang="pl-PL" sz="1600" dirty="0"/>
              <a:t>Wejścia zegarowe przerzutników D w CLB są podłączone do sieci dystrybucji sygnału zegarowego. Ilość ścieżek w sieci dystrybucji sygnału zegarowego jest ograniczona i stosunkowo mała, co wymusza wykorzystanie małej ilości różnych sygnałów zegarowych.</a:t>
            </a:r>
          </a:p>
        </p:txBody>
      </p:sp>
    </p:spTree>
    <p:extLst>
      <p:ext uri="{BB962C8B-B14F-4D97-AF65-F5344CB8AC3E}">
        <p14:creationId xmlns:p14="http://schemas.microsoft.com/office/powerpoint/2010/main" val="266737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4DCDDD-9652-41AD-9783-5E773DA7F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2087562"/>
            <a:ext cx="9866312" cy="3565526"/>
          </a:xfrm>
        </p:spPr>
        <p:txBody>
          <a:bodyPr>
            <a:normAutofit/>
          </a:bodyPr>
          <a:lstStyle/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3D6186-9241-4259-94B2-C0E0886F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C19FA3-4BA7-477B-95D6-C61EABBA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DCBB65-B615-410D-AEAB-E49F9C79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l-PL" noProof="0" smtClean="0"/>
              <a:t>13</a:t>
            </a:fld>
            <a:endParaRPr lang="pl-PL" noProof="0"/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8D3E7FEA-957B-4167-AE78-C6223030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sz="3200" dirty="0"/>
              <a:t>Elementarne informacje o układach FPGA</a:t>
            </a:r>
            <a:r>
              <a:rPr lang="pl-PL" sz="2800" dirty="0"/>
              <a:t> </a:t>
            </a:r>
            <a:r>
              <a:rPr lang="pl-PL" sz="28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– Wykorzystanie schematu do opisu układów cyfrowych</a:t>
            </a:r>
          </a:p>
        </p:txBody>
      </p:sp>
      <p:pic>
        <p:nvPicPr>
          <p:cNvPr id="10" name="Obraz 9" descr="Obraz zawierający zrzut ekranu&#10;&#10;Opis wygenerowany automatycznie">
            <a:extLst>
              <a:ext uri="{FF2B5EF4-FFF2-40B4-BE49-F238E27FC236}">
                <a16:creationId xmlns:a16="http://schemas.microsoft.com/office/drawing/2014/main" id="{D7FD2930-A2B5-4393-8151-8A237AADA0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8" t="33427" r="49991"/>
          <a:stretch/>
        </p:blipFill>
        <p:spPr>
          <a:xfrm>
            <a:off x="827088" y="2087563"/>
            <a:ext cx="4093777" cy="3565524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E157F85C-5D94-43FA-9CFC-EA51BAE928F9}"/>
              </a:ext>
            </a:extLst>
          </p:cNvPr>
          <p:cNvSpPr txBox="1"/>
          <p:nvPr/>
        </p:nvSpPr>
        <p:spPr>
          <a:xfrm>
            <a:off x="4140199" y="4608513"/>
            <a:ext cx="514351" cy="2573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pl-PL" sz="1200" dirty="0">
                <a:solidFill>
                  <a:schemeClr val="accent3"/>
                </a:solidFill>
              </a:rPr>
              <a:t>ścieżka</a:t>
            </a: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78924D55-2CB2-41ED-AB08-F8DA4A3D535C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727451" y="4737198"/>
            <a:ext cx="412748" cy="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50EA7BB8-8AC6-4B04-BE46-B058FDA83D8E}"/>
              </a:ext>
            </a:extLst>
          </p:cNvPr>
          <p:cNvSpPr txBox="1"/>
          <p:nvPr/>
        </p:nvSpPr>
        <p:spPr>
          <a:xfrm>
            <a:off x="4140199" y="3973513"/>
            <a:ext cx="444501" cy="2573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pl-PL" sz="1200" dirty="0">
                <a:solidFill>
                  <a:schemeClr val="accent3"/>
                </a:solidFill>
              </a:rPr>
              <a:t>węzeł</a:t>
            </a:r>
            <a:endParaRPr lang="pl-PL" sz="1400" dirty="0">
              <a:solidFill>
                <a:schemeClr val="accent3"/>
              </a:solidFill>
            </a:endParaRP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A6AF9547-1982-4711-A57C-AE0BDE9217F0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3740151" y="3848102"/>
            <a:ext cx="400048" cy="25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F2373E25-DFBF-42CF-9021-BE74BB2E9D07}"/>
              </a:ext>
            </a:extLst>
          </p:cNvPr>
          <p:cNvSpPr txBox="1"/>
          <p:nvPr/>
        </p:nvSpPr>
        <p:spPr>
          <a:xfrm>
            <a:off x="879475" y="3158049"/>
            <a:ext cx="844550" cy="2573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pl-PL" sz="1200" dirty="0">
                <a:solidFill>
                  <a:schemeClr val="accent3"/>
                </a:solidFill>
              </a:rPr>
              <a:t>magistrala</a:t>
            </a:r>
          </a:p>
        </p:txBody>
      </p: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28FD7F27-07FF-4BDF-A0CE-E135E3E86A93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301750" y="3415418"/>
            <a:ext cx="0" cy="686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86835005-0EE8-438F-8901-592502EBA933}"/>
              </a:ext>
            </a:extLst>
          </p:cNvPr>
          <p:cNvSpPr txBox="1"/>
          <p:nvPr/>
        </p:nvSpPr>
        <p:spPr>
          <a:xfrm>
            <a:off x="1366838" y="3527840"/>
            <a:ext cx="912812" cy="4420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pl-PL" sz="1200" dirty="0">
                <a:solidFill>
                  <a:schemeClr val="accent3"/>
                </a:solidFill>
              </a:rPr>
              <a:t>odgałęzienie magistrali</a:t>
            </a:r>
          </a:p>
        </p:txBody>
      </p: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4A295C80-E5BF-4FE9-A142-68547E26AC00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1504950" y="3969875"/>
            <a:ext cx="318294" cy="3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ole tekstowe 42">
            <a:extLst>
              <a:ext uri="{FF2B5EF4-FFF2-40B4-BE49-F238E27FC236}">
                <a16:creationId xmlns:a16="http://schemas.microsoft.com/office/drawing/2014/main" id="{0982B35C-DB96-4077-A5E5-CB6216243D51}"/>
              </a:ext>
            </a:extLst>
          </p:cNvPr>
          <p:cNvSpPr txBox="1"/>
          <p:nvPr/>
        </p:nvSpPr>
        <p:spPr>
          <a:xfrm>
            <a:off x="801688" y="2742186"/>
            <a:ext cx="1090612" cy="2573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pl-PL" sz="1200" dirty="0">
                <a:solidFill>
                  <a:schemeClr val="accent3"/>
                </a:solidFill>
              </a:rPr>
              <a:t>znacznik wejścia</a:t>
            </a:r>
          </a:p>
        </p:txBody>
      </p:sp>
      <p:cxnSp>
        <p:nvCxnSpPr>
          <p:cNvPr id="44" name="Łącznik prosty ze strzałką 43">
            <a:extLst>
              <a:ext uri="{FF2B5EF4-FFF2-40B4-BE49-F238E27FC236}">
                <a16:creationId xmlns:a16="http://schemas.microsoft.com/office/drawing/2014/main" id="{2BC7552A-42CA-4681-B218-EBE84CFF8A82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1149350" y="2485782"/>
            <a:ext cx="197644" cy="25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74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ostokąt 22">
            <a:extLst>
              <a:ext uri="{FF2B5EF4-FFF2-40B4-BE49-F238E27FC236}">
                <a16:creationId xmlns:a16="http://schemas.microsoft.com/office/drawing/2014/main" id="{F9D2D121-C0DF-4CB3-A780-41A3666219E1}"/>
              </a:ext>
            </a:extLst>
          </p:cNvPr>
          <p:cNvSpPr/>
          <p:nvPr/>
        </p:nvSpPr>
        <p:spPr>
          <a:xfrm>
            <a:off x="8388350" y="3358146"/>
            <a:ext cx="2316157" cy="22949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1964ABB-A6FF-49F6-9F57-90CEB36E0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Akademia ETI edycja 2019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FC7C691-444E-4136-8884-8AE839E33D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Programowalne układy cyfrowe FPGA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4B5E181-E64E-4C81-B6B1-ED6361CC4E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3358146"/>
            <a:ext cx="2303461" cy="1034467"/>
          </a:xfrm>
        </p:spPr>
        <p:txBody>
          <a:bodyPr numCol="1">
            <a:normAutofit/>
          </a:bodyPr>
          <a:lstStyle/>
          <a:p>
            <a:r>
              <a:rPr lang="pl-PL" sz="1600" dirty="0"/>
              <a:t>Autorzy:</a:t>
            </a: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pl-PL" sz="1600" dirty="0"/>
              <a:t>Maciej Brzeski</a:t>
            </a: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pl-PL" sz="1600" dirty="0"/>
              <a:t>Mikołaj Barcikowski</a:t>
            </a:r>
          </a:p>
          <a:p>
            <a:endParaRPr lang="pl-PL" sz="1600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D27F3C4-8E06-4D04-AD8D-F7C95522D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989" y="3348036"/>
            <a:ext cx="2303461" cy="2314315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480ACCBF-3B06-489A-8D31-D6D9796655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5"/>
          <a:stretch/>
        </p:blipFill>
        <p:spPr>
          <a:xfrm>
            <a:off x="8388350" y="3686923"/>
            <a:ext cx="2284417" cy="1627279"/>
          </a:xfrm>
          <a:prstGeom prst="rect">
            <a:avLst/>
          </a:prstGeom>
        </p:spPr>
      </p:pic>
      <p:sp>
        <p:nvSpPr>
          <p:cNvPr id="24" name="Symbol zastępczy zawartości 5">
            <a:extLst>
              <a:ext uri="{FF2B5EF4-FFF2-40B4-BE49-F238E27FC236}">
                <a16:creationId xmlns:a16="http://schemas.microsoft.com/office/drawing/2014/main" id="{11B4E391-CC7D-4AAA-A4D3-57F42A8A29B2}"/>
              </a:ext>
            </a:extLst>
          </p:cNvPr>
          <p:cNvSpPr txBox="1">
            <a:spLocks/>
          </p:cNvSpPr>
          <p:nvPr/>
        </p:nvSpPr>
        <p:spPr>
          <a:xfrm>
            <a:off x="827089" y="4627883"/>
            <a:ext cx="4824411" cy="103446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864017" rtl="0" eaLnBrk="1" latinLnBrk="0" hangingPunct="1">
              <a:lnSpc>
                <a:spcPct val="90000"/>
              </a:lnSpc>
              <a:spcBef>
                <a:spcPts val="1134"/>
              </a:spcBef>
              <a:spcAft>
                <a:spcPts val="189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9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70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57188" indent="-179388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34988" indent="-177800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tabLst>
                <a:tab pos="534988" algn="l"/>
              </a:tabLst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20725" indent="-185738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39390" indent="-216004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28370" indent="-216004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17350" indent="-216004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06330" indent="-216004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600" dirty="0"/>
              <a:t>Opiekun: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l-PL" sz="1600" dirty="0"/>
              <a:t>dr hab. inż. Bogdan Pankiewicz, </a:t>
            </a:r>
            <a:br>
              <a:rPr lang="pl-PL" sz="1600" dirty="0"/>
            </a:br>
            <a:r>
              <a:rPr lang="pl-PL" sz="1600" dirty="0"/>
              <a:t>prof. nadzwyczajny PG</a:t>
            </a:r>
          </a:p>
        </p:txBody>
      </p:sp>
      <p:sp>
        <p:nvSpPr>
          <p:cNvPr id="26" name="Symbol zastępczy zawartości 5">
            <a:extLst>
              <a:ext uri="{FF2B5EF4-FFF2-40B4-BE49-F238E27FC236}">
                <a16:creationId xmlns:a16="http://schemas.microsoft.com/office/drawing/2014/main" id="{4F1648CC-37A9-4543-BFC8-5C4241A5E43D}"/>
              </a:ext>
            </a:extLst>
          </p:cNvPr>
          <p:cNvSpPr txBox="1">
            <a:spLocks/>
          </p:cNvSpPr>
          <p:nvPr/>
        </p:nvSpPr>
        <p:spPr>
          <a:xfrm>
            <a:off x="3353595" y="3348038"/>
            <a:ext cx="2297906" cy="1044575"/>
          </a:xfrm>
          <a:prstGeom prst="rect">
            <a:avLst/>
          </a:prstGeom>
        </p:spPr>
        <p:txBody>
          <a:bodyPr vert="horz" lIns="0" tIns="0" rIns="0" bIns="0" numCol="1" rtlCol="0" anchor="t" anchorCtr="0">
            <a:normAutofit/>
          </a:bodyPr>
          <a:lstStyle>
            <a:lvl1pPr marL="0" indent="0" algn="l" defTabSz="864017" rtl="0" eaLnBrk="1" latinLnBrk="0" hangingPunct="1">
              <a:lnSpc>
                <a:spcPct val="90000"/>
              </a:lnSpc>
              <a:spcBef>
                <a:spcPts val="1134"/>
              </a:spcBef>
              <a:spcAft>
                <a:spcPts val="189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9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70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57188" indent="-179388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34988" indent="-177800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tabLst>
                <a:tab pos="534988" algn="l"/>
              </a:tabLst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20725" indent="-185738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39390" indent="-216004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28370" indent="-216004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17350" indent="-216004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06330" indent="-216004" algn="l" defTabSz="864017" rtl="0" eaLnBrk="1" latinLnBrk="0" hangingPunct="1">
              <a:lnSpc>
                <a:spcPct val="90000"/>
              </a:lnSpc>
              <a:spcBef>
                <a:spcPts val="189"/>
              </a:spcBef>
              <a:spcAft>
                <a:spcPts val="378"/>
              </a:spcAft>
              <a:buClr>
                <a:schemeClr val="accent1"/>
              </a:buClr>
              <a:buFont typeface="Calibri" pitchFamily="34" charset="0"/>
              <a:buChar char="◦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buFont typeface="Wingdings" panose="05000000000000000000" pitchFamily="2" charset="2"/>
              <a:buChar char="§"/>
            </a:pPr>
            <a:endParaRPr lang="pl-PL" sz="1600" dirty="0"/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pl-PL" sz="1600" dirty="0"/>
              <a:t>Jakub Gierowski</a:t>
            </a: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pl-PL" sz="1600" dirty="0"/>
              <a:t>Jan Olencki</a:t>
            </a:r>
          </a:p>
        </p:txBody>
      </p:sp>
    </p:spTree>
    <p:extLst>
      <p:ext uri="{BB962C8B-B14F-4D97-AF65-F5344CB8AC3E}">
        <p14:creationId xmlns:p14="http://schemas.microsoft.com/office/powerpoint/2010/main" val="227601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F5CF7B-420B-460B-939A-8A25ED7D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pl-PL" dirty="0"/>
              <a:t>Plan wykładu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4163A9-B930-493F-B32E-3C7F009A1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6700" indent="-2667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 dirty="0">
                <a:solidFill>
                  <a:schemeClr val="tx1"/>
                </a:solidFill>
              </a:rPr>
              <a:t>Czym jest sygnał cyfrowy?</a:t>
            </a:r>
          </a:p>
          <a:p>
            <a:pPr marL="447675" lvl="2" indent="-18097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chemeClr val="tx1"/>
                </a:solidFill>
              </a:rPr>
              <a:t>Jak wygląda sygnał cyfrowy?</a:t>
            </a:r>
          </a:p>
          <a:p>
            <a:pPr marL="447675" lvl="2" indent="-18097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chemeClr val="tx1"/>
                </a:solidFill>
              </a:rPr>
              <a:t>Sygnał cyfrowy w układach synchronicznych</a:t>
            </a:r>
          </a:p>
          <a:p>
            <a:pPr marL="266700" indent="-2667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 dirty="0">
                <a:solidFill>
                  <a:schemeClr val="tx1"/>
                </a:solidFill>
              </a:rPr>
              <a:t>Algebra Boole’a w elektronice cyfrowej</a:t>
            </a:r>
          </a:p>
          <a:p>
            <a:pPr marL="266700" indent="-2667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 dirty="0">
                <a:solidFill>
                  <a:schemeClr val="tx1"/>
                </a:solidFill>
              </a:rPr>
              <a:t>Wybrane układy cyfrowe</a:t>
            </a:r>
          </a:p>
          <a:p>
            <a:pPr marL="447675" lvl="2" indent="-18097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chemeClr val="tx1"/>
                </a:solidFill>
              </a:rPr>
              <a:t>Układy kombinacyjne – bramka NOT, AND i OR</a:t>
            </a:r>
          </a:p>
          <a:p>
            <a:pPr marL="447675" lvl="2" indent="-18097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chemeClr val="tx1"/>
                </a:solidFill>
              </a:rPr>
              <a:t>Układy sekwencyjne – przerzutnik RS i JK</a:t>
            </a:r>
          </a:p>
          <a:p>
            <a:pPr marL="266700" indent="-2667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 dirty="0">
                <a:solidFill>
                  <a:schemeClr val="tx1"/>
                </a:solidFill>
              </a:rPr>
              <a:t>System binarny i jego zastosowanie w technice cyfrowej</a:t>
            </a:r>
          </a:p>
          <a:p>
            <a:pPr marL="447675" lvl="2" indent="-18097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chemeClr val="tx1"/>
                </a:solidFill>
              </a:rPr>
              <a:t>Podstawowe informacje o systemie binarnym</a:t>
            </a:r>
          </a:p>
          <a:p>
            <a:pPr marL="447675" lvl="2" indent="-18097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chemeClr val="tx1"/>
                </a:solidFill>
              </a:rPr>
              <a:t>Układ licznika modulo n</a:t>
            </a:r>
          </a:p>
          <a:p>
            <a:pPr marL="266700" indent="-2667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 dirty="0">
                <a:solidFill>
                  <a:schemeClr val="tx1"/>
                </a:solidFill>
              </a:rPr>
              <a:t>Elementarne informacje o układach FPGA</a:t>
            </a:r>
          </a:p>
          <a:p>
            <a:pPr marL="447675" lvl="2" indent="-18097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chemeClr val="tx1"/>
                </a:solidFill>
              </a:rPr>
              <a:t>Czym są układy FPGA?</a:t>
            </a:r>
          </a:p>
          <a:p>
            <a:pPr marL="447675" lvl="2" indent="-18097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chemeClr val="tx1"/>
                </a:solidFill>
              </a:rPr>
              <a:t>Kluczowe informacje o budowie układów FPGA</a:t>
            </a:r>
          </a:p>
          <a:p>
            <a:pPr marL="447675" lvl="2" indent="-18097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>
                <a:solidFill>
                  <a:schemeClr val="tx1"/>
                </a:solidFill>
              </a:rPr>
              <a:t>Wykorzystanie schematu do opisu układów cyfrowych</a:t>
            </a:r>
          </a:p>
        </p:txBody>
      </p:sp>
      <p:sp>
        <p:nvSpPr>
          <p:cNvPr id="8" name="Symbol zastępczy daty 7">
            <a:extLst>
              <a:ext uri="{FF2B5EF4-FFF2-40B4-BE49-F238E27FC236}">
                <a16:creationId xmlns:a16="http://schemas.microsoft.com/office/drawing/2014/main" id="{41BA1C70-7078-4AA8-A20E-C42AC305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  <a:endParaRPr lang="pl-PL" dirty="0"/>
          </a:p>
        </p:txBody>
      </p:sp>
      <p:sp>
        <p:nvSpPr>
          <p:cNvPr id="9" name="Symbol zastępczy stopki 8">
            <a:extLst>
              <a:ext uri="{FF2B5EF4-FFF2-40B4-BE49-F238E27FC236}">
                <a16:creationId xmlns:a16="http://schemas.microsoft.com/office/drawing/2014/main" id="{5E329654-8D31-4858-A38C-7A0A67DA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10" name="Symbol zastępczy numeru slajdu 9">
            <a:extLst>
              <a:ext uri="{FF2B5EF4-FFF2-40B4-BE49-F238E27FC236}">
                <a16:creationId xmlns:a16="http://schemas.microsoft.com/office/drawing/2014/main" id="{CCDE0166-A618-40DF-988C-8A95CA46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l-PL" noProof="0" smtClean="0"/>
              <a:t>2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79036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4DCDDD-9652-41AD-9783-5E773DA7F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Sygnał to funkcja czasu przenosząca informację. Sygnał cyfrowy przyjmuje tylko skończoną liczbę wartości (dyskretna przeciwdziedzina). </a:t>
            </a:r>
          </a:p>
          <a:p>
            <a:r>
              <a:rPr lang="pl-PL" dirty="0">
                <a:solidFill>
                  <a:schemeClr val="tx1"/>
                </a:solidFill>
              </a:rPr>
              <a:t>W elektronice cyfrowej sygnały są binarne (przyjmują dwie wartości) oraz najczęściej są reprezentowane przez napięcie zmieniające się w czasie.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3D6186-9241-4259-94B2-C0E0886F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C19FA3-4BA7-477B-95D6-C61EABBA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DCBB65-B615-410D-AEAB-E49F9C79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l-PL" noProof="0" smtClean="0"/>
              <a:t>3</a:t>
            </a:fld>
            <a:endParaRPr lang="pl-PL" noProof="0"/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8D3E7FEA-957B-4167-AE78-C6223030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accent3"/>
                </a:solidFill>
              </a:rPr>
              <a:t>Czym jest sygnał cyfrowy? </a:t>
            </a:r>
            <a:r>
              <a:rPr lang="pl-PL" sz="36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– Jak wygląda sygnał cyfrowy?</a:t>
            </a:r>
            <a:endParaRPr lang="pl-PL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Wykres 8">
            <a:extLst>
              <a:ext uri="{FF2B5EF4-FFF2-40B4-BE49-F238E27FC236}">
                <a16:creationId xmlns:a16="http://schemas.microsoft.com/office/drawing/2014/main" id="{6AC63D18-8884-4613-9A2A-221C322B70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2347444"/>
              </p:ext>
            </p:extLst>
          </p:nvPr>
        </p:nvGraphicFramePr>
        <p:xfrm>
          <a:off x="827088" y="3348038"/>
          <a:ext cx="4824412" cy="230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096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4DCDDD-9652-41AD-9783-5E773DA7F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2087562"/>
            <a:ext cx="9866312" cy="1044576"/>
          </a:xfrm>
        </p:spPr>
        <p:txBody>
          <a:bodyPr>
            <a:normAutofit fontScale="92500"/>
          </a:bodyPr>
          <a:lstStyle/>
          <a:p>
            <a:r>
              <a:rPr lang="pl-PL" dirty="0">
                <a:solidFill>
                  <a:schemeClr val="tx1"/>
                </a:solidFill>
              </a:rPr>
              <a:t>Stan wysoki – 1 – jedynka – prawda</a:t>
            </a:r>
          </a:p>
          <a:p>
            <a:r>
              <a:rPr lang="pl-PL" dirty="0">
                <a:solidFill>
                  <a:schemeClr val="tx1"/>
                </a:solidFill>
              </a:rPr>
              <a:t>Stan niski – 0 – zero – fałsz</a:t>
            </a:r>
          </a:p>
          <a:p>
            <a:r>
              <a:rPr lang="pl-PL" dirty="0">
                <a:solidFill>
                  <a:schemeClr val="tx1"/>
                </a:solidFill>
              </a:rPr>
              <a:t>Układ synchroniczny to taki w którym stan zmienia się w momentach wyznaczanych przez sygnał zegara. 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3D6186-9241-4259-94B2-C0E0886F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C19FA3-4BA7-477B-95D6-C61EABBA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DCBB65-B615-410D-AEAB-E49F9C79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l-PL" noProof="0" smtClean="0"/>
              <a:t>4</a:t>
            </a:fld>
            <a:endParaRPr lang="pl-PL" noProof="0"/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8D3E7FEA-957B-4167-AE78-C6223030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accent3"/>
                </a:solidFill>
              </a:rPr>
              <a:t>Czym jest sygnał cyfrowy? </a:t>
            </a:r>
            <a:r>
              <a:rPr lang="pl-PL" sz="36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– Sygnał cyfrowy w układach synchronicznych</a:t>
            </a:r>
            <a:endParaRPr lang="pl-PL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Wykres 8">
            <a:extLst>
              <a:ext uri="{FF2B5EF4-FFF2-40B4-BE49-F238E27FC236}">
                <a16:creationId xmlns:a16="http://schemas.microsoft.com/office/drawing/2014/main" id="{6AC63D18-8884-4613-9A2A-221C322B70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1830266"/>
              </p:ext>
            </p:extLst>
          </p:nvPr>
        </p:nvGraphicFramePr>
        <p:xfrm>
          <a:off x="827088" y="4500564"/>
          <a:ext cx="7345362" cy="1152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Wykres 9">
            <a:extLst>
              <a:ext uri="{FF2B5EF4-FFF2-40B4-BE49-F238E27FC236}">
                <a16:creationId xmlns:a16="http://schemas.microsoft.com/office/drawing/2014/main" id="{C4D7300F-5ACD-4A43-B245-702C22139A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3941484"/>
              </p:ext>
            </p:extLst>
          </p:nvPr>
        </p:nvGraphicFramePr>
        <p:xfrm>
          <a:off x="827087" y="3132138"/>
          <a:ext cx="7345362" cy="1152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285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Symbol zastępczy zawartości 1">
                <a:extLst>
                  <a:ext uri="{FF2B5EF4-FFF2-40B4-BE49-F238E27FC236}">
                    <a16:creationId xmlns:a16="http://schemas.microsoft.com/office/drawing/2014/main" id="{40CB3CCF-8447-47F9-A743-9A00CEB8F7F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65359946"/>
                  </p:ext>
                </p:extLst>
              </p:nvPr>
            </p:nvGraphicFramePr>
            <p:xfrm>
              <a:off x="827091" y="3365915"/>
              <a:ext cx="2305047" cy="1753235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426662373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4195141878"/>
                        </a:ext>
                      </a:extLst>
                    </a:gridCol>
                  </a:tblGrid>
                  <a:tr h="3481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9377816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916790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Symbol zastępczy zawartości 1">
                <a:extLst>
                  <a:ext uri="{FF2B5EF4-FFF2-40B4-BE49-F238E27FC236}">
                    <a16:creationId xmlns:a16="http://schemas.microsoft.com/office/drawing/2014/main" id="{40CB3CCF-8447-47F9-A743-9A00CEB8F7F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65359946"/>
                  </p:ext>
                </p:extLst>
              </p:nvPr>
            </p:nvGraphicFramePr>
            <p:xfrm>
              <a:off x="827091" y="3365915"/>
              <a:ext cx="2305047" cy="1753235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426662373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4195141878"/>
                        </a:ext>
                      </a:extLst>
                    </a:gridCol>
                  </a:tblGrid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794" t="-1724" r="-203968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724" r="-102362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587" t="-1724" r="-3175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794" t="-103509" r="-203968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3509" r="-102362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1587" t="-103509" r="-3175" b="-3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794" t="-200000" r="-203968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00000" r="-102362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1587" t="-200000" r="-3175" b="-2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794" t="-305263" r="-203968" b="-1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305263" r="-102362" b="-1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1587" t="-305263" r="-3175" b="-1087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9377816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794" t="-398276" r="-203968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398276" r="-10236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1587" t="-398276" r="-3175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16790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3D6186-9241-4259-94B2-C0E0886F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C19FA3-4BA7-477B-95D6-C61EABBA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DCBB65-B615-410D-AEAB-E49F9C79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l-PL" noProof="0" smtClean="0"/>
              <a:t>5</a:t>
            </a:fld>
            <a:endParaRPr lang="pl-PL" noProof="0"/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8D3E7FEA-957B-4167-AE78-C6223030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chemeClr val="accent3"/>
                </a:solidFill>
              </a:rPr>
              <a:t>Algebra Boole’a w elektronice cyfrowej</a:t>
            </a:r>
            <a:endParaRPr lang="pl-PL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C826182F-1B67-4267-839C-F9ED63576EA2}"/>
                  </a:ext>
                </a:extLst>
              </p:cNvPr>
              <p:cNvSpPr txBox="1"/>
              <p:nvPr/>
            </p:nvSpPr>
            <p:spPr>
              <a:xfrm>
                <a:off x="827089" y="2080197"/>
                <a:ext cx="2305049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l-PL" sz="1600" dirty="0"/>
                  <a:t>Iloczyn logiczny – </a:t>
                </a:r>
                <a14:m>
                  <m:oMath xmlns:m="http://schemas.openxmlformats.org/officeDocument/2006/math"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l-PL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pl-PL" sz="16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pl-PL" sz="16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6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l-PL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pl-PL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l-PL" sz="16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6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l-PL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l-PL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C826182F-1B67-4267-839C-F9ED63576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89" y="2080197"/>
                <a:ext cx="2305049" cy="984885"/>
              </a:xfrm>
              <a:prstGeom prst="rect">
                <a:avLst/>
              </a:prstGeom>
              <a:blipFill>
                <a:blip r:embed="rId3"/>
                <a:stretch>
                  <a:fillRect l="-5556" t="-6173" b="-61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2B007B3A-41B1-4FD6-8532-3A4B6E56E0AA}"/>
                  </a:ext>
                </a:extLst>
              </p:cNvPr>
              <p:cNvSpPr txBox="1"/>
              <p:nvPr/>
            </p:nvSpPr>
            <p:spPr>
              <a:xfrm>
                <a:off x="3348038" y="2087563"/>
                <a:ext cx="2305049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l-PL" sz="1600" dirty="0"/>
                  <a:t>Suma logiczna – </a:t>
                </a:r>
                <a14:m>
                  <m:oMath xmlns:m="http://schemas.openxmlformats.org/officeDocument/2006/math"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pl-PL" sz="16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l-PL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pl-PL" sz="16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6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l-PL" sz="1600" i="1">
                          <a:latin typeface="Cambria Math" panose="02040503050406030204" pitchFamily="18" charset="0"/>
                        </a:rPr>
                        <m:t>+0=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pl-PL" sz="16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6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l-PL" sz="1600" i="1">
                          <a:latin typeface="Cambria Math" panose="02040503050406030204" pitchFamily="18" charset="0"/>
                        </a:rPr>
                        <m:t>+1=1</m:t>
                      </m:r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2B007B3A-41B1-4FD6-8532-3A4B6E56E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038" y="2087563"/>
                <a:ext cx="2305049" cy="984885"/>
              </a:xfrm>
              <a:prstGeom prst="rect">
                <a:avLst/>
              </a:prstGeom>
              <a:blipFill>
                <a:blip r:embed="rId4"/>
                <a:stretch>
                  <a:fillRect l="-5291" t="-6173" b="-61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pole tekstowe 12">
                <a:extLst>
                  <a:ext uri="{FF2B5EF4-FFF2-40B4-BE49-F238E27FC236}">
                    <a16:creationId xmlns:a16="http://schemas.microsoft.com/office/drawing/2014/main" id="{CA5FC198-8244-466F-ACA5-5801059466E8}"/>
                  </a:ext>
                </a:extLst>
              </p:cNvPr>
              <p:cNvSpPr txBox="1"/>
              <p:nvPr/>
            </p:nvSpPr>
            <p:spPr>
              <a:xfrm>
                <a:off x="5868988" y="2095132"/>
                <a:ext cx="2305049" cy="541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l-PL" sz="1600" dirty="0"/>
                  <a:t>Negacja –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pl-PL" sz="16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bar>
                  </m:oMath>
                </a14:m>
                <a:endParaRPr lang="pl-PL" sz="16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l-PL" sz="16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pos m:val="top"/>
                              <m:ctrlPr>
                                <a:rPr lang="pl-PL" sz="160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bar>
                        </m:e>
                      </m:bar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pl-PL" sz="16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pole tekstowe 12">
                <a:extLst>
                  <a:ext uri="{FF2B5EF4-FFF2-40B4-BE49-F238E27FC236}">
                    <a16:creationId xmlns:a16="http://schemas.microsoft.com/office/drawing/2014/main" id="{CA5FC198-8244-466F-ACA5-580105946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988" y="2095132"/>
                <a:ext cx="2305049" cy="541815"/>
              </a:xfrm>
              <a:prstGeom prst="rect">
                <a:avLst/>
              </a:prstGeom>
              <a:blipFill>
                <a:blip r:embed="rId5"/>
                <a:stretch>
                  <a:fillRect l="-5556" t="-1236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Symbol zastępczy zawartości 1">
                <a:extLst>
                  <a:ext uri="{FF2B5EF4-FFF2-40B4-BE49-F238E27FC236}">
                    <a16:creationId xmlns:a16="http://schemas.microsoft.com/office/drawing/2014/main" id="{F0F4992C-537E-4822-8FFF-A370D291A72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95096654"/>
                  </p:ext>
                </p:extLst>
              </p:nvPr>
            </p:nvGraphicFramePr>
            <p:xfrm>
              <a:off x="5868988" y="3344355"/>
              <a:ext cx="1536698" cy="1051941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426662373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</a:tblGrid>
                  <a:tr h="3481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pl-PL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pl-PL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Symbol zastępczy zawartości 1">
                <a:extLst>
                  <a:ext uri="{FF2B5EF4-FFF2-40B4-BE49-F238E27FC236}">
                    <a16:creationId xmlns:a16="http://schemas.microsoft.com/office/drawing/2014/main" id="{F0F4992C-537E-4822-8FFF-A370D291A72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95096654"/>
                  </p:ext>
                </p:extLst>
              </p:nvPr>
            </p:nvGraphicFramePr>
            <p:xfrm>
              <a:off x="5868988" y="3344355"/>
              <a:ext cx="1536698" cy="1051941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426662373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</a:tblGrid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787" t="-1724" r="-101575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6"/>
                          <a:stretch>
                            <a:fillRect l="-101587" t="-1724" r="-2381" b="-2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787" t="-101724" r="-101575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6"/>
                          <a:stretch>
                            <a:fillRect l="-101587" t="-101724" r="-2381" b="-1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787" t="-201724" r="-101575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6"/>
                          <a:stretch>
                            <a:fillRect l="-101587" t="-201724" r="-2381" b="-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Symbol zastępczy zawartości 1">
                <a:extLst>
                  <a:ext uri="{FF2B5EF4-FFF2-40B4-BE49-F238E27FC236}">
                    <a16:creationId xmlns:a16="http://schemas.microsoft.com/office/drawing/2014/main" id="{5AEB65E0-15D1-4E03-9F91-63472193D5A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84458532"/>
                  </p:ext>
                </p:extLst>
              </p:nvPr>
            </p:nvGraphicFramePr>
            <p:xfrm>
              <a:off x="3348038" y="3348038"/>
              <a:ext cx="2305047" cy="1753235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426662373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4195141878"/>
                        </a:ext>
                      </a:extLst>
                    </a:gridCol>
                  </a:tblGrid>
                  <a:tr h="3481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9377816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916790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Symbol zastępczy zawartości 1">
                <a:extLst>
                  <a:ext uri="{FF2B5EF4-FFF2-40B4-BE49-F238E27FC236}">
                    <a16:creationId xmlns:a16="http://schemas.microsoft.com/office/drawing/2014/main" id="{5AEB65E0-15D1-4E03-9F91-63472193D5A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84458532"/>
                  </p:ext>
                </p:extLst>
              </p:nvPr>
            </p:nvGraphicFramePr>
            <p:xfrm>
              <a:off x="3348038" y="3348038"/>
              <a:ext cx="2305047" cy="1753235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426662373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4195141878"/>
                        </a:ext>
                      </a:extLst>
                    </a:gridCol>
                  </a:tblGrid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794" t="-1724" r="-203175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000" t="-1724" r="-101575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1587" t="-1724" r="-2381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794" t="-103509" r="-203175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000" t="-103509" r="-101575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7"/>
                          <a:stretch>
                            <a:fillRect l="-201587" t="-103509" r="-2381" b="-3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794" t="-200000" r="-203175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000" t="-200000" r="-101575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7"/>
                          <a:stretch>
                            <a:fillRect l="-201587" t="-200000" r="-2381" b="-2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794" t="-305263" r="-203175" b="-1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000" t="-305263" r="-101575" b="-1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7"/>
                          <a:stretch>
                            <a:fillRect l="-201587" t="-305263" r="-2381" b="-1087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9377816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794" t="-398276" r="-203175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7"/>
                          <a:stretch>
                            <a:fillRect l="-100000" t="-398276" r="-101575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7"/>
                          <a:stretch>
                            <a:fillRect l="-201587" t="-398276" r="-2381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16790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3016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Symbol zastępczy zawartości 1">
                <a:extLst>
                  <a:ext uri="{FF2B5EF4-FFF2-40B4-BE49-F238E27FC236}">
                    <a16:creationId xmlns:a16="http://schemas.microsoft.com/office/drawing/2014/main" id="{40CB3CCF-8447-47F9-A743-9A00CEB8F7F6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27091" y="3365915"/>
              <a:ext cx="2305047" cy="1753235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426662373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4195141878"/>
                        </a:ext>
                      </a:extLst>
                    </a:gridCol>
                  </a:tblGrid>
                  <a:tr h="3481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9377816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916790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Symbol zastępczy zawartości 1">
                <a:extLst>
                  <a:ext uri="{FF2B5EF4-FFF2-40B4-BE49-F238E27FC236}">
                    <a16:creationId xmlns:a16="http://schemas.microsoft.com/office/drawing/2014/main" id="{40CB3CCF-8447-47F9-A743-9A00CEB8F7F6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27091" y="3365915"/>
              <a:ext cx="2305047" cy="1753235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426662373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4195141878"/>
                        </a:ext>
                      </a:extLst>
                    </a:gridCol>
                  </a:tblGrid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794" t="-1724" r="-203968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724" r="-102362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587" t="-1724" r="-3175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794" t="-103509" r="-203968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3509" r="-102362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1587" t="-103509" r="-3175" b="-3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794" t="-200000" r="-203968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00000" r="-102362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1587" t="-200000" r="-3175" b="-2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794" t="-305263" r="-203968" b="-1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305263" r="-102362" b="-1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1587" t="-305263" r="-3175" b="-1087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9377816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794" t="-398276" r="-203968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398276" r="-10236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1587" t="-398276" r="-3175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16790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3D6186-9241-4259-94B2-C0E0886F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C19FA3-4BA7-477B-95D6-C61EABBA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DCBB65-B615-410D-AEAB-E49F9C79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l-PL" noProof="0" smtClean="0"/>
              <a:t>6</a:t>
            </a:fld>
            <a:endParaRPr lang="pl-PL" noProof="0"/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8D3E7FEA-957B-4167-AE78-C6223030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accent3"/>
                </a:solidFill>
              </a:rPr>
              <a:t>Wybrane układy cyfrowe</a:t>
            </a:r>
            <a:r>
              <a:rPr lang="pl-PL" sz="3600" dirty="0">
                <a:solidFill>
                  <a:schemeClr val="accent3"/>
                </a:solidFill>
              </a:rPr>
              <a:t> </a:t>
            </a:r>
            <a:r>
              <a:rPr lang="pl-PL" sz="36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– Układy kombinacyjne – bramka NOT, AND i OR</a:t>
            </a:r>
            <a:endParaRPr lang="pl-PL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826182F-1B67-4267-839C-F9ED63576EA2}"/>
              </a:ext>
            </a:extLst>
          </p:cNvPr>
          <p:cNvSpPr txBox="1"/>
          <p:nvPr/>
        </p:nvSpPr>
        <p:spPr>
          <a:xfrm>
            <a:off x="827089" y="2080197"/>
            <a:ext cx="230504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400" dirty="0"/>
              <a:t>Bramka AND – Iloczyn logiczny</a:t>
            </a:r>
            <a:endParaRPr lang="pl-PL" sz="1400" b="0" dirty="0">
              <a:ea typeface="Cambria Math" panose="02040503050406030204" pitchFamily="18" charset="0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2B007B3A-41B1-4FD6-8532-3A4B6E56E0AA}"/>
              </a:ext>
            </a:extLst>
          </p:cNvPr>
          <p:cNvSpPr txBox="1"/>
          <p:nvPr/>
        </p:nvSpPr>
        <p:spPr>
          <a:xfrm>
            <a:off x="3348038" y="2087563"/>
            <a:ext cx="230504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400" dirty="0"/>
              <a:t>Bramka OR – Suma logiczna</a:t>
            </a:r>
            <a:endParaRPr lang="pl-PL" sz="1400" b="0" dirty="0">
              <a:ea typeface="Cambria Math" panose="02040503050406030204" pitchFamily="18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CA5FC198-8244-466F-ACA5-5801059466E8}"/>
              </a:ext>
            </a:extLst>
          </p:cNvPr>
          <p:cNvSpPr txBox="1"/>
          <p:nvPr/>
        </p:nvSpPr>
        <p:spPr>
          <a:xfrm>
            <a:off x="5868988" y="2095132"/>
            <a:ext cx="230504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400" dirty="0"/>
              <a:t>Bramka NOT – Negacja</a:t>
            </a:r>
            <a:endParaRPr lang="pl-PL" sz="1400" b="0" dirty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Symbol zastępczy zawartości 1">
                <a:extLst>
                  <a:ext uri="{FF2B5EF4-FFF2-40B4-BE49-F238E27FC236}">
                    <a16:creationId xmlns:a16="http://schemas.microsoft.com/office/drawing/2014/main" id="{F0F4992C-537E-4822-8FFF-A370D291A72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92252926"/>
                  </p:ext>
                </p:extLst>
              </p:nvPr>
            </p:nvGraphicFramePr>
            <p:xfrm>
              <a:off x="5867403" y="3354992"/>
              <a:ext cx="1536698" cy="1051941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426662373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</a:tblGrid>
                  <a:tr h="3481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pl-PL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pl-PL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Symbol zastępczy zawartości 1">
                <a:extLst>
                  <a:ext uri="{FF2B5EF4-FFF2-40B4-BE49-F238E27FC236}">
                    <a16:creationId xmlns:a16="http://schemas.microsoft.com/office/drawing/2014/main" id="{F0F4992C-537E-4822-8FFF-A370D291A72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92252926"/>
                  </p:ext>
                </p:extLst>
              </p:nvPr>
            </p:nvGraphicFramePr>
            <p:xfrm>
              <a:off x="5867403" y="3354992"/>
              <a:ext cx="1536698" cy="1051941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426662373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</a:tblGrid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87" t="-1724" r="-101575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01587" t="-1724" r="-2381" b="-2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87" t="-103509" r="-101575" b="-1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01587" t="-103509" r="-2381" b="-1087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87" t="-200000" r="-101575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01587" t="-200000" r="-2381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Symbol zastępczy zawartości 1">
                <a:extLst>
                  <a:ext uri="{FF2B5EF4-FFF2-40B4-BE49-F238E27FC236}">
                    <a16:creationId xmlns:a16="http://schemas.microsoft.com/office/drawing/2014/main" id="{5AEB65E0-15D1-4E03-9F91-63472193D5A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348038" y="3348038"/>
              <a:ext cx="2305047" cy="1753235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426662373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4195141878"/>
                        </a:ext>
                      </a:extLst>
                    </a:gridCol>
                  </a:tblGrid>
                  <a:tr h="3481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9377816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916790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Symbol zastępczy zawartości 1">
                <a:extLst>
                  <a:ext uri="{FF2B5EF4-FFF2-40B4-BE49-F238E27FC236}">
                    <a16:creationId xmlns:a16="http://schemas.microsoft.com/office/drawing/2014/main" id="{5AEB65E0-15D1-4E03-9F91-63472193D5A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348038" y="3348038"/>
              <a:ext cx="2305047" cy="1753235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426662373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4195141878"/>
                        </a:ext>
                      </a:extLst>
                    </a:gridCol>
                  </a:tblGrid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794" t="-1724" r="-203175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724" r="-101575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587" t="-1724" r="-2381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794" t="-103509" r="-203175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03509" r="-101575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01587" t="-103509" r="-2381" b="-3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794" t="-200000" r="-203175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200000" r="-101575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201587" t="-200000" r="-2381" b="-2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794" t="-305263" r="-203175" b="-1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305263" r="-101575" b="-1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201587" t="-305263" r="-2381" b="-1087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9377816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794" t="-398276" r="-203175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00000" t="-398276" r="-101575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201587" t="-398276" r="-2381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167909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3" name="Grupa 32">
            <a:extLst>
              <a:ext uri="{FF2B5EF4-FFF2-40B4-BE49-F238E27FC236}">
                <a16:creationId xmlns:a16="http://schemas.microsoft.com/office/drawing/2014/main" id="{631D317B-1376-43EC-861C-D619D06C3C57}"/>
              </a:ext>
            </a:extLst>
          </p:cNvPr>
          <p:cNvGrpSpPr/>
          <p:nvPr/>
        </p:nvGrpSpPr>
        <p:grpSpPr>
          <a:xfrm>
            <a:off x="5867403" y="2611091"/>
            <a:ext cx="1536698" cy="514091"/>
            <a:chOff x="5867403" y="2611091"/>
            <a:chExt cx="1536698" cy="514091"/>
          </a:xfrm>
        </p:grpSpPr>
        <p:cxnSp>
          <p:nvCxnSpPr>
            <p:cNvPr id="9" name="Łącznik prosty 8">
              <a:extLst>
                <a:ext uri="{FF2B5EF4-FFF2-40B4-BE49-F238E27FC236}">
                  <a16:creationId xmlns:a16="http://schemas.microsoft.com/office/drawing/2014/main" id="{BB7D2A1F-9F24-4324-8B75-8146AEA5EE05}"/>
                </a:ext>
              </a:extLst>
            </p:cNvPr>
            <p:cNvCxnSpPr/>
            <p:nvPr/>
          </p:nvCxnSpPr>
          <p:spPr>
            <a:xfrm>
              <a:off x="5867403" y="2868135"/>
              <a:ext cx="514089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>
              <a:extLst>
                <a:ext uri="{FF2B5EF4-FFF2-40B4-BE49-F238E27FC236}">
                  <a16:creationId xmlns:a16="http://schemas.microsoft.com/office/drawing/2014/main" id="{84E8439E-F819-4740-B74F-C26F53EC76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5924" y="2611091"/>
              <a:ext cx="0" cy="514088"/>
            </a:xfrm>
            <a:prstGeom prst="line">
              <a:avLst/>
            </a:prstGeom>
            <a:ln w="158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>
              <a:extLst>
                <a:ext uri="{FF2B5EF4-FFF2-40B4-BE49-F238E27FC236}">
                  <a16:creationId xmlns:a16="http://schemas.microsoft.com/office/drawing/2014/main" id="{D02213AE-FF21-4363-9241-ACDD66FAD30F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>
              <a:off x="6375924" y="2611091"/>
              <a:ext cx="400344" cy="257044"/>
            </a:xfrm>
            <a:prstGeom prst="line">
              <a:avLst/>
            </a:prstGeom>
            <a:ln w="158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>
              <a:extLst>
                <a:ext uri="{FF2B5EF4-FFF2-40B4-BE49-F238E27FC236}">
                  <a16:creationId xmlns:a16="http://schemas.microsoft.com/office/drawing/2014/main" id="{5FAAC9E1-35D9-40F1-873D-A7AFB642A7F5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 flipV="1">
              <a:off x="6381492" y="2868135"/>
              <a:ext cx="394776" cy="257047"/>
            </a:xfrm>
            <a:prstGeom prst="line">
              <a:avLst/>
            </a:prstGeom>
            <a:ln w="158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Łącznik prosty 25">
              <a:extLst>
                <a:ext uri="{FF2B5EF4-FFF2-40B4-BE49-F238E27FC236}">
                  <a16:creationId xmlns:a16="http://schemas.microsoft.com/office/drawing/2014/main" id="{8814393E-8424-4E0A-A0FE-A2F81E8BEBF3}"/>
                </a:ext>
              </a:extLst>
            </p:cNvPr>
            <p:cNvCxnSpPr/>
            <p:nvPr/>
          </p:nvCxnSpPr>
          <p:spPr>
            <a:xfrm>
              <a:off x="6890012" y="2868135"/>
              <a:ext cx="514089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wal 26">
              <a:extLst>
                <a:ext uri="{FF2B5EF4-FFF2-40B4-BE49-F238E27FC236}">
                  <a16:creationId xmlns:a16="http://schemas.microsoft.com/office/drawing/2014/main" id="{5F3B045A-FB38-4A29-9D91-33340618B0C5}"/>
                </a:ext>
              </a:extLst>
            </p:cNvPr>
            <p:cNvSpPr/>
            <p:nvPr/>
          </p:nvSpPr>
          <p:spPr>
            <a:xfrm>
              <a:off x="6776267" y="2811280"/>
              <a:ext cx="113745" cy="113711"/>
            </a:xfrm>
            <a:prstGeom prst="ellips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44" name="Grupa 43">
            <a:extLst>
              <a:ext uri="{FF2B5EF4-FFF2-40B4-BE49-F238E27FC236}">
                <a16:creationId xmlns:a16="http://schemas.microsoft.com/office/drawing/2014/main" id="{2F8BC26C-6205-4C1C-98D0-EBD244F459D0}"/>
              </a:ext>
            </a:extLst>
          </p:cNvPr>
          <p:cNvGrpSpPr/>
          <p:nvPr/>
        </p:nvGrpSpPr>
        <p:grpSpPr>
          <a:xfrm>
            <a:off x="827087" y="2618051"/>
            <a:ext cx="1534813" cy="514087"/>
            <a:chOff x="3404912" y="2706488"/>
            <a:chExt cx="1080000" cy="361747"/>
          </a:xfrm>
        </p:grpSpPr>
        <p:cxnSp>
          <p:nvCxnSpPr>
            <p:cNvPr id="35" name="Łącznik prosty 34">
              <a:extLst>
                <a:ext uri="{FF2B5EF4-FFF2-40B4-BE49-F238E27FC236}">
                  <a16:creationId xmlns:a16="http://schemas.microsoft.com/office/drawing/2014/main" id="{CBCEE5C6-E626-489C-B534-24E57E451CE2}"/>
                </a:ext>
              </a:extLst>
            </p:cNvPr>
            <p:cNvCxnSpPr/>
            <p:nvPr/>
          </p:nvCxnSpPr>
          <p:spPr>
            <a:xfrm>
              <a:off x="3404912" y="2792008"/>
              <a:ext cx="36000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Łącznik prosty 35">
              <a:extLst>
                <a:ext uri="{FF2B5EF4-FFF2-40B4-BE49-F238E27FC236}">
                  <a16:creationId xmlns:a16="http://schemas.microsoft.com/office/drawing/2014/main" id="{0D3FAC49-E808-43B5-AA09-DDF35772ED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4912" y="2708235"/>
              <a:ext cx="0" cy="360000"/>
            </a:xfrm>
            <a:prstGeom prst="line">
              <a:avLst/>
            </a:prstGeom>
            <a:ln w="158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Łącznik prosty 36">
              <a:extLst>
                <a:ext uri="{FF2B5EF4-FFF2-40B4-BE49-F238E27FC236}">
                  <a16:creationId xmlns:a16="http://schemas.microsoft.com/office/drawing/2014/main" id="{2F395EA9-6B00-404F-93E6-5073D20B86E5}"/>
                </a:ext>
              </a:extLst>
            </p:cNvPr>
            <p:cNvCxnSpPr>
              <a:cxnSpLocks/>
            </p:cNvCxnSpPr>
            <p:nvPr/>
          </p:nvCxnSpPr>
          <p:spPr>
            <a:xfrm>
              <a:off x="3764912" y="2707361"/>
              <a:ext cx="180000" cy="0"/>
            </a:xfrm>
            <a:prstGeom prst="line">
              <a:avLst/>
            </a:prstGeom>
            <a:ln w="158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Łącznik prosty 37">
              <a:extLst>
                <a:ext uri="{FF2B5EF4-FFF2-40B4-BE49-F238E27FC236}">
                  <a16:creationId xmlns:a16="http://schemas.microsoft.com/office/drawing/2014/main" id="{2C7CB987-BE4D-4A33-8CAA-7A3054255B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4912" y="3068235"/>
              <a:ext cx="180000" cy="0"/>
            </a:xfrm>
            <a:prstGeom prst="line">
              <a:avLst/>
            </a:prstGeom>
            <a:ln w="158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Łącznik prosty 38">
              <a:extLst>
                <a:ext uri="{FF2B5EF4-FFF2-40B4-BE49-F238E27FC236}">
                  <a16:creationId xmlns:a16="http://schemas.microsoft.com/office/drawing/2014/main" id="{6553F848-89A5-401C-B867-951677A04170}"/>
                </a:ext>
              </a:extLst>
            </p:cNvPr>
            <p:cNvCxnSpPr/>
            <p:nvPr/>
          </p:nvCxnSpPr>
          <p:spPr>
            <a:xfrm>
              <a:off x="4124912" y="2886488"/>
              <a:ext cx="36000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Łuk 41">
              <a:extLst>
                <a:ext uri="{FF2B5EF4-FFF2-40B4-BE49-F238E27FC236}">
                  <a16:creationId xmlns:a16="http://schemas.microsoft.com/office/drawing/2014/main" id="{00DF3D2B-C389-4D1C-B204-0AD77FE9FFB9}"/>
                </a:ext>
              </a:extLst>
            </p:cNvPr>
            <p:cNvSpPr>
              <a:spLocks/>
            </p:cNvSpPr>
            <p:nvPr/>
          </p:nvSpPr>
          <p:spPr>
            <a:xfrm>
              <a:off x="3764912" y="2706488"/>
              <a:ext cx="360000" cy="360000"/>
            </a:xfrm>
            <a:prstGeom prst="arc">
              <a:avLst>
                <a:gd name="adj1" fmla="val 16176936"/>
                <a:gd name="adj2" fmla="val 5448243"/>
              </a:avLst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endParaRPr lang="pl-PL"/>
            </a:p>
          </p:txBody>
        </p:sp>
        <p:cxnSp>
          <p:nvCxnSpPr>
            <p:cNvPr id="43" name="Łącznik prosty 42">
              <a:extLst>
                <a:ext uri="{FF2B5EF4-FFF2-40B4-BE49-F238E27FC236}">
                  <a16:creationId xmlns:a16="http://schemas.microsoft.com/office/drawing/2014/main" id="{8B897BD4-86AF-4CC3-B526-D3C4A98D4C81}"/>
                </a:ext>
              </a:extLst>
            </p:cNvPr>
            <p:cNvCxnSpPr/>
            <p:nvPr/>
          </p:nvCxnSpPr>
          <p:spPr>
            <a:xfrm>
              <a:off x="3404912" y="2983416"/>
              <a:ext cx="36000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upa 67">
            <a:extLst>
              <a:ext uri="{FF2B5EF4-FFF2-40B4-BE49-F238E27FC236}">
                <a16:creationId xmlns:a16="http://schemas.microsoft.com/office/drawing/2014/main" id="{3FC7FB57-8D47-4E47-953D-8AB379220980}"/>
              </a:ext>
            </a:extLst>
          </p:cNvPr>
          <p:cNvGrpSpPr/>
          <p:nvPr/>
        </p:nvGrpSpPr>
        <p:grpSpPr>
          <a:xfrm>
            <a:off x="3348038" y="2100877"/>
            <a:ext cx="1646310" cy="1550917"/>
            <a:chOff x="3308815" y="2160084"/>
            <a:chExt cx="1146429" cy="1080001"/>
          </a:xfrm>
        </p:grpSpPr>
        <p:cxnSp>
          <p:nvCxnSpPr>
            <p:cNvPr id="46" name="Łącznik prosty 45">
              <a:extLst>
                <a:ext uri="{FF2B5EF4-FFF2-40B4-BE49-F238E27FC236}">
                  <a16:creationId xmlns:a16="http://schemas.microsoft.com/office/drawing/2014/main" id="{4B138492-8C27-45F3-81E4-B99C6CF27D4C}"/>
                </a:ext>
              </a:extLst>
            </p:cNvPr>
            <p:cNvCxnSpPr>
              <a:cxnSpLocks/>
            </p:cNvCxnSpPr>
            <p:nvPr/>
          </p:nvCxnSpPr>
          <p:spPr>
            <a:xfrm>
              <a:off x="3311196" y="2610087"/>
              <a:ext cx="36000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Łącznik prosty 47">
              <a:extLst>
                <a:ext uri="{FF2B5EF4-FFF2-40B4-BE49-F238E27FC236}">
                  <a16:creationId xmlns:a16="http://schemas.microsoft.com/office/drawing/2014/main" id="{36C2831A-AD1C-4BC3-8262-291A91D5E14A}"/>
                </a:ext>
              </a:extLst>
            </p:cNvPr>
            <p:cNvCxnSpPr>
              <a:cxnSpLocks/>
            </p:cNvCxnSpPr>
            <p:nvPr/>
          </p:nvCxnSpPr>
          <p:spPr>
            <a:xfrm>
              <a:off x="3597410" y="2520087"/>
              <a:ext cx="227834" cy="0"/>
            </a:xfrm>
            <a:prstGeom prst="line">
              <a:avLst/>
            </a:prstGeom>
            <a:ln w="158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Łącznik prosty 48">
              <a:extLst>
                <a:ext uri="{FF2B5EF4-FFF2-40B4-BE49-F238E27FC236}">
                  <a16:creationId xmlns:a16="http://schemas.microsoft.com/office/drawing/2014/main" id="{04E74B6E-D1BB-4996-8B3D-2DF91BD4860A}"/>
                </a:ext>
              </a:extLst>
            </p:cNvPr>
            <p:cNvCxnSpPr>
              <a:cxnSpLocks/>
            </p:cNvCxnSpPr>
            <p:nvPr/>
          </p:nvCxnSpPr>
          <p:spPr>
            <a:xfrm>
              <a:off x="3598660" y="2880087"/>
              <a:ext cx="225333" cy="0"/>
            </a:xfrm>
            <a:prstGeom prst="line">
              <a:avLst/>
            </a:prstGeom>
            <a:ln w="158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Łącznik prosty 49">
              <a:extLst>
                <a:ext uri="{FF2B5EF4-FFF2-40B4-BE49-F238E27FC236}">
                  <a16:creationId xmlns:a16="http://schemas.microsoft.com/office/drawing/2014/main" id="{4088A802-5352-4D37-A936-126A03EF6F5D}"/>
                </a:ext>
              </a:extLst>
            </p:cNvPr>
            <p:cNvCxnSpPr/>
            <p:nvPr/>
          </p:nvCxnSpPr>
          <p:spPr>
            <a:xfrm>
              <a:off x="4095244" y="2700085"/>
              <a:ext cx="36000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Łącznik prosty 51">
              <a:extLst>
                <a:ext uri="{FF2B5EF4-FFF2-40B4-BE49-F238E27FC236}">
                  <a16:creationId xmlns:a16="http://schemas.microsoft.com/office/drawing/2014/main" id="{64D0B4D4-F370-4053-AB5F-ED38E978FF47}"/>
                </a:ext>
              </a:extLst>
            </p:cNvPr>
            <p:cNvCxnSpPr>
              <a:cxnSpLocks/>
            </p:cNvCxnSpPr>
            <p:nvPr/>
          </p:nvCxnSpPr>
          <p:spPr>
            <a:xfrm>
              <a:off x="3308815" y="2790087"/>
              <a:ext cx="36000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Łuk 58">
              <a:extLst>
                <a:ext uri="{FF2B5EF4-FFF2-40B4-BE49-F238E27FC236}">
                  <a16:creationId xmlns:a16="http://schemas.microsoft.com/office/drawing/2014/main" id="{E77D84BD-F79D-48D4-81A0-37E33D08BFDB}"/>
                </a:ext>
              </a:extLst>
            </p:cNvPr>
            <p:cNvSpPr/>
            <p:nvPr/>
          </p:nvSpPr>
          <p:spPr>
            <a:xfrm>
              <a:off x="3496858" y="2520085"/>
              <a:ext cx="180000" cy="360000"/>
            </a:xfrm>
            <a:prstGeom prst="arc">
              <a:avLst>
                <a:gd name="adj1" fmla="val 16489993"/>
                <a:gd name="adj2" fmla="val 5037202"/>
              </a:avLst>
            </a:prstGeom>
            <a:ln w="158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0" name="Łuk 59">
              <a:extLst>
                <a:ext uri="{FF2B5EF4-FFF2-40B4-BE49-F238E27FC236}">
                  <a16:creationId xmlns:a16="http://schemas.microsoft.com/office/drawing/2014/main" id="{D85514C6-73FC-4126-B559-404F0D51BCC5}"/>
                </a:ext>
              </a:extLst>
            </p:cNvPr>
            <p:cNvSpPr/>
            <p:nvPr/>
          </p:nvSpPr>
          <p:spPr>
            <a:xfrm>
              <a:off x="3528244" y="2520085"/>
              <a:ext cx="612000" cy="720000"/>
            </a:xfrm>
            <a:prstGeom prst="arc">
              <a:avLst>
                <a:gd name="adj1" fmla="val 16175038"/>
                <a:gd name="adj2" fmla="val 19539304"/>
              </a:avLst>
            </a:prstGeom>
            <a:ln w="158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4" name="Łuk 63">
              <a:extLst>
                <a:ext uri="{FF2B5EF4-FFF2-40B4-BE49-F238E27FC236}">
                  <a16:creationId xmlns:a16="http://schemas.microsoft.com/office/drawing/2014/main" id="{7CAABA8E-67C5-4163-817A-9350A4465A36}"/>
                </a:ext>
              </a:extLst>
            </p:cNvPr>
            <p:cNvSpPr/>
            <p:nvPr/>
          </p:nvSpPr>
          <p:spPr>
            <a:xfrm>
              <a:off x="3528244" y="2160084"/>
              <a:ext cx="612000" cy="720000"/>
            </a:xfrm>
            <a:prstGeom prst="arc">
              <a:avLst>
                <a:gd name="adj1" fmla="val 2107724"/>
                <a:gd name="adj2" fmla="val 5468932"/>
              </a:avLst>
            </a:prstGeom>
            <a:ln w="158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129783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3D6186-9241-4259-94B2-C0E0886F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C19FA3-4BA7-477B-95D6-C61EABBA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DCBB65-B615-410D-AEAB-E49F9C79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l-PL" noProof="0" smtClean="0"/>
              <a:t>7</a:t>
            </a:fld>
            <a:endParaRPr lang="pl-PL" noProof="0"/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8D3E7FEA-957B-4167-AE78-C6223030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accent3"/>
                </a:solidFill>
              </a:rPr>
              <a:t>Wybrane układy cyfrowe</a:t>
            </a:r>
            <a:r>
              <a:rPr lang="pl-PL" sz="3600" dirty="0">
                <a:solidFill>
                  <a:schemeClr val="accent3"/>
                </a:solidFill>
              </a:rPr>
              <a:t> </a:t>
            </a:r>
            <a:r>
              <a:rPr lang="pl-PL" sz="36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– Układy sekwencyjne – przerzutnik RS i JK</a:t>
            </a:r>
            <a:endParaRPr lang="pl-PL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826182F-1B67-4267-839C-F9ED63576EA2}"/>
              </a:ext>
            </a:extLst>
          </p:cNvPr>
          <p:cNvSpPr txBox="1"/>
          <p:nvPr/>
        </p:nvSpPr>
        <p:spPr>
          <a:xfrm>
            <a:off x="827089" y="2080197"/>
            <a:ext cx="230504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400" b="0" dirty="0">
                <a:ea typeface="Cambria Math" panose="02040503050406030204" pitchFamily="18" charset="0"/>
              </a:rPr>
              <a:t>Przerzutnik RS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2B007B3A-41B1-4FD6-8532-3A4B6E56E0AA}"/>
              </a:ext>
            </a:extLst>
          </p:cNvPr>
          <p:cNvSpPr txBox="1"/>
          <p:nvPr/>
        </p:nvSpPr>
        <p:spPr>
          <a:xfrm>
            <a:off x="3322369" y="2087563"/>
            <a:ext cx="230504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400" dirty="0"/>
              <a:t>Przerzutnik JK</a:t>
            </a:r>
            <a:endParaRPr lang="pl-PL" sz="1400" b="0" dirty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Symbol zastępczy zawartości 1">
                <a:extLst>
                  <a:ext uri="{FF2B5EF4-FFF2-40B4-BE49-F238E27FC236}">
                    <a16:creationId xmlns:a16="http://schemas.microsoft.com/office/drawing/2014/main" id="{5AEB65E0-15D1-4E03-9F91-63472193D5A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87034208"/>
                  </p:ext>
                </p:extLst>
              </p:nvPr>
            </p:nvGraphicFramePr>
            <p:xfrm>
              <a:off x="3348038" y="3348038"/>
              <a:ext cx="2305047" cy="1753235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426662373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4195141878"/>
                        </a:ext>
                      </a:extLst>
                    </a:gridCol>
                  </a:tblGrid>
                  <a:tr h="3481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l-PL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pl-PL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pl-PL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l-PL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9377816"/>
                      </a:ext>
                    </a:extLst>
                  </a:tr>
                  <a:tr h="301030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916790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Symbol zastępczy zawartości 1">
                <a:extLst>
                  <a:ext uri="{FF2B5EF4-FFF2-40B4-BE49-F238E27FC236}">
                    <a16:creationId xmlns:a16="http://schemas.microsoft.com/office/drawing/2014/main" id="{5AEB65E0-15D1-4E03-9F91-63472193D5A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87034208"/>
                  </p:ext>
                </p:extLst>
              </p:nvPr>
            </p:nvGraphicFramePr>
            <p:xfrm>
              <a:off x="3348038" y="3348038"/>
              <a:ext cx="2305047" cy="1753235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426662373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4195141878"/>
                        </a:ext>
                      </a:extLst>
                    </a:gridCol>
                  </a:tblGrid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794" t="-1724" r="-203175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724" r="-101575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587" t="-1724" r="-2381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794" t="-103509" r="-203175" b="-3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3509" r="-101575" b="-3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1587" t="-103509" r="-2381" b="-3122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794" t="-200000" r="-203175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00000" r="-101575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1587" t="-200000" r="-2381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794" t="-305263" r="-203175" b="-1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305263" r="-101575" b="-1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1587" t="-305263" r="-2381" b="-1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9377816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794" t="-398276" r="-203175" b="-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398276" r="-101575" b="-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1587" t="-398276" r="-2381" b="-86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167909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2" name="Grupa 71">
            <a:extLst>
              <a:ext uri="{FF2B5EF4-FFF2-40B4-BE49-F238E27FC236}">
                <a16:creationId xmlns:a16="http://schemas.microsoft.com/office/drawing/2014/main" id="{77CB72DE-2FF8-4D62-A4E8-98B6385E6A50}"/>
              </a:ext>
            </a:extLst>
          </p:cNvPr>
          <p:cNvGrpSpPr/>
          <p:nvPr/>
        </p:nvGrpSpPr>
        <p:grpSpPr>
          <a:xfrm>
            <a:off x="3348037" y="2448087"/>
            <a:ext cx="1710189" cy="684050"/>
            <a:chOff x="3348037" y="2448087"/>
            <a:chExt cx="1710189" cy="684050"/>
          </a:xfrm>
        </p:grpSpPr>
        <p:cxnSp>
          <p:nvCxnSpPr>
            <p:cNvPr id="10" name="Łącznik prosty 9">
              <a:extLst>
                <a:ext uri="{FF2B5EF4-FFF2-40B4-BE49-F238E27FC236}">
                  <a16:creationId xmlns:a16="http://schemas.microsoft.com/office/drawing/2014/main" id="{DE42994F-3A1F-4EFA-B418-8D78A6EEADB6}"/>
                </a:ext>
              </a:extLst>
            </p:cNvPr>
            <p:cNvCxnSpPr>
              <a:cxnSpLocks/>
            </p:cNvCxnSpPr>
            <p:nvPr/>
          </p:nvCxnSpPr>
          <p:spPr>
            <a:xfrm>
              <a:off x="3348037" y="2562074"/>
              <a:ext cx="57006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Łącznik prosty 39">
              <a:extLst>
                <a:ext uri="{FF2B5EF4-FFF2-40B4-BE49-F238E27FC236}">
                  <a16:creationId xmlns:a16="http://schemas.microsoft.com/office/drawing/2014/main" id="{857F9FAC-9004-42E2-A35C-322AAF7B7C02}"/>
                </a:ext>
              </a:extLst>
            </p:cNvPr>
            <p:cNvCxnSpPr>
              <a:cxnSpLocks/>
            </p:cNvCxnSpPr>
            <p:nvPr/>
          </p:nvCxnSpPr>
          <p:spPr>
            <a:xfrm>
              <a:off x="3348037" y="2790099"/>
              <a:ext cx="57006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Łącznik prosty 40">
              <a:extLst>
                <a:ext uri="{FF2B5EF4-FFF2-40B4-BE49-F238E27FC236}">
                  <a16:creationId xmlns:a16="http://schemas.microsoft.com/office/drawing/2014/main" id="{15270DFC-50AA-41A5-9750-014F5CAF516D}"/>
                </a:ext>
              </a:extLst>
            </p:cNvPr>
            <p:cNvCxnSpPr>
              <a:cxnSpLocks/>
            </p:cNvCxnSpPr>
            <p:nvPr/>
          </p:nvCxnSpPr>
          <p:spPr>
            <a:xfrm>
              <a:off x="4488163" y="2562074"/>
              <a:ext cx="57006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Łącznik prosty 44">
              <a:extLst>
                <a:ext uri="{FF2B5EF4-FFF2-40B4-BE49-F238E27FC236}">
                  <a16:creationId xmlns:a16="http://schemas.microsoft.com/office/drawing/2014/main" id="{CC373D2B-EB15-4D51-BCF1-67FA546865DB}"/>
                </a:ext>
              </a:extLst>
            </p:cNvPr>
            <p:cNvCxnSpPr>
              <a:cxnSpLocks/>
            </p:cNvCxnSpPr>
            <p:nvPr/>
          </p:nvCxnSpPr>
          <p:spPr>
            <a:xfrm>
              <a:off x="3348037" y="3018124"/>
              <a:ext cx="57006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FCA21322-54C0-4BD5-A9DD-49222CD978F3}"/>
                </a:ext>
              </a:extLst>
            </p:cNvPr>
            <p:cNvSpPr/>
            <p:nvPr/>
          </p:nvSpPr>
          <p:spPr>
            <a:xfrm>
              <a:off x="3918100" y="2448087"/>
              <a:ext cx="570063" cy="684050"/>
            </a:xfrm>
            <a:prstGeom prst="rect">
              <a:avLst/>
            </a:prstGeom>
            <a:noFill/>
            <a:ln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pole tekstowe 20">
              <a:extLst>
                <a:ext uri="{FF2B5EF4-FFF2-40B4-BE49-F238E27FC236}">
                  <a16:creationId xmlns:a16="http://schemas.microsoft.com/office/drawing/2014/main" id="{81AB303E-D721-447B-A629-756ACBA339B0}"/>
                </a:ext>
              </a:extLst>
            </p:cNvPr>
            <p:cNvSpPr txBox="1"/>
            <p:nvPr/>
          </p:nvSpPr>
          <p:spPr>
            <a:xfrm>
              <a:off x="4027022" y="2493882"/>
              <a:ext cx="11401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900" dirty="0">
                  <a:latin typeface="DINPro-Medium" panose="02000503030000020004" pitchFamily="50" charset="0"/>
                </a:rPr>
                <a:t>J</a:t>
              </a:r>
              <a:endParaRPr lang="pl-PL" sz="1100" dirty="0">
                <a:latin typeface="DINPro-Medium" panose="02000503030000020004" pitchFamily="50" charset="0"/>
              </a:endParaRPr>
            </a:p>
          </p:txBody>
        </p:sp>
        <p:sp>
          <p:nvSpPr>
            <p:cNvPr id="47" name="pole tekstowe 46">
              <a:extLst>
                <a:ext uri="{FF2B5EF4-FFF2-40B4-BE49-F238E27FC236}">
                  <a16:creationId xmlns:a16="http://schemas.microsoft.com/office/drawing/2014/main" id="{F333C6D4-1EE7-4671-9465-39B1DB723356}"/>
                </a:ext>
              </a:extLst>
            </p:cNvPr>
            <p:cNvSpPr txBox="1"/>
            <p:nvPr/>
          </p:nvSpPr>
          <p:spPr>
            <a:xfrm>
              <a:off x="4027022" y="2946609"/>
              <a:ext cx="11401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900" dirty="0">
                  <a:latin typeface="DINPro-Medium" panose="02000503030000020004" pitchFamily="50" charset="0"/>
                </a:rPr>
                <a:t>K</a:t>
              </a:r>
              <a:endParaRPr lang="pl-PL" sz="1100" dirty="0">
                <a:latin typeface="DINPro-Medium" panose="02000503030000020004" pitchFamily="50" charset="0"/>
              </a:endParaRPr>
            </a:p>
          </p:txBody>
        </p:sp>
        <p:sp>
          <p:nvSpPr>
            <p:cNvPr id="51" name="pole tekstowe 50">
              <a:extLst>
                <a:ext uri="{FF2B5EF4-FFF2-40B4-BE49-F238E27FC236}">
                  <a16:creationId xmlns:a16="http://schemas.microsoft.com/office/drawing/2014/main" id="{CE30191F-8132-4814-BCEA-F263ECE646AE}"/>
                </a:ext>
              </a:extLst>
            </p:cNvPr>
            <p:cNvSpPr txBox="1"/>
            <p:nvPr/>
          </p:nvSpPr>
          <p:spPr>
            <a:xfrm>
              <a:off x="4027023" y="2715528"/>
              <a:ext cx="11401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900" b="1" dirty="0">
                  <a:latin typeface="DINPro-Medium" panose="02000503030000020004" pitchFamily="50" charset="0"/>
                </a:rPr>
                <a:t>C</a:t>
              </a:r>
              <a:endParaRPr lang="pl-PL" sz="1100" b="1" dirty="0">
                <a:latin typeface="DINPro-Medium" panose="02000503030000020004" pitchFamily="50" charset="0"/>
              </a:endParaRPr>
            </a:p>
          </p:txBody>
        </p:sp>
        <p:sp>
          <p:nvSpPr>
            <p:cNvPr id="22" name="Owal 21">
              <a:extLst>
                <a:ext uri="{FF2B5EF4-FFF2-40B4-BE49-F238E27FC236}">
                  <a16:creationId xmlns:a16="http://schemas.microsoft.com/office/drawing/2014/main" id="{85B5F6C2-68AA-4237-9E68-B96D23F88B1C}"/>
                </a:ext>
              </a:extLst>
            </p:cNvPr>
            <p:cNvSpPr/>
            <p:nvPr/>
          </p:nvSpPr>
          <p:spPr>
            <a:xfrm>
              <a:off x="4501404" y="2979661"/>
              <a:ext cx="72396" cy="7239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53" name="Łącznik prosty 52">
              <a:extLst>
                <a:ext uri="{FF2B5EF4-FFF2-40B4-BE49-F238E27FC236}">
                  <a16:creationId xmlns:a16="http://schemas.microsoft.com/office/drawing/2014/main" id="{9FAE5BE2-FC25-4B60-BD35-1E45554FA383}"/>
                </a:ext>
              </a:extLst>
            </p:cNvPr>
            <p:cNvCxnSpPr>
              <a:cxnSpLocks/>
              <a:stCxn id="22" idx="6"/>
            </p:cNvCxnSpPr>
            <p:nvPr/>
          </p:nvCxnSpPr>
          <p:spPr>
            <a:xfrm>
              <a:off x="4573800" y="3015859"/>
              <a:ext cx="474902" cy="1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upa 65">
              <a:extLst>
                <a:ext uri="{FF2B5EF4-FFF2-40B4-BE49-F238E27FC236}">
                  <a16:creationId xmlns:a16="http://schemas.microsoft.com/office/drawing/2014/main" id="{40FA5678-CDA9-404A-89F4-FA4700CACBB5}"/>
                </a:ext>
              </a:extLst>
            </p:cNvPr>
            <p:cNvGrpSpPr/>
            <p:nvPr/>
          </p:nvGrpSpPr>
          <p:grpSpPr>
            <a:xfrm flipV="1">
              <a:off x="3927155" y="2712382"/>
              <a:ext cx="72402" cy="146718"/>
              <a:chOff x="10075508" y="2446172"/>
              <a:chExt cx="72006" cy="145915"/>
            </a:xfrm>
          </p:grpSpPr>
          <p:cxnSp>
            <p:nvCxnSpPr>
              <p:cNvPr id="29" name="Łącznik prosty 28">
                <a:extLst>
                  <a:ext uri="{FF2B5EF4-FFF2-40B4-BE49-F238E27FC236}">
                    <a16:creationId xmlns:a16="http://schemas.microsoft.com/office/drawing/2014/main" id="{AE36FB45-A7ED-4711-AA67-25CCAEB35C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75508" y="2446172"/>
                <a:ext cx="72000" cy="71983"/>
              </a:xfrm>
              <a:prstGeom prst="line">
                <a:avLst/>
              </a:prstGeom>
              <a:ln w="15875" cap="sq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Łącznik prosty 60">
                <a:extLst>
                  <a:ext uri="{FF2B5EF4-FFF2-40B4-BE49-F238E27FC236}">
                    <a16:creationId xmlns:a16="http://schemas.microsoft.com/office/drawing/2014/main" id="{085AF096-6A8F-4FE9-B3E1-0C63892AFA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75514" y="2520087"/>
                <a:ext cx="72000" cy="72000"/>
              </a:xfrm>
              <a:prstGeom prst="line">
                <a:avLst/>
              </a:prstGeom>
              <a:ln w="15875" cap="sq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pole tekstowe 68">
              <a:extLst>
                <a:ext uri="{FF2B5EF4-FFF2-40B4-BE49-F238E27FC236}">
                  <a16:creationId xmlns:a16="http://schemas.microsoft.com/office/drawing/2014/main" id="{05D3FF96-FC2D-416F-8508-9F49D0DFF9BB}"/>
                </a:ext>
              </a:extLst>
            </p:cNvPr>
            <p:cNvSpPr txBox="1"/>
            <p:nvPr/>
          </p:nvSpPr>
          <p:spPr>
            <a:xfrm>
              <a:off x="4265228" y="2489922"/>
              <a:ext cx="11401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pl-PL" sz="900" dirty="0">
                  <a:latin typeface="DINPro-Medium" panose="02000503030000020004" pitchFamily="50" charset="0"/>
                </a:rPr>
                <a:t>Q</a:t>
              </a:r>
              <a:endParaRPr lang="pl-PL" sz="1100" dirty="0">
                <a:latin typeface="DINPro-Medium" panose="02000503030000020004" pitchFamily="50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pole tekstowe 66">
                  <a:extLst>
                    <a:ext uri="{FF2B5EF4-FFF2-40B4-BE49-F238E27FC236}">
                      <a16:creationId xmlns:a16="http://schemas.microsoft.com/office/drawing/2014/main" id="{6E522595-B0D1-4E3A-B62D-15AB16F50C61}"/>
                    </a:ext>
                  </a:extLst>
                </p:cNvPr>
                <p:cNvSpPr txBox="1"/>
                <p:nvPr/>
              </p:nvSpPr>
              <p:spPr>
                <a:xfrm>
                  <a:off x="4260138" y="2913474"/>
                  <a:ext cx="114013" cy="1598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pl-PL" sz="9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nor/>
                              </m:rPr>
                              <a:rPr lang="pl-PL" sz="900">
                                <a:latin typeface="DINPro-Medium" panose="02000503030000020004" pitchFamily="50" charset="0"/>
                              </a:rPr>
                              <m:t>Q</m:t>
                            </m:r>
                          </m:e>
                        </m:bar>
                      </m:oMath>
                    </m:oMathPara>
                  </a14:m>
                  <a:endParaRPr lang="pl-PL" sz="900" dirty="0">
                    <a:latin typeface="DINPro-Medium" panose="02000503030000020004" pitchFamily="50" charset="0"/>
                    <a:ea typeface="Cambria" panose="02040503050406030204" pitchFamily="18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7" name="pole tekstowe 66">
                  <a:extLst>
                    <a:ext uri="{FF2B5EF4-FFF2-40B4-BE49-F238E27FC236}">
                      <a16:creationId xmlns:a16="http://schemas.microsoft.com/office/drawing/2014/main" id="{6E522595-B0D1-4E3A-B62D-15AB16F50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0138" y="2913474"/>
                  <a:ext cx="114013" cy="159852"/>
                </a:xfrm>
                <a:prstGeom prst="rect">
                  <a:avLst/>
                </a:prstGeom>
                <a:blipFill>
                  <a:blip r:embed="rId3"/>
                  <a:stretch>
                    <a:fillRect l="-10526" r="-36842" b="-19231"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upa 72">
            <a:extLst>
              <a:ext uri="{FF2B5EF4-FFF2-40B4-BE49-F238E27FC236}">
                <a16:creationId xmlns:a16="http://schemas.microsoft.com/office/drawing/2014/main" id="{C6756DA2-96D0-4682-A811-54B863C6C20A}"/>
              </a:ext>
            </a:extLst>
          </p:cNvPr>
          <p:cNvGrpSpPr/>
          <p:nvPr/>
        </p:nvGrpSpPr>
        <p:grpSpPr>
          <a:xfrm>
            <a:off x="827088" y="2448088"/>
            <a:ext cx="1710189" cy="684050"/>
            <a:chOff x="3348037" y="2448087"/>
            <a:chExt cx="1710189" cy="684050"/>
          </a:xfrm>
        </p:grpSpPr>
        <p:cxnSp>
          <p:nvCxnSpPr>
            <p:cNvPr id="74" name="Łącznik prosty 73">
              <a:extLst>
                <a:ext uri="{FF2B5EF4-FFF2-40B4-BE49-F238E27FC236}">
                  <a16:creationId xmlns:a16="http://schemas.microsoft.com/office/drawing/2014/main" id="{890BD5AB-A16F-4BD2-B3F7-C5C7052F259E}"/>
                </a:ext>
              </a:extLst>
            </p:cNvPr>
            <p:cNvCxnSpPr>
              <a:cxnSpLocks/>
            </p:cNvCxnSpPr>
            <p:nvPr/>
          </p:nvCxnSpPr>
          <p:spPr>
            <a:xfrm>
              <a:off x="3348037" y="2562074"/>
              <a:ext cx="57006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Łącznik prosty 74">
              <a:extLst>
                <a:ext uri="{FF2B5EF4-FFF2-40B4-BE49-F238E27FC236}">
                  <a16:creationId xmlns:a16="http://schemas.microsoft.com/office/drawing/2014/main" id="{03B00C5E-3C87-4177-99AB-A0EC74D28D87}"/>
                </a:ext>
              </a:extLst>
            </p:cNvPr>
            <p:cNvCxnSpPr>
              <a:cxnSpLocks/>
            </p:cNvCxnSpPr>
            <p:nvPr/>
          </p:nvCxnSpPr>
          <p:spPr>
            <a:xfrm>
              <a:off x="3348037" y="2790099"/>
              <a:ext cx="57006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Łącznik prosty 75">
              <a:extLst>
                <a:ext uri="{FF2B5EF4-FFF2-40B4-BE49-F238E27FC236}">
                  <a16:creationId xmlns:a16="http://schemas.microsoft.com/office/drawing/2014/main" id="{5D4E8E92-8DDD-44AB-9CFD-D6596396B394}"/>
                </a:ext>
              </a:extLst>
            </p:cNvPr>
            <p:cNvCxnSpPr>
              <a:cxnSpLocks/>
            </p:cNvCxnSpPr>
            <p:nvPr/>
          </p:nvCxnSpPr>
          <p:spPr>
            <a:xfrm>
              <a:off x="4488163" y="2562074"/>
              <a:ext cx="57006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Łącznik prosty 76">
              <a:extLst>
                <a:ext uri="{FF2B5EF4-FFF2-40B4-BE49-F238E27FC236}">
                  <a16:creationId xmlns:a16="http://schemas.microsoft.com/office/drawing/2014/main" id="{47087920-5619-420F-AAA9-EBCC1A989CB0}"/>
                </a:ext>
              </a:extLst>
            </p:cNvPr>
            <p:cNvCxnSpPr>
              <a:cxnSpLocks/>
            </p:cNvCxnSpPr>
            <p:nvPr/>
          </p:nvCxnSpPr>
          <p:spPr>
            <a:xfrm>
              <a:off x="3348037" y="3018124"/>
              <a:ext cx="57006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Prostokąt 77">
              <a:extLst>
                <a:ext uri="{FF2B5EF4-FFF2-40B4-BE49-F238E27FC236}">
                  <a16:creationId xmlns:a16="http://schemas.microsoft.com/office/drawing/2014/main" id="{317DC86B-D6EE-4C05-962A-95944BB69454}"/>
                </a:ext>
              </a:extLst>
            </p:cNvPr>
            <p:cNvSpPr/>
            <p:nvPr/>
          </p:nvSpPr>
          <p:spPr>
            <a:xfrm>
              <a:off x="3918100" y="2448087"/>
              <a:ext cx="570063" cy="684050"/>
            </a:xfrm>
            <a:prstGeom prst="rect">
              <a:avLst/>
            </a:prstGeom>
            <a:noFill/>
            <a:ln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9" name="pole tekstowe 78">
              <a:extLst>
                <a:ext uri="{FF2B5EF4-FFF2-40B4-BE49-F238E27FC236}">
                  <a16:creationId xmlns:a16="http://schemas.microsoft.com/office/drawing/2014/main" id="{EC0EF20C-1223-4CDB-B853-7A8F70944046}"/>
                </a:ext>
              </a:extLst>
            </p:cNvPr>
            <p:cNvSpPr txBox="1"/>
            <p:nvPr/>
          </p:nvSpPr>
          <p:spPr>
            <a:xfrm>
              <a:off x="4027022" y="2493882"/>
              <a:ext cx="11401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900" dirty="0">
                  <a:latin typeface="DINPro-Medium" panose="02000503030000020004" pitchFamily="50" charset="0"/>
                </a:rPr>
                <a:t>R</a:t>
              </a:r>
              <a:endParaRPr lang="pl-PL" sz="1100" dirty="0">
                <a:latin typeface="DINPro-Medium" panose="02000503030000020004" pitchFamily="50" charset="0"/>
              </a:endParaRPr>
            </a:p>
          </p:txBody>
        </p:sp>
        <p:sp>
          <p:nvSpPr>
            <p:cNvPr id="80" name="pole tekstowe 79">
              <a:extLst>
                <a:ext uri="{FF2B5EF4-FFF2-40B4-BE49-F238E27FC236}">
                  <a16:creationId xmlns:a16="http://schemas.microsoft.com/office/drawing/2014/main" id="{02937BA2-5F46-4291-8476-5091271FB555}"/>
                </a:ext>
              </a:extLst>
            </p:cNvPr>
            <p:cNvSpPr txBox="1"/>
            <p:nvPr/>
          </p:nvSpPr>
          <p:spPr>
            <a:xfrm>
              <a:off x="4027022" y="2946609"/>
              <a:ext cx="11401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900" dirty="0">
                  <a:latin typeface="DINPro-Medium" panose="02000503030000020004" pitchFamily="50" charset="0"/>
                </a:rPr>
                <a:t>S</a:t>
              </a:r>
              <a:endParaRPr lang="pl-PL" sz="1100" dirty="0">
                <a:latin typeface="DINPro-Medium" panose="02000503030000020004" pitchFamily="50" charset="0"/>
              </a:endParaRPr>
            </a:p>
          </p:txBody>
        </p:sp>
        <p:sp>
          <p:nvSpPr>
            <p:cNvPr id="81" name="pole tekstowe 80">
              <a:extLst>
                <a:ext uri="{FF2B5EF4-FFF2-40B4-BE49-F238E27FC236}">
                  <a16:creationId xmlns:a16="http://schemas.microsoft.com/office/drawing/2014/main" id="{120A2BFD-B63B-4E46-883D-D76AA62EE5BD}"/>
                </a:ext>
              </a:extLst>
            </p:cNvPr>
            <p:cNvSpPr txBox="1"/>
            <p:nvPr/>
          </p:nvSpPr>
          <p:spPr>
            <a:xfrm>
              <a:off x="4027023" y="2715528"/>
              <a:ext cx="11401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900" b="1" dirty="0">
                  <a:latin typeface="DINPro-Medium" panose="02000503030000020004" pitchFamily="50" charset="0"/>
                </a:rPr>
                <a:t>C</a:t>
              </a:r>
              <a:endParaRPr lang="pl-PL" sz="1100" b="1" dirty="0">
                <a:latin typeface="DINPro-Medium" panose="02000503030000020004" pitchFamily="50" charset="0"/>
              </a:endParaRPr>
            </a:p>
          </p:txBody>
        </p:sp>
        <p:sp>
          <p:nvSpPr>
            <p:cNvPr id="82" name="Owal 81">
              <a:extLst>
                <a:ext uri="{FF2B5EF4-FFF2-40B4-BE49-F238E27FC236}">
                  <a16:creationId xmlns:a16="http://schemas.microsoft.com/office/drawing/2014/main" id="{B1618797-A755-42AC-863A-E35D2E65F35C}"/>
                </a:ext>
              </a:extLst>
            </p:cNvPr>
            <p:cNvSpPr/>
            <p:nvPr/>
          </p:nvSpPr>
          <p:spPr>
            <a:xfrm>
              <a:off x="4501404" y="2979661"/>
              <a:ext cx="72396" cy="7239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3" name="Łącznik prosty 82">
              <a:extLst>
                <a:ext uri="{FF2B5EF4-FFF2-40B4-BE49-F238E27FC236}">
                  <a16:creationId xmlns:a16="http://schemas.microsoft.com/office/drawing/2014/main" id="{2D51ED32-1491-4F5B-A779-B98B477AAD05}"/>
                </a:ext>
              </a:extLst>
            </p:cNvPr>
            <p:cNvCxnSpPr>
              <a:cxnSpLocks/>
              <a:stCxn id="82" idx="6"/>
            </p:cNvCxnSpPr>
            <p:nvPr/>
          </p:nvCxnSpPr>
          <p:spPr>
            <a:xfrm>
              <a:off x="4573800" y="3015859"/>
              <a:ext cx="474902" cy="1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upa 83">
              <a:extLst>
                <a:ext uri="{FF2B5EF4-FFF2-40B4-BE49-F238E27FC236}">
                  <a16:creationId xmlns:a16="http://schemas.microsoft.com/office/drawing/2014/main" id="{D81886BC-C99E-4E4C-873C-82ECA8AE9FBA}"/>
                </a:ext>
              </a:extLst>
            </p:cNvPr>
            <p:cNvGrpSpPr/>
            <p:nvPr/>
          </p:nvGrpSpPr>
          <p:grpSpPr>
            <a:xfrm flipV="1">
              <a:off x="3927155" y="2712382"/>
              <a:ext cx="72402" cy="146718"/>
              <a:chOff x="10075508" y="2446172"/>
              <a:chExt cx="72006" cy="145915"/>
            </a:xfrm>
          </p:grpSpPr>
          <p:cxnSp>
            <p:nvCxnSpPr>
              <p:cNvPr id="87" name="Łącznik prosty 86">
                <a:extLst>
                  <a:ext uri="{FF2B5EF4-FFF2-40B4-BE49-F238E27FC236}">
                    <a16:creationId xmlns:a16="http://schemas.microsoft.com/office/drawing/2014/main" id="{476F9BEF-2DE6-48DD-9D2B-65E5C7A74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75508" y="2446172"/>
                <a:ext cx="72000" cy="71983"/>
              </a:xfrm>
              <a:prstGeom prst="line">
                <a:avLst/>
              </a:prstGeom>
              <a:ln w="15875" cap="sq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Łącznik prosty 87">
                <a:extLst>
                  <a:ext uri="{FF2B5EF4-FFF2-40B4-BE49-F238E27FC236}">
                    <a16:creationId xmlns:a16="http://schemas.microsoft.com/office/drawing/2014/main" id="{928DE921-3CE3-4C9D-AB9D-2AB19ABB7C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75514" y="2520087"/>
                <a:ext cx="72000" cy="72000"/>
              </a:xfrm>
              <a:prstGeom prst="line">
                <a:avLst/>
              </a:prstGeom>
              <a:ln w="15875" cap="sq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pole tekstowe 84">
              <a:extLst>
                <a:ext uri="{FF2B5EF4-FFF2-40B4-BE49-F238E27FC236}">
                  <a16:creationId xmlns:a16="http://schemas.microsoft.com/office/drawing/2014/main" id="{D4725EFB-73E7-4BAD-97EF-EC75468BEA02}"/>
                </a:ext>
              </a:extLst>
            </p:cNvPr>
            <p:cNvSpPr txBox="1"/>
            <p:nvPr/>
          </p:nvSpPr>
          <p:spPr>
            <a:xfrm>
              <a:off x="4265228" y="2489922"/>
              <a:ext cx="11401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pl-PL" sz="900" dirty="0">
                  <a:latin typeface="DINPro-Medium" panose="02000503030000020004" pitchFamily="50" charset="0"/>
                </a:rPr>
                <a:t>Q</a:t>
              </a:r>
              <a:endParaRPr lang="pl-PL" sz="1100" dirty="0">
                <a:latin typeface="DINPro-Medium" panose="02000503030000020004" pitchFamily="50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pole tekstowe 85">
                  <a:extLst>
                    <a:ext uri="{FF2B5EF4-FFF2-40B4-BE49-F238E27FC236}">
                      <a16:creationId xmlns:a16="http://schemas.microsoft.com/office/drawing/2014/main" id="{A1273E0B-AD81-491F-8315-BD7325366473}"/>
                    </a:ext>
                  </a:extLst>
                </p:cNvPr>
                <p:cNvSpPr txBox="1"/>
                <p:nvPr/>
              </p:nvSpPr>
              <p:spPr>
                <a:xfrm>
                  <a:off x="4260138" y="2913474"/>
                  <a:ext cx="114013" cy="1598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pl-PL" sz="9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nor/>
                              </m:rPr>
                              <a:rPr lang="pl-PL" sz="900">
                                <a:latin typeface="DINPro-Medium" panose="02000503030000020004" pitchFamily="50" charset="0"/>
                              </a:rPr>
                              <m:t>Q</m:t>
                            </m:r>
                          </m:e>
                        </m:bar>
                      </m:oMath>
                    </m:oMathPara>
                  </a14:m>
                  <a:endParaRPr lang="pl-PL" sz="900" dirty="0">
                    <a:latin typeface="DINPro-Medium" panose="02000503030000020004" pitchFamily="50" charset="0"/>
                    <a:ea typeface="Cambria" panose="02040503050406030204" pitchFamily="18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6" name="pole tekstowe 85">
                  <a:extLst>
                    <a:ext uri="{FF2B5EF4-FFF2-40B4-BE49-F238E27FC236}">
                      <a16:creationId xmlns:a16="http://schemas.microsoft.com/office/drawing/2014/main" id="{A1273E0B-AD81-491F-8315-BD73253664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0138" y="2913474"/>
                  <a:ext cx="114013" cy="159852"/>
                </a:xfrm>
                <a:prstGeom prst="rect">
                  <a:avLst/>
                </a:prstGeom>
                <a:blipFill>
                  <a:blip r:embed="rId3"/>
                  <a:stretch>
                    <a:fillRect l="-10526" r="-36842" b="-19231"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1" name="Symbol zastępczy zawartości 1">
                <a:extLst>
                  <a:ext uri="{FF2B5EF4-FFF2-40B4-BE49-F238E27FC236}">
                    <a16:creationId xmlns:a16="http://schemas.microsoft.com/office/drawing/2014/main" id="{63D3EAD8-FC5C-4B7D-B6A0-C5E5E67F164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59039380"/>
                  </p:ext>
                </p:extLst>
              </p:nvPr>
            </p:nvGraphicFramePr>
            <p:xfrm>
              <a:off x="840741" y="3354992"/>
              <a:ext cx="2305047" cy="1753235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426662373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4195141878"/>
                        </a:ext>
                      </a:extLst>
                    </a:gridCol>
                  </a:tblGrid>
                  <a:tr h="3481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l-PL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pl-PL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pl-PL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l-PL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9377816"/>
                      </a:ext>
                    </a:extLst>
                  </a:tr>
                  <a:tr h="348192"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6401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</m:oMath>
                            </m:oMathPara>
                          </a14:m>
                          <a:endParaRPr lang="pl-PL" b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916790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1" name="Symbol zastępczy zawartości 1">
                <a:extLst>
                  <a:ext uri="{FF2B5EF4-FFF2-40B4-BE49-F238E27FC236}">
                    <a16:creationId xmlns:a16="http://schemas.microsoft.com/office/drawing/2014/main" id="{63D3EAD8-FC5C-4B7D-B6A0-C5E5E67F164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59039380"/>
                  </p:ext>
                </p:extLst>
              </p:nvPr>
            </p:nvGraphicFramePr>
            <p:xfrm>
              <a:off x="840741" y="3354992"/>
              <a:ext cx="2305047" cy="1753235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768349">
                      <a:extLst>
                        <a:ext uri="{9D8B030D-6E8A-4147-A177-3AD203B41FA5}">
                          <a16:colId xmlns:a16="http://schemas.microsoft.com/office/drawing/2014/main" val="2426662373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2201228039"/>
                        </a:ext>
                      </a:extLst>
                    </a:gridCol>
                    <a:gridCol w="768349">
                      <a:extLst>
                        <a:ext uri="{9D8B030D-6E8A-4147-A177-3AD203B41FA5}">
                          <a16:colId xmlns:a16="http://schemas.microsoft.com/office/drawing/2014/main" val="4195141878"/>
                        </a:ext>
                      </a:extLst>
                    </a:gridCol>
                  </a:tblGrid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787" t="-1724" r="-201575" b="-4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587" t="-1724" r="-103175" b="-4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724" r="-2362" b="-4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396334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787" t="-103509" r="-201575" b="-3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587" t="-103509" r="-103175" b="-3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00000" t="-103509" r="-2362" b="-3087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540695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787" t="-200000" r="-201575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587" t="-200000" r="-103175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200000" t="-200000" r="-236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3459524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787" t="-305263" r="-201575" b="-1070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587" t="-305263" r="-103175" b="-1070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200000" t="-305263" r="-2362" b="-1070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9377816"/>
                      </a:ext>
                    </a:extLst>
                  </a:tr>
                  <a:tr h="35064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787" t="-398276" r="-201575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01587" t="-398276" r="-103175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200000" t="-398276" r="-2362" b="-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16790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3309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4DCDDD-9652-41AD-9783-5E773DA7F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2087562"/>
            <a:ext cx="9866312" cy="1044576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Najbardziej popularnym systemem pozycyjnym jest system dziesiętny wykorzystujący do zapisu liczb cyfry od 0 do 9. W elektronice szeroko stosowany jest system dwójkowy (binarny) wykorzystujący dwie cyfry 0 i 1, które odpowiadają stanowi wysokiemu i niskiemu w sygnale cyfrowym.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3D6186-9241-4259-94B2-C0E0886F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C19FA3-4BA7-477B-95D6-C61EABBA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DCBB65-B615-410D-AEAB-E49F9C79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l-PL" noProof="0" smtClean="0"/>
              <a:t>8</a:t>
            </a:fld>
            <a:endParaRPr lang="pl-PL" noProof="0"/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8D3E7FEA-957B-4167-AE78-C6223030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sz="3200" dirty="0"/>
              <a:t>System binarny i jego zastosowanie w technice cyfrowej</a:t>
            </a:r>
            <a:r>
              <a:rPr lang="pl-PL" sz="2800" dirty="0"/>
              <a:t> </a:t>
            </a:r>
            <a:r>
              <a:rPr lang="pl-PL" sz="28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– Podstawowe informacje o systemie binarnym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7ADD3C53-0857-4EA3-8FBF-A5F83634DF3A}"/>
                  </a:ext>
                </a:extLst>
              </p:cNvPr>
              <p:cNvSpPr txBox="1"/>
              <p:nvPr/>
            </p:nvSpPr>
            <p:spPr>
              <a:xfrm>
                <a:off x="827088" y="3348038"/>
                <a:ext cx="536393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183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+8∙</m:t>
                      </m:r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=100+80+3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7ADD3C53-0857-4EA3-8FBF-A5F83634D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88" y="3348038"/>
                <a:ext cx="5363938" cy="276999"/>
              </a:xfrm>
              <a:prstGeom prst="rect">
                <a:avLst/>
              </a:prstGeom>
              <a:blipFill>
                <a:blip r:embed="rId2"/>
                <a:stretch>
                  <a:fillRect l="-1591" t="-4348" b="-1521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rostokąt 11">
                <a:extLst>
                  <a:ext uri="{FF2B5EF4-FFF2-40B4-BE49-F238E27FC236}">
                    <a16:creationId xmlns:a16="http://schemas.microsoft.com/office/drawing/2014/main" id="{E472667A-E728-4AD7-8F0C-0622359E16C9}"/>
                  </a:ext>
                </a:extLst>
              </p:cNvPr>
              <p:cNvSpPr/>
              <p:nvPr/>
            </p:nvSpPr>
            <p:spPr>
              <a:xfrm>
                <a:off x="819832" y="3835537"/>
                <a:ext cx="9859217" cy="55707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10110111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=1∙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l-PL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+1∙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+1∙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l-PL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pl-PL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l-PL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l-PL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l-PL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==128+0+32+16+0+4+2+1=</m:t>
                      </m:r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183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Prostokąt 11">
                <a:extLst>
                  <a:ext uri="{FF2B5EF4-FFF2-40B4-BE49-F238E27FC236}">
                    <a16:creationId xmlns:a16="http://schemas.microsoft.com/office/drawing/2014/main" id="{E472667A-E728-4AD7-8F0C-0622359E16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32" y="3835537"/>
                <a:ext cx="9859217" cy="557076"/>
              </a:xfrm>
              <a:prstGeom prst="rect">
                <a:avLst/>
              </a:prstGeom>
              <a:blipFill>
                <a:blip r:embed="rId3"/>
                <a:stretch>
                  <a:fillRect l="-803" t="-1087" b="-760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34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Łącznik prosty 98">
            <a:extLst>
              <a:ext uri="{FF2B5EF4-FFF2-40B4-BE49-F238E27FC236}">
                <a16:creationId xmlns:a16="http://schemas.microsoft.com/office/drawing/2014/main" id="{3ED3EFE9-8BFE-4EB4-8D83-BF1866B5142A}"/>
              </a:ext>
            </a:extLst>
          </p:cNvPr>
          <p:cNvCxnSpPr>
            <a:cxnSpLocks/>
          </p:cNvCxnSpPr>
          <p:nvPr/>
        </p:nvCxnSpPr>
        <p:spPr>
          <a:xfrm>
            <a:off x="5299669" y="2232087"/>
            <a:ext cx="0" cy="324000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Łącznik prosty 101">
            <a:extLst>
              <a:ext uri="{FF2B5EF4-FFF2-40B4-BE49-F238E27FC236}">
                <a16:creationId xmlns:a16="http://schemas.microsoft.com/office/drawing/2014/main" id="{336EDB73-FB03-4E64-8758-87485ADD6D69}"/>
              </a:ext>
            </a:extLst>
          </p:cNvPr>
          <p:cNvCxnSpPr>
            <a:cxnSpLocks/>
          </p:cNvCxnSpPr>
          <p:nvPr/>
        </p:nvCxnSpPr>
        <p:spPr>
          <a:xfrm>
            <a:off x="5728494" y="2214798"/>
            <a:ext cx="0" cy="324000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Łącznik prosty 103">
            <a:extLst>
              <a:ext uri="{FF2B5EF4-FFF2-40B4-BE49-F238E27FC236}">
                <a16:creationId xmlns:a16="http://schemas.microsoft.com/office/drawing/2014/main" id="{267BD8CF-3A95-40D8-BEDE-6E11DF37AD30}"/>
              </a:ext>
            </a:extLst>
          </p:cNvPr>
          <p:cNvCxnSpPr>
            <a:cxnSpLocks/>
          </p:cNvCxnSpPr>
          <p:nvPr/>
        </p:nvCxnSpPr>
        <p:spPr>
          <a:xfrm>
            <a:off x="6157623" y="2232087"/>
            <a:ext cx="0" cy="324000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Łącznik prosty 105">
            <a:extLst>
              <a:ext uri="{FF2B5EF4-FFF2-40B4-BE49-F238E27FC236}">
                <a16:creationId xmlns:a16="http://schemas.microsoft.com/office/drawing/2014/main" id="{3126AAB9-B80F-49FF-AE17-4D0BC3021C20}"/>
              </a:ext>
            </a:extLst>
          </p:cNvPr>
          <p:cNvCxnSpPr>
            <a:cxnSpLocks/>
          </p:cNvCxnSpPr>
          <p:nvPr/>
        </p:nvCxnSpPr>
        <p:spPr>
          <a:xfrm>
            <a:off x="6586133" y="2232087"/>
            <a:ext cx="0" cy="324000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Łącznik prosty 107">
            <a:extLst>
              <a:ext uri="{FF2B5EF4-FFF2-40B4-BE49-F238E27FC236}">
                <a16:creationId xmlns:a16="http://schemas.microsoft.com/office/drawing/2014/main" id="{99027BF8-3B68-4089-A607-A419E42CD9DA}"/>
              </a:ext>
            </a:extLst>
          </p:cNvPr>
          <p:cNvCxnSpPr>
            <a:cxnSpLocks/>
          </p:cNvCxnSpPr>
          <p:nvPr/>
        </p:nvCxnSpPr>
        <p:spPr>
          <a:xfrm>
            <a:off x="7018354" y="2232087"/>
            <a:ext cx="0" cy="324000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Łącznik prosty 109">
            <a:extLst>
              <a:ext uri="{FF2B5EF4-FFF2-40B4-BE49-F238E27FC236}">
                <a16:creationId xmlns:a16="http://schemas.microsoft.com/office/drawing/2014/main" id="{966A6D5A-FE21-4C5D-A1F7-26CE76CE8160}"/>
              </a:ext>
            </a:extLst>
          </p:cNvPr>
          <p:cNvCxnSpPr>
            <a:cxnSpLocks/>
          </p:cNvCxnSpPr>
          <p:nvPr/>
        </p:nvCxnSpPr>
        <p:spPr>
          <a:xfrm>
            <a:off x="7440922" y="2229258"/>
            <a:ext cx="0" cy="324000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Łącznik prosty 111">
            <a:extLst>
              <a:ext uri="{FF2B5EF4-FFF2-40B4-BE49-F238E27FC236}">
                <a16:creationId xmlns:a16="http://schemas.microsoft.com/office/drawing/2014/main" id="{72A562A1-19F2-47BE-A301-0C948117476D}"/>
              </a:ext>
            </a:extLst>
          </p:cNvPr>
          <p:cNvCxnSpPr>
            <a:cxnSpLocks/>
          </p:cNvCxnSpPr>
          <p:nvPr/>
        </p:nvCxnSpPr>
        <p:spPr>
          <a:xfrm>
            <a:off x="7870298" y="2228190"/>
            <a:ext cx="0" cy="324000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Łącznik prosty 113">
            <a:extLst>
              <a:ext uri="{FF2B5EF4-FFF2-40B4-BE49-F238E27FC236}">
                <a16:creationId xmlns:a16="http://schemas.microsoft.com/office/drawing/2014/main" id="{7CD242FD-AF91-4849-9DBA-682B425ABBFC}"/>
              </a:ext>
            </a:extLst>
          </p:cNvPr>
          <p:cNvCxnSpPr>
            <a:cxnSpLocks/>
          </p:cNvCxnSpPr>
          <p:nvPr/>
        </p:nvCxnSpPr>
        <p:spPr>
          <a:xfrm>
            <a:off x="8296896" y="2214798"/>
            <a:ext cx="0" cy="324000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Łącznik prosty 116">
            <a:extLst>
              <a:ext uri="{FF2B5EF4-FFF2-40B4-BE49-F238E27FC236}">
                <a16:creationId xmlns:a16="http://schemas.microsoft.com/office/drawing/2014/main" id="{0F6E7F91-98FC-4505-8092-610302DDDD3A}"/>
              </a:ext>
            </a:extLst>
          </p:cNvPr>
          <p:cNvCxnSpPr>
            <a:cxnSpLocks/>
          </p:cNvCxnSpPr>
          <p:nvPr/>
        </p:nvCxnSpPr>
        <p:spPr>
          <a:xfrm>
            <a:off x="8730253" y="2235766"/>
            <a:ext cx="0" cy="324000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Łącznik prosty 118">
            <a:extLst>
              <a:ext uri="{FF2B5EF4-FFF2-40B4-BE49-F238E27FC236}">
                <a16:creationId xmlns:a16="http://schemas.microsoft.com/office/drawing/2014/main" id="{C3A99C5A-F290-4CF0-8D68-F19F10CFFF58}"/>
              </a:ext>
            </a:extLst>
          </p:cNvPr>
          <p:cNvCxnSpPr>
            <a:cxnSpLocks/>
          </p:cNvCxnSpPr>
          <p:nvPr/>
        </p:nvCxnSpPr>
        <p:spPr>
          <a:xfrm>
            <a:off x="9156939" y="2228190"/>
            <a:ext cx="0" cy="324000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Łącznik prosty 120">
            <a:extLst>
              <a:ext uri="{FF2B5EF4-FFF2-40B4-BE49-F238E27FC236}">
                <a16:creationId xmlns:a16="http://schemas.microsoft.com/office/drawing/2014/main" id="{82FB12D0-8158-40FF-9046-F5C70B31D059}"/>
              </a:ext>
            </a:extLst>
          </p:cNvPr>
          <p:cNvCxnSpPr>
            <a:cxnSpLocks/>
          </p:cNvCxnSpPr>
          <p:nvPr/>
        </p:nvCxnSpPr>
        <p:spPr>
          <a:xfrm>
            <a:off x="9585823" y="2228190"/>
            <a:ext cx="0" cy="324000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Łącznik prosty 96">
            <a:extLst>
              <a:ext uri="{FF2B5EF4-FFF2-40B4-BE49-F238E27FC236}">
                <a16:creationId xmlns:a16="http://schemas.microsoft.com/office/drawing/2014/main" id="{09F07B74-71C7-42DA-A157-C3CDDE014E0A}"/>
              </a:ext>
            </a:extLst>
          </p:cNvPr>
          <p:cNvCxnSpPr>
            <a:cxnSpLocks/>
          </p:cNvCxnSpPr>
          <p:nvPr/>
        </p:nvCxnSpPr>
        <p:spPr>
          <a:xfrm>
            <a:off x="4877194" y="2232087"/>
            <a:ext cx="0" cy="324000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31">
            <a:extLst>
              <a:ext uri="{FF2B5EF4-FFF2-40B4-BE49-F238E27FC236}">
                <a16:creationId xmlns:a16="http://schemas.microsoft.com/office/drawing/2014/main" id="{7A50AAE5-E78E-48AF-96FB-A876DF899618}"/>
              </a:ext>
            </a:extLst>
          </p:cNvPr>
          <p:cNvCxnSpPr>
            <a:cxnSpLocks/>
          </p:cNvCxnSpPr>
          <p:nvPr/>
        </p:nvCxnSpPr>
        <p:spPr>
          <a:xfrm>
            <a:off x="4445194" y="2232087"/>
            <a:ext cx="0" cy="324000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3D6186-9241-4259-94B2-C0E0886F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 luty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C19FA3-4BA7-477B-95D6-C61EABBA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 noProof="0"/>
              <a:t>Akademia ETI edycja 2019 – Programowalne układy cyfrowe FPGA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DCBB65-B615-410D-AEAB-E49F9C79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l-PL" noProof="0" smtClean="0"/>
              <a:t>9</a:t>
            </a:fld>
            <a:endParaRPr lang="pl-PL" noProof="0"/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8D3E7FEA-957B-4167-AE78-C6223030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System binarny i jego zastosowanie w technice cyfrowej</a:t>
            </a:r>
            <a:r>
              <a:rPr lang="pl-PL" sz="3600" dirty="0"/>
              <a:t> </a:t>
            </a:r>
            <a:r>
              <a:rPr lang="pl-PL" sz="36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– Układ licznika modulo n</a:t>
            </a:r>
            <a:endParaRPr lang="pl-PL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826182F-1B67-4267-839C-F9ED63576EA2}"/>
              </a:ext>
            </a:extLst>
          </p:cNvPr>
          <p:cNvSpPr txBox="1"/>
          <p:nvPr/>
        </p:nvSpPr>
        <p:spPr>
          <a:xfrm>
            <a:off x="827089" y="2080197"/>
            <a:ext cx="230504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400" b="0" dirty="0">
                <a:ea typeface="Cambria Math" panose="02040503050406030204" pitchFamily="18" charset="0"/>
              </a:rPr>
              <a:t>Licznik modulo 10</a:t>
            </a:r>
          </a:p>
        </p:txBody>
      </p:sp>
      <p:grpSp>
        <p:nvGrpSpPr>
          <p:cNvPr id="30" name="Grupa 29">
            <a:extLst>
              <a:ext uri="{FF2B5EF4-FFF2-40B4-BE49-F238E27FC236}">
                <a16:creationId xmlns:a16="http://schemas.microsoft.com/office/drawing/2014/main" id="{A7B9591F-CB15-4DBF-AB8C-CBF1D06BDB75}"/>
              </a:ext>
            </a:extLst>
          </p:cNvPr>
          <p:cNvGrpSpPr/>
          <p:nvPr/>
        </p:nvGrpSpPr>
        <p:grpSpPr>
          <a:xfrm>
            <a:off x="827089" y="2412165"/>
            <a:ext cx="1710191" cy="719973"/>
            <a:chOff x="870179" y="2520112"/>
            <a:chExt cx="1710191" cy="719973"/>
          </a:xfrm>
        </p:grpSpPr>
        <p:cxnSp>
          <p:nvCxnSpPr>
            <p:cNvPr id="74" name="Łącznik prosty 73">
              <a:extLst>
                <a:ext uri="{FF2B5EF4-FFF2-40B4-BE49-F238E27FC236}">
                  <a16:creationId xmlns:a16="http://schemas.microsoft.com/office/drawing/2014/main" id="{890BD5AB-A16F-4BD2-B3F7-C5C7052F259E}"/>
                </a:ext>
              </a:extLst>
            </p:cNvPr>
            <p:cNvCxnSpPr>
              <a:cxnSpLocks/>
            </p:cNvCxnSpPr>
            <p:nvPr/>
          </p:nvCxnSpPr>
          <p:spPr>
            <a:xfrm>
              <a:off x="870180" y="2664087"/>
              <a:ext cx="57006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Łącznik prosty 74">
              <a:extLst>
                <a:ext uri="{FF2B5EF4-FFF2-40B4-BE49-F238E27FC236}">
                  <a16:creationId xmlns:a16="http://schemas.microsoft.com/office/drawing/2014/main" id="{03B00C5E-3C87-4177-99AB-A0EC74D28D87}"/>
                </a:ext>
              </a:extLst>
            </p:cNvPr>
            <p:cNvCxnSpPr>
              <a:cxnSpLocks/>
            </p:cNvCxnSpPr>
            <p:nvPr/>
          </p:nvCxnSpPr>
          <p:spPr>
            <a:xfrm>
              <a:off x="870179" y="2878998"/>
              <a:ext cx="57006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Prostokąt 77">
              <a:extLst>
                <a:ext uri="{FF2B5EF4-FFF2-40B4-BE49-F238E27FC236}">
                  <a16:creationId xmlns:a16="http://schemas.microsoft.com/office/drawing/2014/main" id="{317DC86B-D6EE-4C05-962A-95944BB69454}"/>
                </a:ext>
              </a:extLst>
            </p:cNvPr>
            <p:cNvSpPr/>
            <p:nvPr/>
          </p:nvSpPr>
          <p:spPr>
            <a:xfrm>
              <a:off x="1440244" y="2520112"/>
              <a:ext cx="576000" cy="719973"/>
            </a:xfrm>
            <a:prstGeom prst="rect">
              <a:avLst/>
            </a:prstGeom>
            <a:noFill/>
            <a:ln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9" name="pole tekstowe 78">
              <a:extLst>
                <a:ext uri="{FF2B5EF4-FFF2-40B4-BE49-F238E27FC236}">
                  <a16:creationId xmlns:a16="http://schemas.microsoft.com/office/drawing/2014/main" id="{EC0EF20C-1223-4CDB-B853-7A8F70944046}"/>
                </a:ext>
              </a:extLst>
            </p:cNvPr>
            <p:cNvSpPr txBox="1"/>
            <p:nvPr/>
          </p:nvSpPr>
          <p:spPr>
            <a:xfrm>
              <a:off x="1542222" y="2594837"/>
              <a:ext cx="11401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900" dirty="0">
                  <a:latin typeface="DINPro-Medium" panose="02000503030000020004" pitchFamily="50" charset="0"/>
                </a:rPr>
                <a:t>R</a:t>
              </a:r>
              <a:endParaRPr lang="pl-PL" sz="1100" dirty="0">
                <a:latin typeface="DINPro-Medium" panose="02000503030000020004" pitchFamily="50" charset="0"/>
              </a:endParaRPr>
            </a:p>
          </p:txBody>
        </p:sp>
        <p:sp>
          <p:nvSpPr>
            <p:cNvPr id="81" name="pole tekstowe 80">
              <a:extLst>
                <a:ext uri="{FF2B5EF4-FFF2-40B4-BE49-F238E27FC236}">
                  <a16:creationId xmlns:a16="http://schemas.microsoft.com/office/drawing/2014/main" id="{120A2BFD-B63B-4E46-883D-D76AA62EE5BD}"/>
                </a:ext>
              </a:extLst>
            </p:cNvPr>
            <p:cNvSpPr txBox="1"/>
            <p:nvPr/>
          </p:nvSpPr>
          <p:spPr>
            <a:xfrm>
              <a:off x="1542223" y="2807164"/>
              <a:ext cx="11401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900" b="1" dirty="0">
                  <a:latin typeface="DINPro-Medium" panose="02000503030000020004" pitchFamily="50" charset="0"/>
                </a:rPr>
                <a:t>C</a:t>
              </a:r>
              <a:endParaRPr lang="pl-PL" sz="1100" b="1" dirty="0">
                <a:latin typeface="DINPro-Medium" panose="02000503030000020004" pitchFamily="50" charset="0"/>
              </a:endParaRPr>
            </a:p>
          </p:txBody>
        </p:sp>
        <p:grpSp>
          <p:nvGrpSpPr>
            <p:cNvPr id="84" name="Grupa 83">
              <a:extLst>
                <a:ext uri="{FF2B5EF4-FFF2-40B4-BE49-F238E27FC236}">
                  <a16:creationId xmlns:a16="http://schemas.microsoft.com/office/drawing/2014/main" id="{D81886BC-C99E-4E4C-873C-82ECA8AE9FBA}"/>
                </a:ext>
              </a:extLst>
            </p:cNvPr>
            <p:cNvGrpSpPr/>
            <p:nvPr/>
          </p:nvGrpSpPr>
          <p:grpSpPr>
            <a:xfrm flipV="1">
              <a:off x="1447386" y="2808087"/>
              <a:ext cx="64857" cy="138472"/>
              <a:chOff x="10075508" y="2446172"/>
              <a:chExt cx="72006" cy="145915"/>
            </a:xfrm>
          </p:grpSpPr>
          <p:cxnSp>
            <p:nvCxnSpPr>
              <p:cNvPr id="87" name="Łącznik prosty 86">
                <a:extLst>
                  <a:ext uri="{FF2B5EF4-FFF2-40B4-BE49-F238E27FC236}">
                    <a16:creationId xmlns:a16="http://schemas.microsoft.com/office/drawing/2014/main" id="{476F9BEF-2DE6-48DD-9D2B-65E5C7A74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75508" y="2446172"/>
                <a:ext cx="72000" cy="71983"/>
              </a:xfrm>
              <a:prstGeom prst="line">
                <a:avLst/>
              </a:prstGeom>
              <a:ln w="15875" cap="sq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Łącznik prosty 87">
                <a:extLst>
                  <a:ext uri="{FF2B5EF4-FFF2-40B4-BE49-F238E27FC236}">
                    <a16:creationId xmlns:a16="http://schemas.microsoft.com/office/drawing/2014/main" id="{928DE921-3CE3-4C9D-AB9D-2AB19ABB7C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75514" y="2520087"/>
                <a:ext cx="72000" cy="72000"/>
              </a:xfrm>
              <a:prstGeom prst="line">
                <a:avLst/>
              </a:prstGeom>
              <a:ln w="15875" cap="sq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pole tekstowe 84">
              <a:extLst>
                <a:ext uri="{FF2B5EF4-FFF2-40B4-BE49-F238E27FC236}">
                  <a16:creationId xmlns:a16="http://schemas.microsoft.com/office/drawing/2014/main" id="{D4725EFB-73E7-4BAD-97EF-EC75468BEA02}"/>
                </a:ext>
              </a:extLst>
            </p:cNvPr>
            <p:cNvSpPr txBox="1"/>
            <p:nvPr/>
          </p:nvSpPr>
          <p:spPr>
            <a:xfrm>
              <a:off x="1823960" y="2597201"/>
              <a:ext cx="13004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pl-PL" sz="900" dirty="0">
                  <a:latin typeface="DINPro-Medium" panose="02000503030000020004" pitchFamily="50" charset="0"/>
                </a:rPr>
                <a:t>Q</a:t>
              </a:r>
              <a:r>
                <a:rPr lang="pl-PL" sz="900" baseline="-25000" dirty="0">
                  <a:latin typeface="DINPro-Medium" panose="02000503030000020004" pitchFamily="50" charset="0"/>
                </a:rPr>
                <a:t>0</a:t>
              </a:r>
              <a:endParaRPr lang="pl-PL" sz="1100" dirty="0">
                <a:latin typeface="DINPro-Medium" panose="02000503030000020004" pitchFamily="50" charset="0"/>
              </a:endParaRPr>
            </a:p>
          </p:txBody>
        </p:sp>
        <p:sp>
          <p:nvSpPr>
            <p:cNvPr id="43" name="pole tekstowe 42">
              <a:extLst>
                <a:ext uri="{FF2B5EF4-FFF2-40B4-BE49-F238E27FC236}">
                  <a16:creationId xmlns:a16="http://schemas.microsoft.com/office/drawing/2014/main" id="{E658F311-8EB2-44B8-B36D-02EEE7731C0A}"/>
                </a:ext>
              </a:extLst>
            </p:cNvPr>
            <p:cNvSpPr txBox="1"/>
            <p:nvPr/>
          </p:nvSpPr>
          <p:spPr>
            <a:xfrm>
              <a:off x="1824172" y="2738382"/>
              <a:ext cx="13004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pl-PL" sz="900" dirty="0">
                  <a:latin typeface="DINPro-Medium" panose="02000503030000020004" pitchFamily="50" charset="0"/>
                </a:rPr>
                <a:t>Q</a:t>
              </a:r>
              <a:r>
                <a:rPr lang="pl-PL" sz="900" baseline="-25000" dirty="0">
                  <a:latin typeface="DINPro-Medium" panose="02000503030000020004" pitchFamily="50" charset="0"/>
                </a:rPr>
                <a:t>1</a:t>
              </a:r>
              <a:endParaRPr lang="pl-PL" sz="1100" dirty="0">
                <a:latin typeface="DINPro-Medium" panose="02000503030000020004" pitchFamily="50" charset="0"/>
              </a:endParaRPr>
            </a:p>
          </p:txBody>
        </p:sp>
        <p:sp>
          <p:nvSpPr>
            <p:cNvPr id="44" name="pole tekstowe 43">
              <a:extLst>
                <a:ext uri="{FF2B5EF4-FFF2-40B4-BE49-F238E27FC236}">
                  <a16:creationId xmlns:a16="http://schemas.microsoft.com/office/drawing/2014/main" id="{556EE90F-5D5C-4129-B63E-862580290A5B}"/>
                </a:ext>
              </a:extLst>
            </p:cNvPr>
            <p:cNvSpPr txBox="1"/>
            <p:nvPr/>
          </p:nvSpPr>
          <p:spPr>
            <a:xfrm>
              <a:off x="1823239" y="2882526"/>
              <a:ext cx="13004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pl-PL" sz="900" dirty="0">
                  <a:latin typeface="DINPro-Medium" panose="02000503030000020004" pitchFamily="50" charset="0"/>
                </a:rPr>
                <a:t>Q</a:t>
              </a:r>
              <a:r>
                <a:rPr lang="pl-PL" sz="900" baseline="-25000" dirty="0">
                  <a:latin typeface="DINPro-Medium" panose="02000503030000020004" pitchFamily="50" charset="0"/>
                </a:rPr>
                <a:t>2</a:t>
              </a:r>
              <a:endParaRPr lang="pl-PL" sz="1100" dirty="0">
                <a:latin typeface="DINPro-Medium" panose="02000503030000020004" pitchFamily="50" charset="0"/>
              </a:endParaRPr>
            </a:p>
          </p:txBody>
        </p:sp>
        <p:sp>
          <p:nvSpPr>
            <p:cNvPr id="46" name="pole tekstowe 45">
              <a:extLst>
                <a:ext uri="{FF2B5EF4-FFF2-40B4-BE49-F238E27FC236}">
                  <a16:creationId xmlns:a16="http://schemas.microsoft.com/office/drawing/2014/main" id="{DB6DBD22-A32D-4747-981E-DCC180D79E65}"/>
                </a:ext>
              </a:extLst>
            </p:cNvPr>
            <p:cNvSpPr txBox="1"/>
            <p:nvPr/>
          </p:nvSpPr>
          <p:spPr>
            <a:xfrm>
              <a:off x="1823239" y="3026971"/>
              <a:ext cx="13004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pl-PL" sz="900" dirty="0">
                  <a:latin typeface="DINPro-Medium" panose="02000503030000020004" pitchFamily="50" charset="0"/>
                </a:rPr>
                <a:t>Q</a:t>
              </a:r>
              <a:r>
                <a:rPr lang="pl-PL" sz="900" baseline="-25000" dirty="0">
                  <a:latin typeface="DINPro-Medium" panose="02000503030000020004" pitchFamily="50" charset="0"/>
                </a:rPr>
                <a:t>3</a:t>
              </a:r>
              <a:endParaRPr lang="pl-PL" sz="1100" dirty="0">
                <a:latin typeface="DINPro-Medium" panose="02000503030000020004" pitchFamily="50" charset="0"/>
              </a:endParaRPr>
            </a:p>
          </p:txBody>
        </p:sp>
        <p:cxnSp>
          <p:nvCxnSpPr>
            <p:cNvPr id="48" name="Łącznik prosty 47">
              <a:extLst>
                <a:ext uri="{FF2B5EF4-FFF2-40B4-BE49-F238E27FC236}">
                  <a16:creationId xmlns:a16="http://schemas.microsoft.com/office/drawing/2014/main" id="{EAF1F3F0-5B93-4637-82E1-521AB70949DA}"/>
                </a:ext>
              </a:extLst>
            </p:cNvPr>
            <p:cNvCxnSpPr>
              <a:cxnSpLocks/>
            </p:cNvCxnSpPr>
            <p:nvPr/>
          </p:nvCxnSpPr>
          <p:spPr>
            <a:xfrm>
              <a:off x="2010307" y="2664087"/>
              <a:ext cx="57006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Łącznik prosty 48">
              <a:extLst>
                <a:ext uri="{FF2B5EF4-FFF2-40B4-BE49-F238E27FC236}">
                  <a16:creationId xmlns:a16="http://schemas.microsoft.com/office/drawing/2014/main" id="{6009C220-9DEA-4E64-A63B-F40C163ADFBD}"/>
                </a:ext>
              </a:extLst>
            </p:cNvPr>
            <p:cNvCxnSpPr>
              <a:cxnSpLocks/>
            </p:cNvCxnSpPr>
            <p:nvPr/>
          </p:nvCxnSpPr>
          <p:spPr>
            <a:xfrm>
              <a:off x="2010307" y="2808087"/>
              <a:ext cx="57006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Łącznik prosty 51">
              <a:extLst>
                <a:ext uri="{FF2B5EF4-FFF2-40B4-BE49-F238E27FC236}">
                  <a16:creationId xmlns:a16="http://schemas.microsoft.com/office/drawing/2014/main" id="{FDF5504D-08EB-4B00-9A95-5741EB2DB9AA}"/>
                </a:ext>
              </a:extLst>
            </p:cNvPr>
            <p:cNvCxnSpPr>
              <a:cxnSpLocks/>
            </p:cNvCxnSpPr>
            <p:nvPr/>
          </p:nvCxnSpPr>
          <p:spPr>
            <a:xfrm>
              <a:off x="2010306" y="2950038"/>
              <a:ext cx="57006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Łącznik prosty 54">
              <a:extLst>
                <a:ext uri="{FF2B5EF4-FFF2-40B4-BE49-F238E27FC236}">
                  <a16:creationId xmlns:a16="http://schemas.microsoft.com/office/drawing/2014/main" id="{F4EBFC5A-E2AD-4594-A43E-B7D4E82584D6}"/>
                </a:ext>
              </a:extLst>
            </p:cNvPr>
            <p:cNvCxnSpPr>
              <a:cxnSpLocks/>
            </p:cNvCxnSpPr>
            <p:nvPr/>
          </p:nvCxnSpPr>
          <p:spPr>
            <a:xfrm>
              <a:off x="2010307" y="3096087"/>
              <a:ext cx="57006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8" name="Wykres 67">
            <a:extLst>
              <a:ext uri="{FF2B5EF4-FFF2-40B4-BE49-F238E27FC236}">
                <a16:creationId xmlns:a16="http://schemas.microsoft.com/office/drawing/2014/main" id="{714F66A1-930D-42F3-9AEC-128ACD1C62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8433016"/>
              </p:ext>
            </p:extLst>
          </p:nvPr>
        </p:nvGraphicFramePr>
        <p:xfrm>
          <a:off x="3348039" y="2087564"/>
          <a:ext cx="7345360" cy="523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0" name="Wykres 89">
            <a:extLst>
              <a:ext uri="{FF2B5EF4-FFF2-40B4-BE49-F238E27FC236}">
                <a16:creationId xmlns:a16="http://schemas.microsoft.com/office/drawing/2014/main" id="{2A0FC37C-A725-4C65-87DC-DB30BB42F4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2343748"/>
              </p:ext>
            </p:extLst>
          </p:nvPr>
        </p:nvGraphicFramePr>
        <p:xfrm>
          <a:off x="3348038" y="2611435"/>
          <a:ext cx="7345360" cy="523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2" name="Wykres 91">
            <a:extLst>
              <a:ext uri="{FF2B5EF4-FFF2-40B4-BE49-F238E27FC236}">
                <a16:creationId xmlns:a16="http://schemas.microsoft.com/office/drawing/2014/main" id="{E9841B9E-7225-40C5-B171-1DBDD15D0C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5539383"/>
              </p:ext>
            </p:extLst>
          </p:nvPr>
        </p:nvGraphicFramePr>
        <p:xfrm>
          <a:off x="3348040" y="3135306"/>
          <a:ext cx="7345360" cy="523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3" name="Wykres 92">
            <a:extLst>
              <a:ext uri="{FF2B5EF4-FFF2-40B4-BE49-F238E27FC236}">
                <a16:creationId xmlns:a16="http://schemas.microsoft.com/office/drawing/2014/main" id="{CAB6DB19-67BA-4ACA-8E02-01BFE03D9D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3716455"/>
              </p:ext>
            </p:extLst>
          </p:nvPr>
        </p:nvGraphicFramePr>
        <p:xfrm>
          <a:off x="3348038" y="3659177"/>
          <a:ext cx="7345360" cy="523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4" name="Wykres 93">
            <a:extLst>
              <a:ext uri="{FF2B5EF4-FFF2-40B4-BE49-F238E27FC236}">
                <a16:creationId xmlns:a16="http://schemas.microsoft.com/office/drawing/2014/main" id="{71266C4E-22B0-41C6-BEF1-E8443C3CAA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4007263"/>
              </p:ext>
            </p:extLst>
          </p:nvPr>
        </p:nvGraphicFramePr>
        <p:xfrm>
          <a:off x="3348036" y="4178556"/>
          <a:ext cx="7345360" cy="523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5" name="Wykres 94">
            <a:extLst>
              <a:ext uri="{FF2B5EF4-FFF2-40B4-BE49-F238E27FC236}">
                <a16:creationId xmlns:a16="http://schemas.microsoft.com/office/drawing/2014/main" id="{7AEF2B61-5F86-4CF3-A036-2BB241D9AD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6176234"/>
              </p:ext>
            </p:extLst>
          </p:nvPr>
        </p:nvGraphicFramePr>
        <p:xfrm>
          <a:off x="3345878" y="4697935"/>
          <a:ext cx="7345360" cy="523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6" name="pole tekstowe 35">
            <a:extLst>
              <a:ext uri="{FF2B5EF4-FFF2-40B4-BE49-F238E27FC236}">
                <a16:creationId xmlns:a16="http://schemas.microsoft.com/office/drawing/2014/main" id="{AB292179-5CA0-48A7-ACAB-90F7E071DB5C}"/>
              </a:ext>
            </a:extLst>
          </p:cNvPr>
          <p:cNvSpPr txBox="1"/>
          <p:nvPr/>
        </p:nvSpPr>
        <p:spPr>
          <a:xfrm>
            <a:off x="4441977" y="5164311"/>
            <a:ext cx="43306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pl-P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8" name="pole tekstowe 97">
            <a:extLst>
              <a:ext uri="{FF2B5EF4-FFF2-40B4-BE49-F238E27FC236}">
                <a16:creationId xmlns:a16="http://schemas.microsoft.com/office/drawing/2014/main" id="{75A75222-626A-46F3-AA67-CCB9B7B4E787}"/>
              </a:ext>
            </a:extLst>
          </p:cNvPr>
          <p:cNvSpPr txBox="1"/>
          <p:nvPr/>
        </p:nvSpPr>
        <p:spPr>
          <a:xfrm>
            <a:off x="4009995" y="5129930"/>
            <a:ext cx="43198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pl-P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0" name="pole tekstowe 99">
            <a:extLst>
              <a:ext uri="{FF2B5EF4-FFF2-40B4-BE49-F238E27FC236}">
                <a16:creationId xmlns:a16="http://schemas.microsoft.com/office/drawing/2014/main" id="{A864B597-0F11-4DD1-AEBF-62E8F58B8369}"/>
              </a:ext>
            </a:extLst>
          </p:cNvPr>
          <p:cNvSpPr txBox="1"/>
          <p:nvPr/>
        </p:nvSpPr>
        <p:spPr>
          <a:xfrm>
            <a:off x="4875036" y="5164311"/>
            <a:ext cx="42247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pl-P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3" name="pole tekstowe 102">
            <a:extLst>
              <a:ext uri="{FF2B5EF4-FFF2-40B4-BE49-F238E27FC236}">
                <a16:creationId xmlns:a16="http://schemas.microsoft.com/office/drawing/2014/main" id="{7B87C4DC-CE3F-40AF-BCFF-161E3109AB49}"/>
              </a:ext>
            </a:extLst>
          </p:cNvPr>
          <p:cNvSpPr txBox="1"/>
          <p:nvPr/>
        </p:nvSpPr>
        <p:spPr>
          <a:xfrm>
            <a:off x="5294355" y="5147022"/>
            <a:ext cx="43198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pl-P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5" name="pole tekstowe 104">
            <a:extLst>
              <a:ext uri="{FF2B5EF4-FFF2-40B4-BE49-F238E27FC236}">
                <a16:creationId xmlns:a16="http://schemas.microsoft.com/office/drawing/2014/main" id="{B7F5A90E-B623-42D5-BDF9-7DE56DCC4DDB}"/>
              </a:ext>
            </a:extLst>
          </p:cNvPr>
          <p:cNvSpPr txBox="1"/>
          <p:nvPr/>
        </p:nvSpPr>
        <p:spPr>
          <a:xfrm>
            <a:off x="5723484" y="5164311"/>
            <a:ext cx="43198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pl-P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7" name="pole tekstowe 106">
            <a:extLst>
              <a:ext uri="{FF2B5EF4-FFF2-40B4-BE49-F238E27FC236}">
                <a16:creationId xmlns:a16="http://schemas.microsoft.com/office/drawing/2014/main" id="{99F58CC6-52B0-45FD-86D4-5CFBF664C2D3}"/>
              </a:ext>
            </a:extLst>
          </p:cNvPr>
          <p:cNvSpPr txBox="1"/>
          <p:nvPr/>
        </p:nvSpPr>
        <p:spPr>
          <a:xfrm>
            <a:off x="6151994" y="5164311"/>
            <a:ext cx="43198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pl-P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9" name="pole tekstowe 108">
            <a:extLst>
              <a:ext uri="{FF2B5EF4-FFF2-40B4-BE49-F238E27FC236}">
                <a16:creationId xmlns:a16="http://schemas.microsoft.com/office/drawing/2014/main" id="{DF5AF3C8-3864-4D2B-807D-D990881D9642}"/>
              </a:ext>
            </a:extLst>
          </p:cNvPr>
          <p:cNvSpPr txBox="1"/>
          <p:nvPr/>
        </p:nvSpPr>
        <p:spPr>
          <a:xfrm>
            <a:off x="6584215" y="5164311"/>
            <a:ext cx="43198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pl-P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1" name="pole tekstowe 110">
            <a:extLst>
              <a:ext uri="{FF2B5EF4-FFF2-40B4-BE49-F238E27FC236}">
                <a16:creationId xmlns:a16="http://schemas.microsoft.com/office/drawing/2014/main" id="{45F9A9B2-0ECD-482E-9FFE-7E9F95981237}"/>
              </a:ext>
            </a:extLst>
          </p:cNvPr>
          <p:cNvSpPr txBox="1"/>
          <p:nvPr/>
        </p:nvSpPr>
        <p:spPr>
          <a:xfrm>
            <a:off x="7015509" y="5161482"/>
            <a:ext cx="42325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pl-P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3" name="pole tekstowe 112">
            <a:extLst>
              <a:ext uri="{FF2B5EF4-FFF2-40B4-BE49-F238E27FC236}">
                <a16:creationId xmlns:a16="http://schemas.microsoft.com/office/drawing/2014/main" id="{78799BB3-6B71-4EB4-B84A-968516AC2E86}"/>
              </a:ext>
            </a:extLst>
          </p:cNvPr>
          <p:cNvSpPr txBox="1"/>
          <p:nvPr/>
        </p:nvSpPr>
        <p:spPr>
          <a:xfrm>
            <a:off x="7436159" y="5160414"/>
            <a:ext cx="43198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chemeClr val="accent2">
                    <a:lumMod val="75000"/>
                  </a:schemeClr>
                </a:solidFill>
              </a:rPr>
              <a:t>8</a:t>
            </a:r>
            <a:endParaRPr lang="pl-P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5" name="pole tekstowe 114">
            <a:extLst>
              <a:ext uri="{FF2B5EF4-FFF2-40B4-BE49-F238E27FC236}">
                <a16:creationId xmlns:a16="http://schemas.microsoft.com/office/drawing/2014/main" id="{B24F6932-03AE-49F3-9E38-8185996B20EA}"/>
              </a:ext>
            </a:extLst>
          </p:cNvPr>
          <p:cNvSpPr txBox="1"/>
          <p:nvPr/>
        </p:nvSpPr>
        <p:spPr>
          <a:xfrm>
            <a:off x="7870051" y="5147022"/>
            <a:ext cx="424687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chemeClr val="accent2">
                    <a:lumMod val="75000"/>
                  </a:schemeClr>
                </a:solidFill>
              </a:rPr>
              <a:t>9</a:t>
            </a:r>
            <a:endParaRPr lang="pl-P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8" name="pole tekstowe 117">
            <a:extLst>
              <a:ext uri="{FF2B5EF4-FFF2-40B4-BE49-F238E27FC236}">
                <a16:creationId xmlns:a16="http://schemas.microsoft.com/office/drawing/2014/main" id="{962D445B-2112-49F6-B4B5-F01C4DB4ABB3}"/>
              </a:ext>
            </a:extLst>
          </p:cNvPr>
          <p:cNvSpPr txBox="1"/>
          <p:nvPr/>
        </p:nvSpPr>
        <p:spPr>
          <a:xfrm>
            <a:off x="8296114" y="5167990"/>
            <a:ext cx="43198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pl-P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0" name="pole tekstowe 119">
            <a:extLst>
              <a:ext uri="{FF2B5EF4-FFF2-40B4-BE49-F238E27FC236}">
                <a16:creationId xmlns:a16="http://schemas.microsoft.com/office/drawing/2014/main" id="{FA3A3A1C-35DB-45DC-8A22-5BC567EC182F}"/>
              </a:ext>
            </a:extLst>
          </p:cNvPr>
          <p:cNvSpPr txBox="1"/>
          <p:nvPr/>
        </p:nvSpPr>
        <p:spPr>
          <a:xfrm>
            <a:off x="8722800" y="5160414"/>
            <a:ext cx="43198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pl-P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2" name="pole tekstowe 121">
            <a:extLst>
              <a:ext uri="{FF2B5EF4-FFF2-40B4-BE49-F238E27FC236}">
                <a16:creationId xmlns:a16="http://schemas.microsoft.com/office/drawing/2014/main" id="{2C62C10A-3B9C-459D-AF1A-3F725FD7C812}"/>
              </a:ext>
            </a:extLst>
          </p:cNvPr>
          <p:cNvSpPr txBox="1"/>
          <p:nvPr/>
        </p:nvSpPr>
        <p:spPr>
          <a:xfrm>
            <a:off x="9151684" y="5160414"/>
            <a:ext cx="43198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pl-PL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38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kcja">
  <a:themeElements>
    <a:clrScheme name="Chip PG">
      <a:dk1>
        <a:srgbClr val="132933"/>
      </a:dk1>
      <a:lt1>
        <a:srgbClr val="F2F4F5"/>
      </a:lt1>
      <a:dk2>
        <a:srgbClr val="637052"/>
      </a:dk2>
      <a:lt2>
        <a:srgbClr val="CCDDEA"/>
      </a:lt2>
      <a:accent1>
        <a:srgbClr val="0A94D6"/>
      </a:accent1>
      <a:accent2>
        <a:srgbClr val="0FB1FF"/>
      </a:accent2>
      <a:accent3>
        <a:srgbClr val="15648A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947</TotalTime>
  <Words>1043</Words>
  <Application>Microsoft Office PowerPoint</Application>
  <PresentationFormat>Niestandardowy</PresentationFormat>
  <Paragraphs>278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DINPro-Medium</vt:lpstr>
      <vt:lpstr>Wingdings</vt:lpstr>
      <vt:lpstr>Retrospekcja</vt:lpstr>
      <vt:lpstr>Akademia ETI edycja 2019</vt:lpstr>
      <vt:lpstr>Plan wykładu</vt:lpstr>
      <vt:lpstr>Czym jest sygnał cyfrowy? – Jak wygląda sygnał cyfrowy?</vt:lpstr>
      <vt:lpstr>Czym jest sygnał cyfrowy? – Sygnał cyfrowy w układach synchronicznych</vt:lpstr>
      <vt:lpstr>Algebra Boole’a w elektronice cyfrowej</vt:lpstr>
      <vt:lpstr>Wybrane układy cyfrowe – Układy kombinacyjne – bramka NOT, AND i OR</vt:lpstr>
      <vt:lpstr>Wybrane układy cyfrowe – Układy sekwencyjne – przerzutnik RS i JK</vt:lpstr>
      <vt:lpstr>System binarny i jego zastosowanie w technice cyfrowej – Podstawowe informacje o systemie binarnym</vt:lpstr>
      <vt:lpstr>System binarny i jego zastosowanie w technice cyfrowej – Układ licznika modulo n</vt:lpstr>
      <vt:lpstr>Elementarne informacje o układach FPGA – Czym są układy FPGA?</vt:lpstr>
      <vt:lpstr>Elementarne informacje o układach FPGA – Czym są układy FPGA? – Porównanie na podstawie kopania bitcoinów</vt:lpstr>
      <vt:lpstr>Elementarne informacje o układach FPGA – Kluczowe informacje o budowie układów FPGA</vt:lpstr>
      <vt:lpstr>Elementarne informacje o układach FPGA – Wykorzystanie schematu do opisu układów cyfrowych</vt:lpstr>
      <vt:lpstr>Akademia ETI edycja 2019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Układ Tytuł</dc:title>
  <dc:creator>Jan Olencki</dc:creator>
  <cp:lastModifiedBy>Jan Olencki</cp:lastModifiedBy>
  <cp:revision>2</cp:revision>
  <dcterms:created xsi:type="dcterms:W3CDTF">2019-02-21T20:35:11Z</dcterms:created>
  <dcterms:modified xsi:type="dcterms:W3CDTF">2019-02-24T14:02:02Z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