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86.png" Type="http://schemas.openxmlformats.org/officeDocument/2006/relationships/image"/><Relationship Id="rId4" Target="../media/image87.png" Type="http://schemas.openxmlformats.org/officeDocument/2006/relationships/image"/><Relationship Id="rId5" Target="../media/image88.png" Type="http://schemas.openxmlformats.org/officeDocument/2006/relationships/image"/><Relationship Id="rId6" Target="../media/image89.png" Type="http://schemas.openxmlformats.org/officeDocument/2006/relationships/image"/><Relationship Id="rId7" Target="../media/image90.png" Type="http://schemas.openxmlformats.org/officeDocument/2006/relationships/image"/><Relationship Id="rId8" Target="../media/image9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png" Type="http://schemas.openxmlformats.org/officeDocument/2006/relationships/image"/><Relationship Id="rId11" Target="../media/image99.png" Type="http://schemas.openxmlformats.org/officeDocument/2006/relationships/image"/><Relationship Id="rId12" Target="../media/image100.png" Type="http://schemas.openxmlformats.org/officeDocument/2006/relationships/image"/><Relationship Id="rId13" Target="../media/image101.png" Type="http://schemas.openxmlformats.org/officeDocument/2006/relationships/image"/><Relationship Id="rId14" Target="../media/image102.png" Type="http://schemas.openxmlformats.org/officeDocument/2006/relationships/image"/><Relationship Id="rId15" Target="../media/image103.png" Type="http://schemas.openxmlformats.org/officeDocument/2006/relationships/image"/><Relationship Id="rId16" Target="../media/image104.png" Type="http://schemas.openxmlformats.org/officeDocument/2006/relationships/image"/><Relationship Id="rId17" Target="../media/image105.png" Type="http://schemas.openxmlformats.org/officeDocument/2006/relationships/image"/><Relationship Id="rId18" Target="../media/image106.png" Type="http://schemas.openxmlformats.org/officeDocument/2006/relationships/image"/><Relationship Id="rId19" Target="../media/image107.png" Type="http://schemas.openxmlformats.org/officeDocument/2006/relationships/image"/><Relationship Id="rId2" Target="../media/image32.png" Type="http://schemas.openxmlformats.org/officeDocument/2006/relationships/image"/><Relationship Id="rId20" Target="../media/image108.png" Type="http://schemas.openxmlformats.org/officeDocument/2006/relationships/image"/><Relationship Id="rId21" Target="../media/image109.png" Type="http://schemas.openxmlformats.org/officeDocument/2006/relationships/image"/><Relationship Id="rId22" Target="../media/image110.png" Type="http://schemas.openxmlformats.org/officeDocument/2006/relationships/image"/><Relationship Id="rId23" Target="../media/image111.png" Type="http://schemas.openxmlformats.org/officeDocument/2006/relationships/image"/><Relationship Id="rId24" Target="../media/image112.png" Type="http://schemas.openxmlformats.org/officeDocument/2006/relationships/image"/><Relationship Id="rId25" Target="../media/image113.png" Type="http://schemas.openxmlformats.org/officeDocument/2006/relationships/image"/><Relationship Id="rId26" Target="../media/image114.png" Type="http://schemas.openxmlformats.org/officeDocument/2006/relationships/image"/><Relationship Id="rId27" Target="../media/image115.png" Type="http://schemas.openxmlformats.org/officeDocument/2006/relationships/image"/><Relationship Id="rId28" Target="../media/image116.png" Type="http://schemas.openxmlformats.org/officeDocument/2006/relationships/image"/><Relationship Id="rId29" Target="../media/image117.png" Type="http://schemas.openxmlformats.org/officeDocument/2006/relationships/image"/><Relationship Id="rId3" Target="../media/image86.png" Type="http://schemas.openxmlformats.org/officeDocument/2006/relationships/image"/><Relationship Id="rId30" Target="../media/image118.png" Type="http://schemas.openxmlformats.org/officeDocument/2006/relationships/image"/><Relationship Id="rId31" Target="../media/image119.png" Type="http://schemas.openxmlformats.org/officeDocument/2006/relationships/image"/><Relationship Id="rId32" Target="../media/image120.png" Type="http://schemas.openxmlformats.org/officeDocument/2006/relationships/image"/><Relationship Id="rId33" Target="../media/image121.png" Type="http://schemas.openxmlformats.org/officeDocument/2006/relationships/image"/><Relationship Id="rId34" Target="../media/image122.png" Type="http://schemas.openxmlformats.org/officeDocument/2006/relationships/image"/><Relationship Id="rId35" Target="../media/image123.png" Type="http://schemas.openxmlformats.org/officeDocument/2006/relationships/image"/><Relationship Id="rId36" Target="../media/image124.png" Type="http://schemas.openxmlformats.org/officeDocument/2006/relationships/image"/><Relationship Id="rId37" Target="../media/image125.png" Type="http://schemas.openxmlformats.org/officeDocument/2006/relationships/image"/><Relationship Id="rId38" Target="../media/image126.png" Type="http://schemas.openxmlformats.org/officeDocument/2006/relationships/image"/><Relationship Id="rId39" Target="../media/image127.png" Type="http://schemas.openxmlformats.org/officeDocument/2006/relationships/image"/><Relationship Id="rId4" Target="../media/image92.png" Type="http://schemas.openxmlformats.org/officeDocument/2006/relationships/image"/><Relationship Id="rId40" Target="../media/image128.png" Type="http://schemas.openxmlformats.org/officeDocument/2006/relationships/image"/><Relationship Id="rId41" Target="../media/image129.png" Type="http://schemas.openxmlformats.org/officeDocument/2006/relationships/image"/><Relationship Id="rId42" Target="../media/image130.png" Type="http://schemas.openxmlformats.org/officeDocument/2006/relationships/image"/><Relationship Id="rId43" Target="../media/image131.png" Type="http://schemas.openxmlformats.org/officeDocument/2006/relationships/image"/><Relationship Id="rId44" Target="../media/image132.png" Type="http://schemas.openxmlformats.org/officeDocument/2006/relationships/image"/><Relationship Id="rId45" Target="../media/image133.png" Type="http://schemas.openxmlformats.org/officeDocument/2006/relationships/image"/><Relationship Id="rId5" Target="../media/image93.png" Type="http://schemas.openxmlformats.org/officeDocument/2006/relationships/image"/><Relationship Id="rId6" Target="../media/image94.png" Type="http://schemas.openxmlformats.org/officeDocument/2006/relationships/image"/><Relationship Id="rId7" Target="../media/image95.png" Type="http://schemas.openxmlformats.org/officeDocument/2006/relationships/image"/><Relationship Id="rId8" Target="../media/image96.pn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9.png" Type="http://schemas.openxmlformats.org/officeDocument/2006/relationships/image"/><Relationship Id="rId11" Target="../media/image140.png" Type="http://schemas.openxmlformats.org/officeDocument/2006/relationships/image"/><Relationship Id="rId12" Target="../media/image141.png" Type="http://schemas.openxmlformats.org/officeDocument/2006/relationships/image"/><Relationship Id="rId13" Target="../media/image142.png" Type="http://schemas.openxmlformats.org/officeDocument/2006/relationships/image"/><Relationship Id="rId14" Target="../media/image143.png" Type="http://schemas.openxmlformats.org/officeDocument/2006/relationships/image"/><Relationship Id="rId15" Target="../media/image144.png" Type="http://schemas.openxmlformats.org/officeDocument/2006/relationships/image"/><Relationship Id="rId16" Target="../media/image145.png" Type="http://schemas.openxmlformats.org/officeDocument/2006/relationships/image"/><Relationship Id="rId17" Target="../media/image146.png" Type="http://schemas.openxmlformats.org/officeDocument/2006/relationships/image"/><Relationship Id="rId18" Target="../media/image147.png" Type="http://schemas.openxmlformats.org/officeDocument/2006/relationships/image"/><Relationship Id="rId19" Target="../media/image148.png" Type="http://schemas.openxmlformats.org/officeDocument/2006/relationships/image"/><Relationship Id="rId2" Target="../media/image32.png" Type="http://schemas.openxmlformats.org/officeDocument/2006/relationships/image"/><Relationship Id="rId20" Target="../media/image149.png" Type="http://schemas.openxmlformats.org/officeDocument/2006/relationships/image"/><Relationship Id="rId21" Target="../media/image150.png" Type="http://schemas.openxmlformats.org/officeDocument/2006/relationships/image"/><Relationship Id="rId22" Target="../media/image151.png" Type="http://schemas.openxmlformats.org/officeDocument/2006/relationships/image"/><Relationship Id="rId23" Target="../media/image152.png" Type="http://schemas.openxmlformats.org/officeDocument/2006/relationships/image"/><Relationship Id="rId24" Target="../media/image153.png" Type="http://schemas.openxmlformats.org/officeDocument/2006/relationships/image"/><Relationship Id="rId25" Target="../media/image154.png" Type="http://schemas.openxmlformats.org/officeDocument/2006/relationships/image"/><Relationship Id="rId26" Target="../media/image155.png" Type="http://schemas.openxmlformats.org/officeDocument/2006/relationships/image"/><Relationship Id="rId27" Target="../media/image156.png" Type="http://schemas.openxmlformats.org/officeDocument/2006/relationships/image"/><Relationship Id="rId28" Target="../media/image157.png" Type="http://schemas.openxmlformats.org/officeDocument/2006/relationships/image"/><Relationship Id="rId29" Target="../media/image158.png" Type="http://schemas.openxmlformats.org/officeDocument/2006/relationships/image"/><Relationship Id="rId3" Target="../media/image86.png" Type="http://schemas.openxmlformats.org/officeDocument/2006/relationships/image"/><Relationship Id="rId30" Target="../media/image159.png" Type="http://schemas.openxmlformats.org/officeDocument/2006/relationships/image"/><Relationship Id="rId31" Target="../media/image160.png" Type="http://schemas.openxmlformats.org/officeDocument/2006/relationships/image"/><Relationship Id="rId32" Target="../media/image161.png" Type="http://schemas.openxmlformats.org/officeDocument/2006/relationships/image"/><Relationship Id="rId33" Target="../media/image162.png" Type="http://schemas.openxmlformats.org/officeDocument/2006/relationships/image"/><Relationship Id="rId34" Target="../media/image163.png" Type="http://schemas.openxmlformats.org/officeDocument/2006/relationships/image"/><Relationship Id="rId35" Target="../media/image164.png" Type="http://schemas.openxmlformats.org/officeDocument/2006/relationships/image"/><Relationship Id="rId36" Target="../media/image165.png" Type="http://schemas.openxmlformats.org/officeDocument/2006/relationships/image"/><Relationship Id="rId37" Target="../media/image166.png" Type="http://schemas.openxmlformats.org/officeDocument/2006/relationships/image"/><Relationship Id="rId38" Target="../media/image167.png" Type="http://schemas.openxmlformats.org/officeDocument/2006/relationships/image"/><Relationship Id="rId39" Target="../media/image168.png" Type="http://schemas.openxmlformats.org/officeDocument/2006/relationships/image"/><Relationship Id="rId4" Target="../media/image92.png" Type="http://schemas.openxmlformats.org/officeDocument/2006/relationships/image"/><Relationship Id="rId40" Target="../media/image169.png" Type="http://schemas.openxmlformats.org/officeDocument/2006/relationships/image"/><Relationship Id="rId41" Target="../media/image170.png" Type="http://schemas.openxmlformats.org/officeDocument/2006/relationships/image"/><Relationship Id="rId42" Target="../media/image171.png" Type="http://schemas.openxmlformats.org/officeDocument/2006/relationships/image"/><Relationship Id="rId43" Target="../media/image172.png" Type="http://schemas.openxmlformats.org/officeDocument/2006/relationships/image"/><Relationship Id="rId44" Target="../media/image173.png" Type="http://schemas.openxmlformats.org/officeDocument/2006/relationships/image"/><Relationship Id="rId45" Target="../media/image174.png" Type="http://schemas.openxmlformats.org/officeDocument/2006/relationships/image"/><Relationship Id="rId46" Target="../media/image175.png" Type="http://schemas.openxmlformats.org/officeDocument/2006/relationships/image"/><Relationship Id="rId5" Target="../media/image134.png" Type="http://schemas.openxmlformats.org/officeDocument/2006/relationships/image"/><Relationship Id="rId6" Target="../media/image135.png" Type="http://schemas.openxmlformats.org/officeDocument/2006/relationships/image"/><Relationship Id="rId7" Target="../media/image136.png" Type="http://schemas.openxmlformats.org/officeDocument/2006/relationships/image"/><Relationship Id="rId8" Target="../media/image137.png" Type="http://schemas.openxmlformats.org/officeDocument/2006/relationships/image"/><Relationship Id="rId9" Target="../media/image13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86.png" Type="http://schemas.openxmlformats.org/officeDocument/2006/relationships/image"/><Relationship Id="rId4" Target="../media/image92.png" Type="http://schemas.openxmlformats.org/officeDocument/2006/relationships/image"/><Relationship Id="rId5" Target="../media/image176.png" Type="http://schemas.openxmlformats.org/officeDocument/2006/relationships/image"/><Relationship Id="rId6" Target="../media/image177.png" Type="http://schemas.openxmlformats.org/officeDocument/2006/relationships/image"/><Relationship Id="rId7" Target="../media/image178.png" Type="http://schemas.openxmlformats.org/officeDocument/2006/relationships/image"/><Relationship Id="rId8" Target="../media/image179.png" Type="http://schemas.openxmlformats.org/officeDocument/2006/relationships/image"/><Relationship Id="rId9" Target="../media/image18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2" Target="../media/image32.png" Type="http://schemas.openxmlformats.org/officeDocument/2006/relationships/image"/><Relationship Id="rId3" Target="../media/image181.png" Type="http://schemas.openxmlformats.org/officeDocument/2006/relationships/image"/><Relationship Id="rId4" Target="../media/image86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186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190.png" Type="http://schemas.openxmlformats.org/officeDocument/2006/relationships/image"/><Relationship Id="rId2" Target="../media/image32.png" Type="http://schemas.openxmlformats.org/officeDocument/2006/relationships/image"/><Relationship Id="rId20" Target="../media/image208.png" Type="http://schemas.openxmlformats.org/officeDocument/2006/relationships/image"/><Relationship Id="rId21" Target="../media/image209.png" Type="http://schemas.openxmlformats.org/officeDocument/2006/relationships/image"/><Relationship Id="rId22" Target="../media/image210.png" Type="http://schemas.openxmlformats.org/officeDocument/2006/relationships/image"/><Relationship Id="rId23" Target="../media/image211.png" Type="http://schemas.openxmlformats.org/officeDocument/2006/relationships/image"/><Relationship Id="rId3" Target="../media/image86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8.png" Type="http://schemas.openxmlformats.org/officeDocument/2006/relationships/image"/><Relationship Id="rId11" Target="../media/image219.png" Type="http://schemas.openxmlformats.org/officeDocument/2006/relationships/image"/><Relationship Id="rId12" Target="../media/image220.png" Type="http://schemas.openxmlformats.org/officeDocument/2006/relationships/image"/><Relationship Id="rId13" Target="../media/image221.png" Type="http://schemas.openxmlformats.org/officeDocument/2006/relationships/image"/><Relationship Id="rId14" Target="../media/image222.png" Type="http://schemas.openxmlformats.org/officeDocument/2006/relationships/image"/><Relationship Id="rId15" Target="../media/image223.png" Type="http://schemas.openxmlformats.org/officeDocument/2006/relationships/image"/><Relationship Id="rId16" Target="../media/image224.png" Type="http://schemas.openxmlformats.org/officeDocument/2006/relationships/image"/><Relationship Id="rId17" Target="../media/image225.png" Type="http://schemas.openxmlformats.org/officeDocument/2006/relationships/image"/><Relationship Id="rId18" Target="../media/image226.png" Type="http://schemas.openxmlformats.org/officeDocument/2006/relationships/image"/><Relationship Id="rId19" Target="../media/image190.png" Type="http://schemas.openxmlformats.org/officeDocument/2006/relationships/image"/><Relationship Id="rId2" Target="../media/image32.png" Type="http://schemas.openxmlformats.org/officeDocument/2006/relationships/image"/><Relationship Id="rId20" Target="../media/image227.png" Type="http://schemas.openxmlformats.org/officeDocument/2006/relationships/image"/><Relationship Id="rId3" Target="../media/image86.png" Type="http://schemas.openxmlformats.org/officeDocument/2006/relationships/image"/><Relationship Id="rId4" Target="../media/image212.png" Type="http://schemas.openxmlformats.org/officeDocument/2006/relationships/image"/><Relationship Id="rId5" Target="../media/image213.png" Type="http://schemas.openxmlformats.org/officeDocument/2006/relationships/image"/><Relationship Id="rId6" Target="../media/image214.png" Type="http://schemas.openxmlformats.org/officeDocument/2006/relationships/image"/><Relationship Id="rId7" Target="../media/image215.png" Type="http://schemas.openxmlformats.org/officeDocument/2006/relationships/image"/><Relationship Id="rId8" Target="../media/image216.png" Type="http://schemas.openxmlformats.org/officeDocument/2006/relationships/image"/><Relationship Id="rId9" Target="../media/image2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12.png" Type="http://schemas.openxmlformats.org/officeDocument/2006/relationships/image"/><Relationship Id="rId16" Target="../media/image239.png" Type="http://schemas.openxmlformats.org/officeDocument/2006/relationships/image"/><Relationship Id="rId2" Target="../media/image32.png" Type="http://schemas.openxmlformats.org/officeDocument/2006/relationships/image"/><Relationship Id="rId3" Target="../media/image86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12.png" Type="http://schemas.openxmlformats.org/officeDocument/2006/relationships/image"/><Relationship Id="rId16" Target="../media/image239.png" Type="http://schemas.openxmlformats.org/officeDocument/2006/relationships/image"/><Relationship Id="rId2" Target="../media/image32.png" Type="http://schemas.openxmlformats.org/officeDocument/2006/relationships/image"/><Relationship Id="rId3" Target="../media/image86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192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0.png" Type="http://schemas.openxmlformats.org/officeDocument/2006/relationships/image"/><Relationship Id="rId11" Target="../media/image253.png" Type="http://schemas.openxmlformats.org/officeDocument/2006/relationships/image"/><Relationship Id="rId12" Target="../media/image254.png" Type="http://schemas.openxmlformats.org/officeDocument/2006/relationships/image"/><Relationship Id="rId13" Target="../media/image255.png" Type="http://schemas.openxmlformats.org/officeDocument/2006/relationships/image"/><Relationship Id="rId14" Target="../media/image256.png" Type="http://schemas.openxmlformats.org/officeDocument/2006/relationships/image"/><Relationship Id="rId15" Target="../media/image257.png" Type="http://schemas.openxmlformats.org/officeDocument/2006/relationships/image"/><Relationship Id="rId16" Target="../media/image258.png" Type="http://schemas.openxmlformats.org/officeDocument/2006/relationships/image"/><Relationship Id="rId17" Target="../media/image259.png" Type="http://schemas.openxmlformats.org/officeDocument/2006/relationships/image"/><Relationship Id="rId18" Target="../media/image260.png" Type="http://schemas.openxmlformats.org/officeDocument/2006/relationships/image"/><Relationship Id="rId19" Target="../media/image261.png" Type="http://schemas.openxmlformats.org/officeDocument/2006/relationships/image"/><Relationship Id="rId2" Target="../media/image32.png" Type="http://schemas.openxmlformats.org/officeDocument/2006/relationships/image"/><Relationship Id="rId20" Target="../media/image262.png" Type="http://schemas.openxmlformats.org/officeDocument/2006/relationships/image"/><Relationship Id="rId21" Target="../media/image263.png" Type="http://schemas.openxmlformats.org/officeDocument/2006/relationships/image"/><Relationship Id="rId22" Target="../media/image264.png" Type="http://schemas.openxmlformats.org/officeDocument/2006/relationships/image"/><Relationship Id="rId23" Target="../media/image212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3" Target="../media/image86.png" Type="http://schemas.openxmlformats.org/officeDocument/2006/relationships/image"/><Relationship Id="rId4" Target="../media/image250.png" Type="http://schemas.openxmlformats.org/officeDocument/2006/relationships/image"/><Relationship Id="rId5" Target="../media/image186.png" Type="http://schemas.openxmlformats.org/officeDocument/2006/relationships/image"/><Relationship Id="rId6" Target="../media/image242.png" Type="http://schemas.openxmlformats.org/officeDocument/2006/relationships/image"/><Relationship Id="rId7" Target="../media/image251.png" Type="http://schemas.openxmlformats.org/officeDocument/2006/relationships/image"/><Relationship Id="rId8" Target="../media/image252.png" Type="http://schemas.openxmlformats.org/officeDocument/2006/relationships/image"/><Relationship Id="rId9" Target="../media/image2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17" Target="../media/image26.png" Type="http://schemas.openxmlformats.org/officeDocument/2006/relationships/image"/><Relationship Id="rId18" Target="../media/image27.png" Type="http://schemas.openxmlformats.org/officeDocument/2006/relationships/image"/><Relationship Id="rId19" Target="../media/image28.png" Type="http://schemas.openxmlformats.org/officeDocument/2006/relationships/image"/><Relationship Id="rId2" Target="../media/image11.png" Type="http://schemas.openxmlformats.org/officeDocument/2006/relationships/image"/><Relationship Id="rId20" Target="../media/image29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1.png" Type="http://schemas.openxmlformats.org/officeDocument/2006/relationships/image"/><Relationship Id="rId11" Target="../media/image272.png" Type="http://schemas.openxmlformats.org/officeDocument/2006/relationships/image"/><Relationship Id="rId12" Target="../media/image273.png" Type="http://schemas.openxmlformats.org/officeDocument/2006/relationships/image"/><Relationship Id="rId13" Target="../media/image274.png" Type="http://schemas.openxmlformats.org/officeDocument/2006/relationships/image"/><Relationship Id="rId14" Target="../media/image275.png" Type="http://schemas.openxmlformats.org/officeDocument/2006/relationships/image"/><Relationship Id="rId15" Target="../media/image276.png" Type="http://schemas.openxmlformats.org/officeDocument/2006/relationships/image"/><Relationship Id="rId16" Target="../media/image277.png" Type="http://schemas.openxmlformats.org/officeDocument/2006/relationships/image"/><Relationship Id="rId17" Target="../media/image190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" Target="../media/image32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12.png" Type="http://schemas.openxmlformats.org/officeDocument/2006/relationships/image"/><Relationship Id="rId26" Target="../media/image265.png" Type="http://schemas.openxmlformats.org/officeDocument/2006/relationships/image"/><Relationship Id="rId3" Target="../media/image86.png" Type="http://schemas.openxmlformats.org/officeDocument/2006/relationships/image"/><Relationship Id="rId4" Target="../media/image267.png" Type="http://schemas.openxmlformats.org/officeDocument/2006/relationships/image"/><Relationship Id="rId5" Target="../media/image186.png" Type="http://schemas.openxmlformats.org/officeDocument/2006/relationships/image"/><Relationship Id="rId6" Target="../media/image242.png" Type="http://schemas.openxmlformats.org/officeDocument/2006/relationships/image"/><Relationship Id="rId7" Target="../media/image268.png" Type="http://schemas.openxmlformats.org/officeDocument/2006/relationships/image"/><Relationship Id="rId8" Target="../media/image269.png" Type="http://schemas.openxmlformats.org/officeDocument/2006/relationships/image"/><Relationship Id="rId9" Target="../media/image27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1.png" Type="http://schemas.openxmlformats.org/officeDocument/2006/relationships/image"/><Relationship Id="rId11" Target="../media/image285.png" Type="http://schemas.openxmlformats.org/officeDocument/2006/relationships/image"/><Relationship Id="rId12" Target="../media/image275.png" Type="http://schemas.openxmlformats.org/officeDocument/2006/relationships/image"/><Relationship Id="rId13" Target="../media/image286.png" Type="http://schemas.openxmlformats.org/officeDocument/2006/relationships/image"/><Relationship Id="rId14" Target="../media/image277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68.png" Type="http://schemas.openxmlformats.org/officeDocument/2006/relationships/image"/><Relationship Id="rId18" Target="../media/image270.png" Type="http://schemas.openxmlformats.org/officeDocument/2006/relationships/image"/><Relationship Id="rId19" Target="../media/image278.png" Type="http://schemas.openxmlformats.org/officeDocument/2006/relationships/image"/><Relationship Id="rId2" Target="../media/image32.png" Type="http://schemas.openxmlformats.org/officeDocument/2006/relationships/image"/><Relationship Id="rId20" Target="../media/image289.png" Type="http://schemas.openxmlformats.org/officeDocument/2006/relationships/image"/><Relationship Id="rId21" Target="../media/image26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12.png" Type="http://schemas.openxmlformats.org/officeDocument/2006/relationships/image"/><Relationship Id="rId26" Target="../media/image265.png" Type="http://schemas.openxmlformats.org/officeDocument/2006/relationships/image"/><Relationship Id="rId3" Target="../media/image86.png" Type="http://schemas.openxmlformats.org/officeDocument/2006/relationships/image"/><Relationship Id="rId4" Target="../media/image283.png" Type="http://schemas.openxmlformats.org/officeDocument/2006/relationships/image"/><Relationship Id="rId5" Target="../media/image186.png" Type="http://schemas.openxmlformats.org/officeDocument/2006/relationships/image"/><Relationship Id="rId6" Target="../media/image242.png" Type="http://schemas.openxmlformats.org/officeDocument/2006/relationships/image"/><Relationship Id="rId7" Target="../media/image190.png" Type="http://schemas.openxmlformats.org/officeDocument/2006/relationships/image"/><Relationship Id="rId8" Target="../media/image284.png" Type="http://schemas.openxmlformats.org/officeDocument/2006/relationships/image"/><Relationship Id="rId9" Target="../media/image25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0.png" Type="http://schemas.openxmlformats.org/officeDocument/2006/relationships/image"/><Relationship Id="rId11" Target="../media/image293.png" Type="http://schemas.openxmlformats.org/officeDocument/2006/relationships/image"/><Relationship Id="rId12" Target="../media/image294.png" Type="http://schemas.openxmlformats.org/officeDocument/2006/relationships/image"/><Relationship Id="rId13" Target="../media/image295.png" Type="http://schemas.openxmlformats.org/officeDocument/2006/relationships/image"/><Relationship Id="rId14" Target="../media/image296.png" Type="http://schemas.openxmlformats.org/officeDocument/2006/relationships/image"/><Relationship Id="rId15" Target="../media/image287.png" Type="http://schemas.openxmlformats.org/officeDocument/2006/relationships/image"/><Relationship Id="rId16" Target="../media/image297.png" Type="http://schemas.openxmlformats.org/officeDocument/2006/relationships/image"/><Relationship Id="rId17" Target="../media/image268.png" Type="http://schemas.openxmlformats.org/officeDocument/2006/relationships/image"/><Relationship Id="rId18" Target="../media/image270.png" Type="http://schemas.openxmlformats.org/officeDocument/2006/relationships/image"/><Relationship Id="rId19" Target="../media/image278.png" Type="http://schemas.openxmlformats.org/officeDocument/2006/relationships/image"/><Relationship Id="rId2" Target="../media/image32.png" Type="http://schemas.openxmlformats.org/officeDocument/2006/relationships/image"/><Relationship Id="rId20" Target="../media/image289.png" Type="http://schemas.openxmlformats.org/officeDocument/2006/relationships/image"/><Relationship Id="rId21" Target="../media/image26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12.png" Type="http://schemas.openxmlformats.org/officeDocument/2006/relationships/image"/><Relationship Id="rId26" Target="../media/image265.png" Type="http://schemas.openxmlformats.org/officeDocument/2006/relationships/image"/><Relationship Id="rId3" Target="../media/image86.png" Type="http://schemas.openxmlformats.org/officeDocument/2006/relationships/image"/><Relationship Id="rId4" Target="../media/image290.png" Type="http://schemas.openxmlformats.org/officeDocument/2006/relationships/image"/><Relationship Id="rId5" Target="../media/image186.png" Type="http://schemas.openxmlformats.org/officeDocument/2006/relationships/image"/><Relationship Id="rId6" Target="../media/image242.png" Type="http://schemas.openxmlformats.org/officeDocument/2006/relationships/image"/><Relationship Id="rId7" Target="../media/image271.png" Type="http://schemas.openxmlformats.org/officeDocument/2006/relationships/image"/><Relationship Id="rId8" Target="../media/image291.png" Type="http://schemas.openxmlformats.org/officeDocument/2006/relationships/image"/><Relationship Id="rId9" Target="../media/image29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0.png" Type="http://schemas.openxmlformats.org/officeDocument/2006/relationships/image"/><Relationship Id="rId11" Target="../media/image293.png" Type="http://schemas.openxmlformats.org/officeDocument/2006/relationships/image"/><Relationship Id="rId12" Target="../media/image294.png" Type="http://schemas.openxmlformats.org/officeDocument/2006/relationships/image"/><Relationship Id="rId13" Target="../media/image295.png" Type="http://schemas.openxmlformats.org/officeDocument/2006/relationships/image"/><Relationship Id="rId14" Target="../media/image296.png" Type="http://schemas.openxmlformats.org/officeDocument/2006/relationships/image"/><Relationship Id="rId15" Target="../media/image287.png" Type="http://schemas.openxmlformats.org/officeDocument/2006/relationships/image"/><Relationship Id="rId16" Target="../media/image297.png" Type="http://schemas.openxmlformats.org/officeDocument/2006/relationships/image"/><Relationship Id="rId17" Target="../media/image268.png" Type="http://schemas.openxmlformats.org/officeDocument/2006/relationships/image"/><Relationship Id="rId18" Target="../media/image270.png" Type="http://schemas.openxmlformats.org/officeDocument/2006/relationships/image"/><Relationship Id="rId19" Target="../media/image278.png" Type="http://schemas.openxmlformats.org/officeDocument/2006/relationships/image"/><Relationship Id="rId2" Target="../media/image32.png" Type="http://schemas.openxmlformats.org/officeDocument/2006/relationships/image"/><Relationship Id="rId20" Target="../media/image289.png" Type="http://schemas.openxmlformats.org/officeDocument/2006/relationships/image"/><Relationship Id="rId21" Target="../media/image26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99.png" Type="http://schemas.openxmlformats.org/officeDocument/2006/relationships/image"/><Relationship Id="rId26" Target="../media/image300.png" Type="http://schemas.openxmlformats.org/officeDocument/2006/relationships/image"/><Relationship Id="rId27" Target="../media/image301.png" Type="http://schemas.openxmlformats.org/officeDocument/2006/relationships/image"/><Relationship Id="rId28" Target="../media/image302.png" Type="http://schemas.openxmlformats.org/officeDocument/2006/relationships/image"/><Relationship Id="rId29" Target="../media/image212.png" Type="http://schemas.openxmlformats.org/officeDocument/2006/relationships/image"/><Relationship Id="rId3" Target="../media/image86.png" Type="http://schemas.openxmlformats.org/officeDocument/2006/relationships/image"/><Relationship Id="rId30" Target="../media/image303.png" Type="http://schemas.openxmlformats.org/officeDocument/2006/relationships/image"/><Relationship Id="rId4" Target="../media/image298.png" Type="http://schemas.openxmlformats.org/officeDocument/2006/relationships/image"/><Relationship Id="rId5" Target="../media/image186.png" Type="http://schemas.openxmlformats.org/officeDocument/2006/relationships/image"/><Relationship Id="rId6" Target="../media/image242.png" Type="http://schemas.openxmlformats.org/officeDocument/2006/relationships/image"/><Relationship Id="rId7" Target="../media/image271.png" Type="http://schemas.openxmlformats.org/officeDocument/2006/relationships/image"/><Relationship Id="rId8" Target="../media/image291.png" Type="http://schemas.openxmlformats.org/officeDocument/2006/relationships/image"/><Relationship Id="rId9" Target="../media/image29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9.png" Type="http://schemas.openxmlformats.org/officeDocument/2006/relationships/image"/><Relationship Id="rId11" Target="../media/image190.png" Type="http://schemas.openxmlformats.org/officeDocument/2006/relationships/image"/><Relationship Id="rId12" Target="../media/image310.png" Type="http://schemas.openxmlformats.org/officeDocument/2006/relationships/image"/><Relationship Id="rId13" Target="../media/image311.png" Type="http://schemas.openxmlformats.org/officeDocument/2006/relationships/image"/><Relationship Id="rId14" Target="../media/image312.png" Type="http://schemas.openxmlformats.org/officeDocument/2006/relationships/image"/><Relationship Id="rId15" Target="../media/image313.png" Type="http://schemas.openxmlformats.org/officeDocument/2006/relationships/image"/><Relationship Id="rId16" Target="../media/image314.png" Type="http://schemas.openxmlformats.org/officeDocument/2006/relationships/image"/><Relationship Id="rId17" Target="../media/image315.png" Type="http://schemas.openxmlformats.org/officeDocument/2006/relationships/image"/><Relationship Id="rId18" Target="../media/image212.png" Type="http://schemas.openxmlformats.org/officeDocument/2006/relationships/image"/><Relationship Id="rId19" Target="../media/image316.png" Type="http://schemas.openxmlformats.org/officeDocument/2006/relationships/image"/><Relationship Id="rId2" Target="../media/image32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86.png" Type="http://schemas.openxmlformats.org/officeDocument/2006/relationships/image"/><Relationship Id="rId7" Target="../media/image307.png" Type="http://schemas.openxmlformats.org/officeDocument/2006/relationships/image"/><Relationship Id="rId8" Target="../media/image186.png" Type="http://schemas.openxmlformats.org/officeDocument/2006/relationships/image"/><Relationship Id="rId9" Target="../media/image30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5.png" Type="http://schemas.openxmlformats.org/officeDocument/2006/relationships/image"/><Relationship Id="rId11" Target="../media/image320.png" Type="http://schemas.openxmlformats.org/officeDocument/2006/relationships/image"/><Relationship Id="rId12" Target="../media/image286.png" Type="http://schemas.openxmlformats.org/officeDocument/2006/relationships/image"/><Relationship Id="rId13" Target="../media/image321.png" Type="http://schemas.openxmlformats.org/officeDocument/2006/relationships/image"/><Relationship Id="rId14" Target="../media/image287.png" Type="http://schemas.openxmlformats.org/officeDocument/2006/relationships/image"/><Relationship Id="rId15" Target="../media/image297.png" Type="http://schemas.openxmlformats.org/officeDocument/2006/relationships/image"/><Relationship Id="rId16" Target="../media/image251.png" Type="http://schemas.openxmlformats.org/officeDocument/2006/relationships/image"/><Relationship Id="rId17" Target="../media/image244.png" Type="http://schemas.openxmlformats.org/officeDocument/2006/relationships/image"/><Relationship Id="rId18" Target="../media/image190.png" Type="http://schemas.openxmlformats.org/officeDocument/2006/relationships/image"/><Relationship Id="rId19" Target="../media/image261.png" Type="http://schemas.openxmlformats.org/officeDocument/2006/relationships/image"/><Relationship Id="rId2" Target="../media/image32.png" Type="http://schemas.openxmlformats.org/officeDocument/2006/relationships/image"/><Relationship Id="rId20" Target="../media/image322.png" Type="http://schemas.openxmlformats.org/officeDocument/2006/relationships/image"/><Relationship Id="rId21" Target="../media/image268.png" Type="http://schemas.openxmlformats.org/officeDocument/2006/relationships/image"/><Relationship Id="rId22" Target="../media/image26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12.png" Type="http://schemas.openxmlformats.org/officeDocument/2006/relationships/image"/><Relationship Id="rId27" Target="../media/image265.png" Type="http://schemas.openxmlformats.org/officeDocument/2006/relationships/image"/><Relationship Id="rId3" Target="../media/image8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271.png" Type="http://schemas.openxmlformats.org/officeDocument/2006/relationships/image"/><Relationship Id="rId8" Target="../media/image291.png" Type="http://schemas.openxmlformats.org/officeDocument/2006/relationships/image"/><Relationship Id="rId9" Target="../media/image29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5.png" Type="http://schemas.openxmlformats.org/officeDocument/2006/relationships/image"/><Relationship Id="rId11" Target="../media/image320.png" Type="http://schemas.openxmlformats.org/officeDocument/2006/relationships/image"/><Relationship Id="rId12" Target="../media/image286.png" Type="http://schemas.openxmlformats.org/officeDocument/2006/relationships/image"/><Relationship Id="rId13" Target="../media/image321.png" Type="http://schemas.openxmlformats.org/officeDocument/2006/relationships/image"/><Relationship Id="rId14" Target="../media/image287.png" Type="http://schemas.openxmlformats.org/officeDocument/2006/relationships/image"/><Relationship Id="rId15" Target="../media/image297.png" Type="http://schemas.openxmlformats.org/officeDocument/2006/relationships/image"/><Relationship Id="rId16" Target="../media/image268.png" Type="http://schemas.openxmlformats.org/officeDocument/2006/relationships/image"/><Relationship Id="rId17" Target="../media/image270.png" Type="http://schemas.openxmlformats.org/officeDocument/2006/relationships/image"/><Relationship Id="rId18" Target="../media/image278.png" Type="http://schemas.openxmlformats.org/officeDocument/2006/relationships/image"/><Relationship Id="rId19" Target="../media/image289.png" Type="http://schemas.openxmlformats.org/officeDocument/2006/relationships/image"/><Relationship Id="rId2" Target="../media/image32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190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12.png" Type="http://schemas.openxmlformats.org/officeDocument/2006/relationships/image"/><Relationship Id="rId27" Target="../media/image265.png" Type="http://schemas.openxmlformats.org/officeDocument/2006/relationships/image"/><Relationship Id="rId3" Target="../media/image86.png" Type="http://schemas.openxmlformats.org/officeDocument/2006/relationships/image"/><Relationship Id="rId4" Target="../media/image323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271.png" Type="http://schemas.openxmlformats.org/officeDocument/2006/relationships/image"/><Relationship Id="rId8" Target="../media/image291.png" Type="http://schemas.openxmlformats.org/officeDocument/2006/relationships/image"/><Relationship Id="rId9" Target="../media/image29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5.png" Type="http://schemas.openxmlformats.org/officeDocument/2006/relationships/image"/><Relationship Id="rId11" Target="../media/image327.png" Type="http://schemas.openxmlformats.org/officeDocument/2006/relationships/image"/><Relationship Id="rId12" Target="../media/image286.png" Type="http://schemas.openxmlformats.org/officeDocument/2006/relationships/image"/><Relationship Id="rId13" Target="../media/image328.png" Type="http://schemas.openxmlformats.org/officeDocument/2006/relationships/image"/><Relationship Id="rId14" Target="../media/image287.png" Type="http://schemas.openxmlformats.org/officeDocument/2006/relationships/image"/><Relationship Id="rId15" Target="../media/image329.png" Type="http://schemas.openxmlformats.org/officeDocument/2006/relationships/image"/><Relationship Id="rId16" Target="../media/image268.png" Type="http://schemas.openxmlformats.org/officeDocument/2006/relationships/image"/><Relationship Id="rId17" Target="../media/image270.png" Type="http://schemas.openxmlformats.org/officeDocument/2006/relationships/image"/><Relationship Id="rId18" Target="../media/image278.png" Type="http://schemas.openxmlformats.org/officeDocument/2006/relationships/image"/><Relationship Id="rId19" Target="../media/image289.png" Type="http://schemas.openxmlformats.org/officeDocument/2006/relationships/image"/><Relationship Id="rId2" Target="../media/image32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190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330.png" Type="http://schemas.openxmlformats.org/officeDocument/2006/relationships/image"/><Relationship Id="rId27" Target="../media/image212.png" Type="http://schemas.openxmlformats.org/officeDocument/2006/relationships/image"/><Relationship Id="rId28" Target="../media/image331.png" Type="http://schemas.openxmlformats.org/officeDocument/2006/relationships/image"/><Relationship Id="rId3" Target="../media/image86.png" Type="http://schemas.openxmlformats.org/officeDocument/2006/relationships/image"/><Relationship Id="rId4" Target="../media/image324.png" Type="http://schemas.openxmlformats.org/officeDocument/2006/relationships/image"/><Relationship Id="rId5" Target="../media/image318.png" Type="http://schemas.openxmlformats.org/officeDocument/2006/relationships/image"/><Relationship Id="rId6" Target="../media/image325.png" Type="http://schemas.openxmlformats.org/officeDocument/2006/relationships/image"/><Relationship Id="rId7" Target="../media/image271.png" Type="http://schemas.openxmlformats.org/officeDocument/2006/relationships/image"/><Relationship Id="rId8" Target="../media/image291.png" Type="http://schemas.openxmlformats.org/officeDocument/2006/relationships/image"/><Relationship Id="rId9" Target="../media/image3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2.png" Type="http://schemas.openxmlformats.org/officeDocument/2006/relationships/image"/><Relationship Id="rId3" Target="../media/image33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2" Target="../media/image32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3.png" Type="http://schemas.openxmlformats.org/officeDocument/2006/relationships/image"/><Relationship Id="rId3" Target="../media/image34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2.png" Type="http://schemas.openxmlformats.org/officeDocument/2006/relationships/image"/><Relationship Id="rId11" Target="../media/image353.png" Type="http://schemas.openxmlformats.org/officeDocument/2006/relationships/image"/><Relationship Id="rId12" Target="../media/image354.png" Type="http://schemas.openxmlformats.org/officeDocument/2006/relationships/image"/><Relationship Id="rId13" Target="../media/image355.png" Type="http://schemas.openxmlformats.org/officeDocument/2006/relationships/image"/><Relationship Id="rId14" Target="../media/image356.png" Type="http://schemas.openxmlformats.org/officeDocument/2006/relationships/image"/><Relationship Id="rId15" Target="../media/image357.png" Type="http://schemas.openxmlformats.org/officeDocument/2006/relationships/image"/><Relationship Id="rId16" Target="../media/image358.png" Type="http://schemas.openxmlformats.org/officeDocument/2006/relationships/image"/><Relationship Id="rId17" Target="../media/image359.png" Type="http://schemas.openxmlformats.org/officeDocument/2006/relationships/image"/><Relationship Id="rId2" Target="../media/image32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60.png" Type="http://schemas.openxmlformats.org/officeDocument/2006/relationships/image"/><Relationship Id="rId4" Target="../media/image348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3.png" Type="http://schemas.openxmlformats.org/officeDocument/2006/relationships/image"/><Relationship Id="rId3" Target="../media/image364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2" Target="../media/image32.png" Type="http://schemas.openxmlformats.org/officeDocument/2006/relationships/image"/><Relationship Id="rId3" Target="../media/image348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6.png" Type="http://schemas.openxmlformats.org/officeDocument/2006/relationships/image"/><Relationship Id="rId3" Target="../media/image37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8.png" Type="http://schemas.openxmlformats.org/officeDocument/2006/relationships/image"/><Relationship Id="rId3" Target="../media/image37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18" Target="../media/image48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64.pn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14" Target="../media/image67.png" Type="http://schemas.openxmlformats.org/officeDocument/2006/relationships/image"/><Relationship Id="rId15" Target="../media/image68.png" Type="http://schemas.openxmlformats.org/officeDocument/2006/relationships/image"/><Relationship Id="rId16" Target="../media/image69.png" Type="http://schemas.openxmlformats.org/officeDocument/2006/relationships/image"/><Relationship Id="rId17" Target="../media/image70.png" Type="http://schemas.openxmlformats.org/officeDocument/2006/relationships/image"/><Relationship Id="rId18" Target="../media/image71.png" Type="http://schemas.openxmlformats.org/officeDocument/2006/relationships/image"/><Relationship Id="rId19" Target="../media/image72.png" Type="http://schemas.openxmlformats.org/officeDocument/2006/relationships/image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32.png" Type="http://schemas.openxmlformats.org/officeDocument/2006/relationships/image"/><Relationship Id="rId6" Target="../media/image61.pn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80.png" Type="http://schemas.openxmlformats.org/officeDocument/2006/relationships/image"/><Relationship Id="rId12" Target="../media/image81.png" Type="http://schemas.openxmlformats.org/officeDocument/2006/relationships/image"/><Relationship Id="rId13" Target="../media/image82.png" Type="http://schemas.openxmlformats.org/officeDocument/2006/relationships/image"/><Relationship Id="rId14" Target="../media/image83.png" Type="http://schemas.openxmlformats.org/officeDocument/2006/relationships/image"/><Relationship Id="rId2" Target="../media/image32.png" Type="http://schemas.openxmlformats.org/officeDocument/2006/relationships/image"/><Relationship Id="rId3" Target="../media/image73.png" Type="http://schemas.openxmlformats.org/officeDocument/2006/relationships/image"/><Relationship Id="rId4" Target="../media/image74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78.pn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4.png" Type="http://schemas.openxmlformats.org/officeDocument/2006/relationships/image"/><Relationship Id="rId3" Target="../media/image8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7747000"/>
            <a:ext cx="18389600" cy="2540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9575800"/>
            <a:ext cx="32004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8940800"/>
            <a:ext cx="32004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01900" y="393700"/>
            <a:ext cx="2933700" cy="533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50900" y="1955800"/>
            <a:ext cx="4864100" cy="363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4724400"/>
            <a:ext cx="7759700" cy="1028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8331200"/>
            <a:ext cx="1968500" cy="1168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3000" y="8966200"/>
            <a:ext cx="2019300" cy="787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433800" y="6832600"/>
            <a:ext cx="698500" cy="698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887700" y="6438900"/>
            <a:ext cx="3175000" cy="151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751300" y="9626600"/>
            <a:ext cx="18161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79500" y="1016000"/>
            <a:ext cx="23495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1841500"/>
            <a:ext cx="749300" cy="647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12900" y="5143500"/>
            <a:ext cx="1778000" cy="177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070100" y="25400"/>
            <a:ext cx="25869900" cy="1183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6800" y="1016000"/>
            <a:ext cx="19558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585200" y="2565400"/>
            <a:ext cx="4191000" cy="673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65100" y="2565400"/>
            <a:ext cx="4191000" cy="673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318000" y="2565400"/>
            <a:ext cx="4191000" cy="673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2565400"/>
            <a:ext cx="2997200" cy="67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10700" y="2565400"/>
            <a:ext cx="2667000" cy="76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970000" y="2540000"/>
            <a:ext cx="1790700" cy="787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562600" y="2565400"/>
            <a:ext cx="1790700" cy="762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318000" y="3327400"/>
            <a:ext cx="4191000" cy="2667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585200" y="3327400"/>
            <a:ext cx="4191000" cy="2667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865100" y="3327400"/>
            <a:ext cx="4191000" cy="2667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4600" y="3327400"/>
            <a:ext cx="3009900" cy="2667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85900" y="4343400"/>
            <a:ext cx="2565400" cy="762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912600" y="4343400"/>
            <a:ext cx="5067300" cy="762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749800" y="3225800"/>
            <a:ext cx="3340100" cy="2908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759700" y="4343400"/>
            <a:ext cx="4965700" cy="774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585200" y="6083300"/>
            <a:ext cx="4191000" cy="939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44600" y="6083300"/>
            <a:ext cx="30099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524000" y="6248400"/>
            <a:ext cx="2527300" cy="7620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865100" y="6083300"/>
            <a:ext cx="4191000" cy="939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988800" y="6210300"/>
            <a:ext cx="5092700" cy="787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4318000" y="6083300"/>
            <a:ext cx="4191000" cy="939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4038600" y="6019800"/>
            <a:ext cx="4127500" cy="1155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7378700" y="6248400"/>
            <a:ext cx="5321300" cy="7620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244600" y="8864600"/>
            <a:ext cx="3009900" cy="9144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409700" y="9017000"/>
            <a:ext cx="2654300" cy="7620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865100" y="8877300"/>
            <a:ext cx="4191000" cy="9398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2687300" y="8864600"/>
            <a:ext cx="4279900" cy="10414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4292600" y="8877300"/>
            <a:ext cx="4191000" cy="9017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4254500" y="8839200"/>
            <a:ext cx="4114800" cy="10795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8585200" y="8890000"/>
            <a:ext cx="4191000" cy="9017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104900" y="2578100"/>
            <a:ext cx="2984500" cy="7620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8915400" y="9004300"/>
            <a:ext cx="3048000" cy="774700"/>
          </a:xfrm>
          <a:prstGeom prst="rect">
            <a:avLst/>
          </a:prstGeom>
        </p:spPr>
      </p:pic>
      <p:grpSp>
        <p:nvGrpSpPr>
          <p:cNvPr name="Group 45" id="4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6" id="46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1244600" y="7124700"/>
            <a:ext cx="3009900" cy="16637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2865100" y="7137400"/>
            <a:ext cx="4191000" cy="9525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12865100" y="8166100"/>
            <a:ext cx="4191000" cy="635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4305300" y="7124700"/>
            <a:ext cx="4191000" cy="9525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8585200" y="8166100"/>
            <a:ext cx="4191000" cy="6350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4305300" y="8166100"/>
            <a:ext cx="4191000" cy="6350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8585200" y="7124700"/>
            <a:ext cx="4191000" cy="9525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825500" y="7658100"/>
            <a:ext cx="3683000" cy="7620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10299700" y="7200900"/>
            <a:ext cx="838200" cy="7874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9131300" y="8140700"/>
            <a:ext cx="2806700" cy="8128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13677900" y="7277100"/>
            <a:ext cx="2286000" cy="7874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13423900" y="8153400"/>
            <a:ext cx="2781300" cy="7874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4343400" y="7124700"/>
            <a:ext cx="3949700" cy="9779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44"/>
          <a:stretch>
            <a:fillRect/>
          </a:stretch>
        </p:blipFill>
        <p:spPr>
          <a:xfrm rot="0">
            <a:off x="5232400" y="8178800"/>
            <a:ext cx="2463800" cy="7493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45"/>
          <a:stretch>
            <a:fillRect/>
          </a:stretch>
        </p:blipFill>
        <p:spPr>
          <a:xfrm rot="0">
            <a:off x="1168400" y="1905000"/>
            <a:ext cx="13081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6800" y="1016000"/>
            <a:ext cx="19558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8400" y="1905000"/>
            <a:ext cx="2197100" cy="901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0" y="7848600"/>
            <a:ext cx="1701800" cy="9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3086100"/>
            <a:ext cx="2324100" cy="520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94100" y="3086100"/>
            <a:ext cx="2324100" cy="520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956300" y="3086100"/>
            <a:ext cx="2324100" cy="520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3695700"/>
            <a:ext cx="2324100" cy="520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8600" y="3695700"/>
            <a:ext cx="18796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3695700"/>
            <a:ext cx="2324100" cy="520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94100" y="3708400"/>
            <a:ext cx="2197100" cy="571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3695700"/>
            <a:ext cx="2324100" cy="520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778500" y="3708400"/>
            <a:ext cx="2362200" cy="571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4292600"/>
            <a:ext cx="2324100" cy="520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85900" y="4267200"/>
            <a:ext cx="1930400" cy="596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4292600"/>
            <a:ext cx="2324100" cy="520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882900" y="4305300"/>
            <a:ext cx="3238500" cy="571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4292600"/>
            <a:ext cx="2324100" cy="520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791200" y="4318000"/>
            <a:ext cx="2336800" cy="571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4889500"/>
            <a:ext cx="2324100" cy="520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4100" y="4876800"/>
            <a:ext cx="2705100" cy="596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4889500"/>
            <a:ext cx="2324100" cy="520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060700" y="4914900"/>
            <a:ext cx="3035300" cy="571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4889500"/>
            <a:ext cx="2324100" cy="5207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791200" y="4914900"/>
            <a:ext cx="2349500" cy="5715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5486400"/>
            <a:ext cx="2324100" cy="520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20800" y="5473700"/>
            <a:ext cx="2108200" cy="596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5486400"/>
            <a:ext cx="2324100" cy="520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390900" y="5511800"/>
            <a:ext cx="2387600" cy="571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5486400"/>
            <a:ext cx="2324100" cy="520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575300" y="5486400"/>
            <a:ext cx="2578100" cy="5842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43000" y="3111500"/>
            <a:ext cx="2273300" cy="5715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3581400" y="3111500"/>
            <a:ext cx="2197100" cy="571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5854700" y="3111500"/>
            <a:ext cx="2273300" cy="571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104900" y="2222500"/>
            <a:ext cx="3670300" cy="11303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528300" y="2247900"/>
            <a:ext cx="3746500" cy="11303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0642600" y="3695700"/>
            <a:ext cx="3429000" cy="7620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4122400" y="3695700"/>
            <a:ext cx="3429000" cy="7620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0642600" y="4584700"/>
            <a:ext cx="3429000" cy="7620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0655300" y="4597400"/>
            <a:ext cx="3162300" cy="9144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4122400" y="4584700"/>
            <a:ext cx="3429000" cy="762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4084300" y="4546600"/>
            <a:ext cx="3263900" cy="9779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0502900" y="3721100"/>
            <a:ext cx="3378200" cy="8509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4097000" y="3721100"/>
            <a:ext cx="3276600" cy="8509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6997700"/>
            <a:ext cx="2324100" cy="5207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94100" y="6997700"/>
            <a:ext cx="2324100" cy="5207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956300" y="6997700"/>
            <a:ext cx="2324100" cy="5207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7594600"/>
            <a:ext cx="2324100" cy="520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358900" y="7632700"/>
            <a:ext cx="2019300" cy="5715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7594600"/>
            <a:ext cx="2324100" cy="5207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3733800" y="7581900"/>
            <a:ext cx="2032000" cy="5969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7594600"/>
            <a:ext cx="2324100" cy="5207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6146800" y="7581900"/>
            <a:ext cx="1993900" cy="5969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8191500"/>
            <a:ext cx="2324100" cy="520700"/>
          </a:xfrm>
          <a:prstGeom prst="rect">
            <a:avLst/>
          </a:prstGeom>
        </p:spPr>
      </p:pic>
      <p:pic>
        <p:nvPicPr>
          <p:cNvPr name="Picture 62" id="62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308100" y="8216900"/>
            <a:ext cx="2095500" cy="571500"/>
          </a:xfrm>
          <a:prstGeom prst="rect">
            <a:avLst/>
          </a:prstGeom>
        </p:spPr>
      </p:pic>
      <p:pic>
        <p:nvPicPr>
          <p:cNvPr name="Picture 63" id="6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8191500"/>
            <a:ext cx="2324100" cy="5207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8191500"/>
            <a:ext cx="2324100" cy="5207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8788400"/>
            <a:ext cx="2324100" cy="52070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101600" y="8648700"/>
            <a:ext cx="3657600" cy="8636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94100" y="8788400"/>
            <a:ext cx="2324100" cy="5207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2400300" y="8648700"/>
            <a:ext cx="3708400" cy="8636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956300" y="8788400"/>
            <a:ext cx="2324100" cy="520700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5473700" y="8648700"/>
            <a:ext cx="2679700" cy="863600"/>
          </a:xfrm>
          <a:prstGeom prst="rect">
            <a:avLst/>
          </a:prstGeom>
        </p:spPr>
      </p:pic>
      <p:pic>
        <p:nvPicPr>
          <p:cNvPr name="Picture 71" id="71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850900" y="6985000"/>
            <a:ext cx="2552700" cy="609600"/>
          </a:xfrm>
          <a:prstGeom prst="rect">
            <a:avLst/>
          </a:prstGeom>
        </p:spPr>
      </p:pic>
      <p:pic>
        <p:nvPicPr>
          <p:cNvPr name="Picture 72" id="72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3403600" y="6985000"/>
            <a:ext cx="2425700" cy="596900"/>
          </a:xfrm>
          <a:prstGeom prst="rect">
            <a:avLst/>
          </a:prstGeom>
        </p:spPr>
      </p:pic>
      <p:pic>
        <p:nvPicPr>
          <p:cNvPr name="Picture 73" id="73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5880100" y="6985000"/>
            <a:ext cx="2298700" cy="635000"/>
          </a:xfrm>
          <a:prstGeom prst="rect">
            <a:avLst/>
          </a:prstGeom>
        </p:spPr>
      </p:pic>
      <p:pic>
        <p:nvPicPr>
          <p:cNvPr name="Picture 74" id="74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1104900" y="6070600"/>
            <a:ext cx="4152900" cy="11303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42600" y="6997700"/>
            <a:ext cx="2324100" cy="520700"/>
          </a:xfrm>
          <a:prstGeom prst="rect">
            <a:avLst/>
          </a:prstGeom>
        </p:spPr>
      </p:pic>
      <p:pic>
        <p:nvPicPr>
          <p:cNvPr name="Picture 76" id="7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004800" y="6997700"/>
            <a:ext cx="2324100" cy="520700"/>
          </a:xfrm>
          <a:prstGeom prst="rect">
            <a:avLst/>
          </a:prstGeom>
        </p:spPr>
      </p:pic>
      <p:pic>
        <p:nvPicPr>
          <p:cNvPr name="Picture 77" id="7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67000" y="6997700"/>
            <a:ext cx="2324100" cy="520700"/>
          </a:xfrm>
          <a:prstGeom prst="rect">
            <a:avLst/>
          </a:prstGeom>
        </p:spPr>
      </p:pic>
      <p:pic>
        <p:nvPicPr>
          <p:cNvPr name="Picture 78" id="7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642600" y="7594600"/>
            <a:ext cx="2324100" cy="520700"/>
          </a:xfrm>
          <a:prstGeom prst="rect">
            <a:avLst/>
          </a:prstGeom>
        </p:spPr>
      </p:pic>
      <p:pic>
        <p:nvPicPr>
          <p:cNvPr name="Picture 79" id="79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0769600" y="7632700"/>
            <a:ext cx="2019300" cy="571500"/>
          </a:xfrm>
          <a:prstGeom prst="rect">
            <a:avLst/>
          </a:prstGeom>
        </p:spPr>
      </p:pic>
      <p:pic>
        <p:nvPicPr>
          <p:cNvPr name="Picture 80" id="8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04800" y="7594600"/>
            <a:ext cx="2324100" cy="520700"/>
          </a:xfrm>
          <a:prstGeom prst="rect">
            <a:avLst/>
          </a:prstGeom>
        </p:spPr>
      </p:pic>
      <p:pic>
        <p:nvPicPr>
          <p:cNvPr name="Picture 81" id="81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3144500" y="7581900"/>
            <a:ext cx="2032000" cy="596900"/>
          </a:xfrm>
          <a:prstGeom prst="rect">
            <a:avLst/>
          </a:prstGeom>
        </p:spPr>
      </p:pic>
      <p:pic>
        <p:nvPicPr>
          <p:cNvPr name="Picture 82" id="8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367000" y="7594600"/>
            <a:ext cx="2324100" cy="5207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15557500" y="7581900"/>
            <a:ext cx="1993900" cy="596900"/>
          </a:xfrm>
          <a:prstGeom prst="rect">
            <a:avLst/>
          </a:prstGeom>
        </p:spPr>
      </p:pic>
      <p:pic>
        <p:nvPicPr>
          <p:cNvPr name="Picture 84" id="8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642600" y="8191500"/>
            <a:ext cx="2324100" cy="520700"/>
          </a:xfrm>
          <a:prstGeom prst="rect">
            <a:avLst/>
          </a:prstGeom>
        </p:spPr>
      </p:pic>
      <p:pic>
        <p:nvPicPr>
          <p:cNvPr name="Picture 85" id="85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0718800" y="8216900"/>
            <a:ext cx="2095500" cy="571500"/>
          </a:xfrm>
          <a:prstGeom prst="rect">
            <a:avLst/>
          </a:prstGeom>
        </p:spPr>
      </p:pic>
      <p:pic>
        <p:nvPicPr>
          <p:cNvPr name="Picture 86" id="8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04800" y="8191500"/>
            <a:ext cx="2324100" cy="520700"/>
          </a:xfrm>
          <a:prstGeom prst="rect">
            <a:avLst/>
          </a:prstGeom>
        </p:spPr>
      </p:pic>
      <p:pic>
        <p:nvPicPr>
          <p:cNvPr name="Picture 87" id="8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367000" y="8191500"/>
            <a:ext cx="2324100" cy="520700"/>
          </a:xfrm>
          <a:prstGeom prst="rect">
            <a:avLst/>
          </a:prstGeom>
        </p:spPr>
      </p:pic>
      <p:pic>
        <p:nvPicPr>
          <p:cNvPr name="Picture 88" id="8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642600" y="8788400"/>
            <a:ext cx="2324100" cy="520700"/>
          </a:xfrm>
          <a:prstGeom prst="rect">
            <a:avLst/>
          </a:prstGeom>
        </p:spPr>
      </p:pic>
      <p:pic>
        <p:nvPicPr>
          <p:cNvPr name="Picture 89" id="89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9499600" y="8648700"/>
            <a:ext cx="3657600" cy="863600"/>
          </a:xfrm>
          <a:prstGeom prst="rect">
            <a:avLst/>
          </a:prstGeom>
        </p:spPr>
      </p:pic>
      <p:pic>
        <p:nvPicPr>
          <p:cNvPr name="Picture 90" id="9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04800" y="8788400"/>
            <a:ext cx="2324100" cy="520700"/>
          </a:xfrm>
          <a:prstGeom prst="rect">
            <a:avLst/>
          </a:prstGeom>
        </p:spPr>
      </p:pic>
      <p:pic>
        <p:nvPicPr>
          <p:cNvPr name="Picture 91" id="91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11811000" y="8648700"/>
            <a:ext cx="3708400" cy="863600"/>
          </a:xfrm>
          <a:prstGeom prst="rect">
            <a:avLst/>
          </a:prstGeom>
        </p:spPr>
      </p:pic>
      <p:pic>
        <p:nvPicPr>
          <p:cNvPr name="Picture 92" id="9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367000" y="8788400"/>
            <a:ext cx="2324100" cy="520700"/>
          </a:xfrm>
          <a:prstGeom prst="rect">
            <a:avLst/>
          </a:prstGeom>
        </p:spPr>
      </p:pic>
      <p:pic>
        <p:nvPicPr>
          <p:cNvPr name="Picture 93" id="93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14871700" y="8648700"/>
            <a:ext cx="2679700" cy="863600"/>
          </a:xfrm>
          <a:prstGeom prst="rect">
            <a:avLst/>
          </a:prstGeom>
        </p:spPr>
      </p:pic>
      <p:pic>
        <p:nvPicPr>
          <p:cNvPr name="Picture 94" id="94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10261600" y="6985000"/>
            <a:ext cx="2552700" cy="609600"/>
          </a:xfrm>
          <a:prstGeom prst="rect">
            <a:avLst/>
          </a:prstGeom>
        </p:spPr>
      </p:pic>
      <p:pic>
        <p:nvPicPr>
          <p:cNvPr name="Picture 95" id="95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12801600" y="6985000"/>
            <a:ext cx="2425700" cy="596900"/>
          </a:xfrm>
          <a:prstGeom prst="rect">
            <a:avLst/>
          </a:prstGeom>
        </p:spPr>
      </p:pic>
      <p:pic>
        <p:nvPicPr>
          <p:cNvPr name="Picture 96" id="96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15290800" y="6985000"/>
            <a:ext cx="2298700" cy="635000"/>
          </a:xfrm>
          <a:prstGeom prst="rect">
            <a:avLst/>
          </a:prstGeom>
        </p:spPr>
      </p:pic>
      <p:pic>
        <p:nvPicPr>
          <p:cNvPr name="Picture 97" id="97"/>
          <p:cNvPicPr>
            <a:picLocks noChangeAspect="true"/>
          </p:cNvPicPr>
          <p:nvPr/>
        </p:nvPicPr>
        <p:blipFill>
          <a:blip r:embed="rId44"/>
          <a:stretch>
            <a:fillRect/>
          </a:stretch>
        </p:blipFill>
        <p:spPr>
          <a:xfrm rot="0">
            <a:off x="13131800" y="8153400"/>
            <a:ext cx="2032000" cy="596900"/>
          </a:xfrm>
          <a:prstGeom prst="rect">
            <a:avLst/>
          </a:prstGeom>
        </p:spPr>
      </p:pic>
      <p:pic>
        <p:nvPicPr>
          <p:cNvPr name="Picture 98" id="98"/>
          <p:cNvPicPr>
            <a:picLocks noChangeAspect="true"/>
          </p:cNvPicPr>
          <p:nvPr/>
        </p:nvPicPr>
        <p:blipFill>
          <a:blip r:embed="rId45"/>
          <a:stretch>
            <a:fillRect/>
          </a:stretch>
        </p:blipFill>
        <p:spPr>
          <a:xfrm rot="0">
            <a:off x="15532100" y="8166100"/>
            <a:ext cx="2019300" cy="596900"/>
          </a:xfrm>
          <a:prstGeom prst="rect">
            <a:avLst/>
          </a:prstGeom>
        </p:spPr>
      </p:pic>
      <p:pic>
        <p:nvPicPr>
          <p:cNvPr name="Picture 99" id="99"/>
          <p:cNvPicPr>
            <a:picLocks noChangeAspect="true"/>
          </p:cNvPicPr>
          <p:nvPr/>
        </p:nvPicPr>
        <p:blipFill>
          <a:blip r:embed="rId46"/>
          <a:stretch>
            <a:fillRect/>
          </a:stretch>
        </p:blipFill>
        <p:spPr>
          <a:xfrm rot="0">
            <a:off x="7975600" y="8712200"/>
            <a:ext cx="2933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6800" y="1016000"/>
            <a:ext cx="19558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8400" y="1905000"/>
            <a:ext cx="1943100" cy="901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3035300"/>
            <a:ext cx="2819400" cy="1092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11700" y="4318000"/>
            <a:ext cx="10490200" cy="5130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406900" y="3073400"/>
            <a:ext cx="78105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476500"/>
            <a:ext cx="6172200" cy="350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1104900"/>
            <a:ext cx="2806700" cy="1473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78800" y="2832100"/>
            <a:ext cx="7988300" cy="1701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445500" y="4076700"/>
            <a:ext cx="3924300" cy="1460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6832600"/>
            <a:ext cx="4089400" cy="863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52400" y="6781800"/>
            <a:ext cx="5549900" cy="1041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4600" y="7988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27000" y="7950200"/>
            <a:ext cx="5588000" cy="1016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969000" y="7175500"/>
            <a:ext cx="6337300" cy="13462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81800" y="7404100"/>
            <a:ext cx="4089400" cy="863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727700" y="7429500"/>
            <a:ext cx="5321300" cy="9398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954000" y="6553200"/>
            <a:ext cx="4089400" cy="2565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954000" y="6858000"/>
            <a:ext cx="4089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31900" y="8153400"/>
            <a:ext cx="158115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66800" y="1104900"/>
            <a:ext cx="2705100" cy="1473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53100" y="2413000"/>
            <a:ext cx="1231900" cy="107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10400" y="2540000"/>
            <a:ext cx="2654300" cy="100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40900" y="2755900"/>
            <a:ext cx="381000" cy="381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147800" y="2730500"/>
            <a:ext cx="774700" cy="431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42700" y="2540000"/>
            <a:ext cx="2616200" cy="1003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41000" y="2413000"/>
            <a:ext cx="939800" cy="1079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2616200"/>
            <a:ext cx="4089400" cy="863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2641600"/>
            <a:ext cx="4762500" cy="939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201900" y="2552700"/>
            <a:ext cx="2209800" cy="10160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689600" y="6756400"/>
            <a:ext cx="1231900" cy="1079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959600" y="6883400"/>
            <a:ext cx="2654300" cy="1003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13900" y="7112000"/>
            <a:ext cx="381000" cy="381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211300" y="7086600"/>
            <a:ext cx="774700" cy="431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214100" y="6883400"/>
            <a:ext cx="2984500" cy="10033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363200" y="6756400"/>
            <a:ext cx="939800" cy="10795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6972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25500" y="6997700"/>
            <a:ext cx="45974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201900" y="6908800"/>
            <a:ext cx="2209800" cy="10160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7950200" y="4457700"/>
            <a:ext cx="2387600" cy="13462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099300" y="44958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45200" y="4521200"/>
            <a:ext cx="52959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44600" y="8559800"/>
            <a:ext cx="4089400" cy="8636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42900" y="8585200"/>
            <a:ext cx="5118100" cy="9398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892800" y="8407400"/>
            <a:ext cx="838200" cy="10795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6642100" y="8585200"/>
            <a:ext cx="50546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09200" y="2844800"/>
            <a:ext cx="6172200" cy="210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15600" y="5029200"/>
            <a:ext cx="50165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09200" y="6070600"/>
            <a:ext cx="6172200" cy="304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38400" y="5372100"/>
            <a:ext cx="1562100" cy="1676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54400" y="4368800"/>
            <a:ext cx="2222500" cy="1244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108700" y="4610100"/>
            <a:ext cx="2895600" cy="2895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10100" y="5778500"/>
            <a:ext cx="154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99700" y="7035800"/>
            <a:ext cx="5867400" cy="1866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357100" y="6172200"/>
            <a:ext cx="1968500" cy="1981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68400" y="1905000"/>
            <a:ext cx="1752600" cy="90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898900" y="4673600"/>
            <a:ext cx="1308100" cy="685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667000" y="6921500"/>
            <a:ext cx="1155700" cy="711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731000" y="6946900"/>
            <a:ext cx="1778000" cy="673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390900" y="7759700"/>
            <a:ext cx="4089400" cy="8636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286000" y="7708900"/>
            <a:ext cx="53086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70400" y="2794000"/>
            <a:ext cx="8890000" cy="1663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14400" y="4610100"/>
            <a:ext cx="14465300" cy="133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10900" y="6934200"/>
            <a:ext cx="1155700" cy="1155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6197600"/>
            <a:ext cx="4203700" cy="264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7800" y="6223000"/>
            <a:ext cx="5397500" cy="1054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2500" y="7124700"/>
            <a:ext cx="4648200" cy="15240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121400" y="6197600"/>
            <a:ext cx="4203700" cy="264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72000" y="6134100"/>
            <a:ext cx="5905500" cy="1028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29300" y="7112000"/>
            <a:ext cx="4673600" cy="1524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839700" y="6235700"/>
            <a:ext cx="4203700" cy="2641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315700" y="6172200"/>
            <a:ext cx="5829300" cy="1028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852400" y="6896100"/>
            <a:ext cx="4241800" cy="1993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68400" y="1905000"/>
            <a:ext cx="7239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651500" y="7023100"/>
            <a:ext cx="11303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06200" y="7023100"/>
            <a:ext cx="1130300" cy="1130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6299200"/>
            <a:ext cx="4089400" cy="256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5300" y="6324600"/>
            <a:ext cx="4978400" cy="939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7400" y="7251700"/>
            <a:ext cx="4686300" cy="13716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99300" y="6299200"/>
            <a:ext cx="4089400" cy="256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62700" y="6324600"/>
            <a:ext cx="4965700" cy="939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35800" y="7277100"/>
            <a:ext cx="4267200" cy="1308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954000" y="6299200"/>
            <a:ext cx="4089400" cy="256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230100" y="6324600"/>
            <a:ext cx="4927600" cy="939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776200" y="7277100"/>
            <a:ext cx="4368800" cy="1308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44600" y="3365500"/>
            <a:ext cx="8140700" cy="1257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72700" y="3238500"/>
            <a:ext cx="7581900" cy="2006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68400" y="1905000"/>
            <a:ext cx="7239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14800" y="9626600"/>
            <a:ext cx="17526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0400" y="5803900"/>
            <a:ext cx="4965700" cy="939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55700" y="6553200"/>
            <a:ext cx="4483100" cy="8763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20700" y="7759700"/>
            <a:ext cx="5092700" cy="9398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676400" y="9004300"/>
            <a:ext cx="2324100" cy="12065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143000" y="4584700"/>
            <a:ext cx="4483100" cy="8763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6045200" y="4749800"/>
            <a:ext cx="52578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200" y="901700"/>
            <a:ext cx="1892300" cy="177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0" y="9626600"/>
            <a:ext cx="1752600" cy="774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17600" y="2667000"/>
            <a:ext cx="838200" cy="1016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1900" y="2463800"/>
            <a:ext cx="74295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66900" y="2730500"/>
            <a:ext cx="1447800" cy="952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4356100"/>
            <a:ext cx="914400" cy="1016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1900" y="4165600"/>
            <a:ext cx="74295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879600" y="4457700"/>
            <a:ext cx="1714500" cy="1422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17600" y="6045200"/>
            <a:ext cx="901700" cy="10287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1900" y="5854700"/>
            <a:ext cx="74295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66900" y="6108700"/>
            <a:ext cx="4432300" cy="952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74200" y="2463800"/>
            <a:ext cx="7429500" cy="1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59900" y="2667000"/>
            <a:ext cx="901700" cy="1016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21900" y="2768600"/>
            <a:ext cx="2324100" cy="14224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74200" y="4140200"/>
            <a:ext cx="7429500" cy="12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59900" y="4330700"/>
            <a:ext cx="927100" cy="1016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21900" y="4432300"/>
            <a:ext cx="2019300" cy="14224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99600" y="5854700"/>
            <a:ext cx="7429500" cy="127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359900" y="6045200"/>
            <a:ext cx="914400" cy="1028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121900" y="6159500"/>
            <a:ext cx="2324100" cy="14224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55700" y="7721600"/>
            <a:ext cx="889000" cy="10287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68400" y="7531100"/>
            <a:ext cx="7429500" cy="12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917700" y="7835900"/>
            <a:ext cx="1803400" cy="14224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180987700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99600" y="7531100"/>
            <a:ext cx="7429500" cy="127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109200" y="7721600"/>
            <a:ext cx="1219200" cy="10541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385300" y="7721600"/>
            <a:ext cx="9144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74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0400" y="5803900"/>
            <a:ext cx="4965700" cy="939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55700" y="6553200"/>
            <a:ext cx="4483100" cy="8763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20700" y="7759700"/>
            <a:ext cx="5092700" cy="9398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676400" y="9017000"/>
            <a:ext cx="2324100" cy="1193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43000" y="4584700"/>
            <a:ext cx="4483100" cy="8763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045200" y="4749800"/>
            <a:ext cx="5257800" cy="3556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76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76400" y="9017000"/>
            <a:ext cx="2324100" cy="1193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43000" y="4584700"/>
            <a:ext cx="4483100" cy="8763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76400" y="9017000"/>
            <a:ext cx="2324100" cy="11811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43000" y="4597400"/>
            <a:ext cx="4483100" cy="863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676400" y="9017000"/>
            <a:ext cx="2324100" cy="11811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43000" y="4597400"/>
            <a:ext cx="4483100" cy="863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7099300" y="7734300"/>
            <a:ext cx="4089400" cy="8636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6045200" y="8064500"/>
            <a:ext cx="635000" cy="2159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6045200" y="7759700"/>
            <a:ext cx="5295900" cy="9398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1874500" y="7785100"/>
            <a:ext cx="5715000" cy="8509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155700" y="1892300"/>
            <a:ext cx="13208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4300" y="3556000"/>
            <a:ext cx="7747000" cy="1079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84300" y="6032500"/>
            <a:ext cx="7747000" cy="3924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738100" y="6667500"/>
            <a:ext cx="1054100" cy="431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613900" y="7874000"/>
            <a:ext cx="1054100" cy="431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84300" y="2438400"/>
            <a:ext cx="4089400" cy="863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27000" y="2387600"/>
            <a:ext cx="5765800" cy="990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84300" y="4902200"/>
            <a:ext cx="4089400" cy="863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30200" y="4864100"/>
            <a:ext cx="5308600" cy="990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226800" y="3556000"/>
            <a:ext cx="40894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883900" y="3581400"/>
            <a:ext cx="4559300" cy="9398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049000" y="4330700"/>
            <a:ext cx="4445000" cy="6096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112500" y="4597400"/>
            <a:ext cx="3835400" cy="14351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226800" y="76581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198100" y="7683500"/>
            <a:ext cx="5219700" cy="939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706100" y="8432800"/>
            <a:ext cx="4762500" cy="1155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680700" y="9537700"/>
            <a:ext cx="4838700" cy="609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68400" y="1905000"/>
            <a:ext cx="10541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74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9017000"/>
            <a:ext cx="2324100" cy="11811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" y="4597400"/>
            <a:ext cx="4483100" cy="863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74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49784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9017000"/>
            <a:ext cx="2324100" cy="11811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" y="4597400"/>
            <a:ext cx="4483100" cy="863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155700" y="1841500"/>
            <a:ext cx="14351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7526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" y="2438400"/>
            <a:ext cx="4089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463800"/>
            <a:ext cx="5029200" cy="93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5778500"/>
            <a:ext cx="40894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3100" y="5803900"/>
            <a:ext cx="4965700" cy="939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6553200"/>
            <a:ext cx="4483100" cy="876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7734300"/>
            <a:ext cx="40894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7772400"/>
            <a:ext cx="50927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93800" y="8521700"/>
            <a:ext cx="4445000" cy="685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46200" y="9017000"/>
            <a:ext cx="4572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9017000"/>
            <a:ext cx="2324100" cy="1193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71600" y="3797300"/>
            <a:ext cx="40894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08000" y="3822700"/>
            <a:ext cx="5118100" cy="9398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" y="4584700"/>
            <a:ext cx="4483100" cy="8763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099300" y="2438400"/>
            <a:ext cx="4089400" cy="8636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375400" y="2463800"/>
            <a:ext cx="4965700" cy="939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99300" y="3797300"/>
            <a:ext cx="40894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248400" y="3822700"/>
            <a:ext cx="5092700" cy="939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045200" y="4749800"/>
            <a:ext cx="5245100" cy="3556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814300" y="2438400"/>
            <a:ext cx="4089400" cy="8636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103100" y="2463800"/>
            <a:ext cx="4927600" cy="939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814300" y="3797300"/>
            <a:ext cx="40894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950700" y="3822700"/>
            <a:ext cx="51308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115800" y="4584700"/>
            <a:ext cx="4965700" cy="863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3779500" y="5029200"/>
            <a:ext cx="1562100" cy="8509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841500" y="2641600"/>
            <a:ext cx="8509000" cy="71501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092200" y="1104900"/>
            <a:ext cx="1104900" cy="20320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168400" y="1905000"/>
            <a:ext cx="6604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565900" y="4178300"/>
            <a:ext cx="56642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20701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1270000"/>
            <a:ext cx="2895600" cy="203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91000" y="9626600"/>
            <a:ext cx="1587500" cy="762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4800" y="3263900"/>
            <a:ext cx="4089400" cy="256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330200" y="3441700"/>
            <a:ext cx="6731000" cy="2425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40500" y="2946400"/>
            <a:ext cx="10541000" cy="2527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489700" y="4775200"/>
            <a:ext cx="10096500" cy="1016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4800" y="6731000"/>
            <a:ext cx="4089400" cy="256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85800" y="6972300"/>
            <a:ext cx="5715000" cy="2349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68500" y="6959600"/>
            <a:ext cx="170688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378700" y="4178300"/>
            <a:ext cx="40767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0" y="9626600"/>
            <a:ext cx="1739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49600" y="4178300"/>
            <a:ext cx="125857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819400"/>
            <a:ext cx="7810500" cy="321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45600" y="2819400"/>
            <a:ext cx="7810500" cy="322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2832100"/>
            <a:ext cx="7810500" cy="825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32900" y="2832100"/>
            <a:ext cx="7810500" cy="825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584200"/>
            <a:ext cx="18288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" y="1219200"/>
            <a:ext cx="3378200" cy="1358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39900" y="4127500"/>
            <a:ext cx="6388100" cy="1219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00200" y="4737100"/>
            <a:ext cx="6908800" cy="1054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85300" y="3771900"/>
            <a:ext cx="7366000" cy="130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728200" y="4927600"/>
            <a:ext cx="5295900" cy="1054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997200" y="2908300"/>
            <a:ext cx="3924300" cy="825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404600" y="2908300"/>
            <a:ext cx="3530600" cy="825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245100" y="6286500"/>
            <a:ext cx="7810500" cy="321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45100" y="6286500"/>
            <a:ext cx="7810500" cy="825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753100" y="7162800"/>
            <a:ext cx="6934200" cy="130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867400" y="8305800"/>
            <a:ext cx="6400800" cy="1054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921500" y="6375400"/>
            <a:ext cx="3924300" cy="825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6891000" y="9626600"/>
            <a:ext cx="15875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2743200"/>
            <a:ext cx="15811500" cy="7048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5700" y="584200"/>
            <a:ext cx="1828800" cy="1117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1219200"/>
            <a:ext cx="2921000" cy="1358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891000" y="9626600"/>
            <a:ext cx="16002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46800" y="4178300"/>
            <a:ext cx="65278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55700" y="584200"/>
            <a:ext cx="1828800" cy="1117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2200" y="1270000"/>
            <a:ext cx="2565400" cy="203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30500" y="2743200"/>
            <a:ext cx="2768600" cy="107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60600" y="2717800"/>
            <a:ext cx="34290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19800" y="2578100"/>
            <a:ext cx="10795000" cy="1600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30500" y="4660900"/>
            <a:ext cx="27686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60600" y="4622800"/>
            <a:ext cx="3429000" cy="1308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30500" y="6578600"/>
            <a:ext cx="2768600" cy="1079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60600" y="6540500"/>
            <a:ext cx="3479800" cy="1308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730500" y="8483600"/>
            <a:ext cx="2768600" cy="1079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60600" y="8458200"/>
            <a:ext cx="3467100" cy="1308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019800" y="4495800"/>
            <a:ext cx="10871200" cy="1549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019800" y="6121400"/>
            <a:ext cx="10985500" cy="2171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19800" y="8039100"/>
            <a:ext cx="109220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200900" y="3949700"/>
            <a:ext cx="4533900" cy="311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18300" y="3962400"/>
            <a:ext cx="5461000" cy="2755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840200" y="9626600"/>
            <a:ext cx="1676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49300" y="7785100"/>
            <a:ext cx="3721100" cy="1701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9300" y="2755900"/>
            <a:ext cx="3721100" cy="4521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461500" y="7785100"/>
            <a:ext cx="3721100" cy="1701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61500" y="2755900"/>
            <a:ext cx="3721100" cy="4521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05400" y="7785100"/>
            <a:ext cx="3721100" cy="17018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05400" y="2755900"/>
            <a:ext cx="3721100" cy="45212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17600" y="7785100"/>
            <a:ext cx="3721100" cy="17018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17600" y="2755900"/>
            <a:ext cx="3721100" cy="4521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5700" y="584200"/>
            <a:ext cx="1536700" cy="1117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9500" y="1117600"/>
            <a:ext cx="5638800" cy="1460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776700" y="9626600"/>
            <a:ext cx="1714500" cy="762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11300" y="7810500"/>
            <a:ext cx="2374900" cy="1003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5900" y="8420100"/>
            <a:ext cx="1892300" cy="1168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10800" y="7810500"/>
            <a:ext cx="2400300" cy="10033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096500" y="8496300"/>
            <a:ext cx="2616200" cy="1028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566900" y="7810500"/>
            <a:ext cx="2400300" cy="1003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135100" y="8496300"/>
            <a:ext cx="3175000" cy="9779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867400" y="7810500"/>
            <a:ext cx="2374900" cy="1003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803900" y="8547100"/>
            <a:ext cx="20193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46800" y="4178300"/>
            <a:ext cx="65659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0" y="9626600"/>
            <a:ext cx="17399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035300"/>
            <a:ext cx="8394700" cy="2425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94500" y="5143500"/>
            <a:ext cx="10998200" cy="1790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93900" y="6400800"/>
            <a:ext cx="8496300" cy="3060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584200"/>
            <a:ext cx="2298700" cy="1117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1270000"/>
            <a:ext cx="3327400" cy="203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0" y="9626600"/>
            <a:ext cx="17526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42700" y="9283700"/>
            <a:ext cx="59436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692400" y="2616200"/>
            <a:ext cx="3429000" cy="622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0700" y="3162300"/>
            <a:ext cx="5245100" cy="2667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97600" y="2984500"/>
            <a:ext cx="876300" cy="609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4600" y="6375400"/>
            <a:ext cx="4864100" cy="304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24600" y="6388100"/>
            <a:ext cx="4864100" cy="304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79300" y="6388100"/>
            <a:ext cx="4864100" cy="304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30000" y="7632700"/>
            <a:ext cx="558800" cy="546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5700" y="584200"/>
            <a:ext cx="2298700" cy="1117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92200" y="1270000"/>
            <a:ext cx="3327400" cy="2032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33500" y="7150100"/>
            <a:ext cx="4368800" cy="2095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73200" y="6527800"/>
            <a:ext cx="3835400" cy="762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400800" y="7150100"/>
            <a:ext cx="4673600" cy="1981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654800" y="6527800"/>
            <a:ext cx="4356100" cy="1117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55500" y="6527800"/>
            <a:ext cx="4673600" cy="2946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6764000" y="9626600"/>
            <a:ext cx="1752600" cy="762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84200" y="9499600"/>
            <a:ext cx="3898900" cy="431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731500" y="3162300"/>
            <a:ext cx="5245100" cy="266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023600" y="2616200"/>
            <a:ext cx="4229100" cy="622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100300" y="2997200"/>
            <a:ext cx="876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1257300"/>
            <a:ext cx="158115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4600" y="2286000"/>
            <a:ext cx="15811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4300" y="2768600"/>
            <a:ext cx="3759200" cy="4152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1900" y="5143500"/>
            <a:ext cx="4064000" cy="1028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57900" y="4152900"/>
            <a:ext cx="3403600" cy="419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778500" y="4686300"/>
            <a:ext cx="4102100" cy="1384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823700" y="3810000"/>
            <a:ext cx="5232400" cy="5232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144000" y="2768600"/>
            <a:ext cx="4457700" cy="2781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778500" y="3378200"/>
            <a:ext cx="16764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55700" y="584200"/>
            <a:ext cx="2298700" cy="1117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2200" y="1270000"/>
            <a:ext cx="2463800" cy="2032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764000" y="9626600"/>
            <a:ext cx="1752600" cy="762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429500" y="3251200"/>
            <a:ext cx="7061200" cy="1574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73200" y="8686800"/>
            <a:ext cx="73660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4C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97700" y="4178300"/>
            <a:ext cx="4876800" cy="2527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64000" y="9626600"/>
            <a:ext cx="173990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