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Lato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0" roundtripDataSignature="AMtx7mhhCOMEyzLPDiYG90Vfu+Sd+wXzo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A996D03-4C66-4BBF-912E-9453F36A4A51}">
  <a:tblStyle styleId="{AA996D03-4C66-4BBF-912E-9453F36A4A51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bold.fntdata"/><Relationship Id="rId12" Type="http://schemas.openxmlformats.org/officeDocument/2006/relationships/font" Target="fonts/Raleway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Lato-bold.fntdata"/><Relationship Id="rId16" Type="http://schemas.openxmlformats.org/officeDocument/2006/relationships/font" Target="fonts/La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boldItalic.fntdata"/><Relationship Id="rId6" Type="http://schemas.openxmlformats.org/officeDocument/2006/relationships/slide" Target="slides/slide1.xml"/><Relationship Id="rId18" Type="http://schemas.openxmlformats.org/officeDocument/2006/relationships/font" Target="fonts/La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2872fef14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g32872fef140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2872fef140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32872fef140_1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2872fef140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32872fef140_1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2872fef140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32872fef140_1_3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2872fef140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32872fef140_1_4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2872fef140_0_113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g32872fef140_0_113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2" name="Google Shape;12;g32872fef140_0_1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g32872fef140_0_1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g32872fef140_0_113"/>
          <p:cNvSpPr txBox="1"/>
          <p:nvPr>
            <p:ph type="ctrTitle"/>
          </p:nvPr>
        </p:nvSpPr>
        <p:spPr>
          <a:xfrm>
            <a:off x="972600" y="1763267"/>
            <a:ext cx="10250700" cy="221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15" name="Google Shape;15;g32872fef140_0_113"/>
          <p:cNvSpPr txBox="1"/>
          <p:nvPr>
            <p:ph idx="1" type="subTitle"/>
          </p:nvPr>
        </p:nvSpPr>
        <p:spPr>
          <a:xfrm>
            <a:off x="972837" y="4230533"/>
            <a:ext cx="10250700" cy="7215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g32872fef140_0_113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g32872fef140_0_177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75" name="Google Shape;75;g32872fef140_0_17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g32872fef140_0_17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g32872fef140_0_177"/>
          <p:cNvSpPr txBox="1"/>
          <p:nvPr>
            <p:ph hasCustomPrompt="1" type="title"/>
          </p:nvPr>
        </p:nvSpPr>
        <p:spPr>
          <a:xfrm>
            <a:off x="972600" y="978600"/>
            <a:ext cx="10251300" cy="16596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700"/>
              <a:buNone/>
              <a:defRPr sz="107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g32872fef140_0_177"/>
          <p:cNvSpPr txBox="1"/>
          <p:nvPr>
            <p:ph idx="1" type="body"/>
          </p:nvPr>
        </p:nvSpPr>
        <p:spPr>
          <a:xfrm>
            <a:off x="972600" y="3030517"/>
            <a:ext cx="10251300" cy="21072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>
                <a:solidFill>
                  <a:schemeClr val="lt1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g32872fef140_0_177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2872fef140_0_184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제목 및 내용">
  <p:cSld name="1_제목 및 내용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2872fef140_0_186"/>
          <p:cNvSpPr txBox="1"/>
          <p:nvPr>
            <p:ph type="title"/>
          </p:nvPr>
        </p:nvSpPr>
        <p:spPr>
          <a:xfrm>
            <a:off x="203193" y="267741"/>
            <a:ext cx="8751000" cy="46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600"/>
              <a:buFont typeface="Arial"/>
              <a:buNone/>
              <a:defRPr b="1" sz="2600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84" name="Google Shape;84;g32872fef140_0_186"/>
          <p:cNvSpPr/>
          <p:nvPr/>
        </p:nvSpPr>
        <p:spPr>
          <a:xfrm>
            <a:off x="5650582" y="6520266"/>
            <a:ext cx="891600" cy="2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525" lIns="91075" spcFirstLastPara="1" rIns="91075" wrap="square" tIns="4552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57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- </a:t>
            </a:r>
            <a:fld id="{00000000-1234-1234-1234-123412341234}" type="slidenum">
              <a:rPr b="0" i="0" lang="en-US" sz="857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r>
              <a:rPr b="0" i="0" lang="en-US" sz="857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-</a:t>
            </a:r>
            <a:endParaRPr/>
          </a:p>
        </p:txBody>
      </p:sp>
      <p:sp>
        <p:nvSpPr>
          <p:cNvPr id="85" name="Google Shape;85;g32872fef140_0_186"/>
          <p:cNvSpPr txBox="1"/>
          <p:nvPr>
            <p:ph idx="1" type="body"/>
          </p:nvPr>
        </p:nvSpPr>
        <p:spPr>
          <a:xfrm>
            <a:off x="235802" y="764705"/>
            <a:ext cx="11586300" cy="59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7700" lIns="95400" spcFirstLastPara="1" rIns="95400" wrap="square" tIns="47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0" sz="16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0012" lvl="1" marL="914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912"/>
              <a:buChar char="○"/>
              <a:defRPr sz="1912"/>
            </a:lvl2pPr>
            <a:lvl3pPr indent="-350011" lvl="2" marL="1371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912"/>
              <a:buChar char="■"/>
              <a:defRPr sz="1912"/>
            </a:lvl3pPr>
            <a:lvl4pPr indent="-350011" lvl="3" marL="18288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912"/>
              <a:buChar char="●"/>
              <a:defRPr sz="1912"/>
            </a:lvl4pPr>
            <a:lvl5pPr indent="-350011" lvl="4" marL="22860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912"/>
              <a:buChar char="○"/>
              <a:defRPr sz="1912"/>
            </a:lvl5pPr>
            <a:lvl6pPr indent="-342900" lvl="5" marL="27432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cxnSp>
        <p:nvCxnSpPr>
          <p:cNvPr id="86" name="Google Shape;86;g32872fef140_0_186"/>
          <p:cNvCxnSpPr/>
          <p:nvPr/>
        </p:nvCxnSpPr>
        <p:spPr>
          <a:xfrm>
            <a:off x="360570" y="17008"/>
            <a:ext cx="1038300" cy="0"/>
          </a:xfrm>
          <a:prstGeom prst="straightConnector1">
            <a:avLst/>
          </a:prstGeom>
          <a:noFill/>
          <a:ln cap="flat" cmpd="sng" w="38100">
            <a:solidFill>
              <a:srgbClr val="F45A06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7" name="Google Shape;87;g32872fef140_0_186"/>
          <p:cNvSpPr txBox="1"/>
          <p:nvPr/>
        </p:nvSpPr>
        <p:spPr>
          <a:xfrm>
            <a:off x="357375" y="6556232"/>
            <a:ext cx="2683500" cy="2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667"/>
              <a:buFont typeface="Noto Sans Symbols"/>
              <a:buNone/>
            </a:pPr>
            <a:r>
              <a:rPr b="0" i="0" lang="en-US" sz="667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Copyright ⓒ 2019 HANWHA Systems/ICT CO.LTD., All rights reserved.</a:t>
            </a:r>
            <a:endParaRPr/>
          </a:p>
        </p:txBody>
      </p:sp>
      <p:pic>
        <p:nvPicPr>
          <p:cNvPr id="88" name="Google Shape;88;g32872fef140_0_18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089776" y="6507276"/>
            <a:ext cx="1624962" cy="177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pos="181">
          <p15:clr>
            <a:srgbClr val="FBAE40"/>
          </p15:clr>
        </p15:guide>
        <p15:guide id="2" orient="horz" pos="4038">
          <p15:clr>
            <a:srgbClr val="FBAE40"/>
          </p15:clr>
        </p15:guide>
        <p15:guide id="3" pos="6056">
          <p15:clr>
            <a:srgbClr val="FBAE40"/>
          </p15:clr>
        </p15:guide>
        <p15:guide id="4" orient="horz" pos="981">
          <p15:clr>
            <a:srgbClr val="FBAE40"/>
          </p15:clr>
        </p15:guide>
        <p15:guide id="5" pos="3120">
          <p15:clr>
            <a:srgbClr val="FBAE40"/>
          </p15:clr>
        </p15:guide>
        <p15:guide id="6" orient="horz" pos="120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g32872fef140_0_121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19" name="Google Shape;19;g32872fef140_0_12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g32872fef140_0_12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g32872fef140_0_121"/>
          <p:cNvSpPr txBox="1"/>
          <p:nvPr>
            <p:ph type="title"/>
          </p:nvPr>
        </p:nvSpPr>
        <p:spPr>
          <a:xfrm>
            <a:off x="972600" y="1763267"/>
            <a:ext cx="10251300" cy="202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g32872fef140_0_12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g32872fef140_0_127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g32872fef140_0_127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26" name="Google Shape;26;g32872fef140_0_12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g32872fef140_0_12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g32872fef140_0_127"/>
          <p:cNvSpPr txBox="1"/>
          <p:nvPr>
            <p:ph type="title"/>
          </p:nvPr>
        </p:nvSpPr>
        <p:spPr>
          <a:xfrm>
            <a:off x="972600" y="1758200"/>
            <a:ext cx="102516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29" name="Google Shape;29;g32872fef140_0_127"/>
          <p:cNvSpPr txBox="1"/>
          <p:nvPr>
            <p:ph idx="1" type="body"/>
          </p:nvPr>
        </p:nvSpPr>
        <p:spPr>
          <a:xfrm>
            <a:off x="972600" y="2771833"/>
            <a:ext cx="102516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0" name="Google Shape;30;g32872fef140_0_127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32872fef140_0_135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g32872fef140_0_13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34" name="Google Shape;34;g32872fef140_0_13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g32872fef140_0_13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g32872fef140_0_135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37" name="Google Shape;37;g32872fef140_0_135"/>
          <p:cNvSpPr txBox="1"/>
          <p:nvPr>
            <p:ph idx="1" type="body"/>
          </p:nvPr>
        </p:nvSpPr>
        <p:spPr>
          <a:xfrm>
            <a:off x="972434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8" name="Google Shape;38;g32872fef140_0_135"/>
          <p:cNvSpPr txBox="1"/>
          <p:nvPr>
            <p:ph idx="2" type="body"/>
          </p:nvPr>
        </p:nvSpPr>
        <p:spPr>
          <a:xfrm>
            <a:off x="6191471" y="2771833"/>
            <a:ext cx="5032500" cy="3014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39" name="Google Shape;39;g32872fef140_0_135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g32872fef140_0_144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g32872fef140_0_144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43" name="Google Shape;43;g32872fef140_0_14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g32872fef140_0_14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g32872fef140_0_144"/>
          <p:cNvSpPr txBox="1"/>
          <p:nvPr>
            <p:ph type="title"/>
          </p:nvPr>
        </p:nvSpPr>
        <p:spPr>
          <a:xfrm>
            <a:off x="972600" y="1758200"/>
            <a:ext cx="10251300" cy="713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46" name="Google Shape;46;g32872fef140_0_144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32872fef140_0_151"/>
          <p:cNvSpPr/>
          <p:nvPr/>
        </p:nvSpPr>
        <p:spPr>
          <a:xfrm>
            <a:off x="0" y="0"/>
            <a:ext cx="12192000" cy="650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g32872fef140_0_151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50" name="Google Shape;50;g32872fef140_0_15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g32872fef140_0_15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g32872fef140_0_151"/>
          <p:cNvSpPr txBox="1"/>
          <p:nvPr>
            <p:ph type="title"/>
          </p:nvPr>
        </p:nvSpPr>
        <p:spPr>
          <a:xfrm>
            <a:off x="973333" y="1758200"/>
            <a:ext cx="4401300" cy="1842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53" name="Google Shape;53;g32872fef140_0_151"/>
          <p:cNvSpPr txBox="1"/>
          <p:nvPr>
            <p:ph idx="1" type="body"/>
          </p:nvPr>
        </p:nvSpPr>
        <p:spPr>
          <a:xfrm>
            <a:off x="961633" y="3708967"/>
            <a:ext cx="4401300" cy="21300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54" name="Google Shape;54;g32872fef140_0_151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g32872fef140_0_159"/>
          <p:cNvGrpSpPr/>
          <p:nvPr/>
        </p:nvGrpSpPr>
        <p:grpSpPr>
          <a:xfrm>
            <a:off x="1107036" y="5558926"/>
            <a:ext cx="994316" cy="61102"/>
            <a:chOff x="4580561" y="2589004"/>
            <a:chExt cx="1064464" cy="25200"/>
          </a:xfrm>
        </p:grpSpPr>
        <p:sp>
          <p:nvSpPr>
            <p:cNvPr id="57" name="Google Shape;57;g32872fef140_0_15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g32872fef140_0_15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g32872fef140_0_159"/>
          <p:cNvSpPr txBox="1"/>
          <p:nvPr>
            <p:ph type="title"/>
          </p:nvPr>
        </p:nvSpPr>
        <p:spPr>
          <a:xfrm>
            <a:off x="972600" y="1152400"/>
            <a:ext cx="9361500" cy="3980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g32872fef140_0_159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2872fef140_0_16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g32872fef140_0_165"/>
          <p:cNvGrpSpPr/>
          <p:nvPr/>
        </p:nvGrpSpPr>
        <p:grpSpPr>
          <a:xfrm>
            <a:off x="1107036" y="1588427"/>
            <a:ext cx="994316" cy="61102"/>
            <a:chOff x="4580561" y="2589004"/>
            <a:chExt cx="1064464" cy="25200"/>
          </a:xfrm>
        </p:grpSpPr>
        <p:sp>
          <p:nvSpPr>
            <p:cNvPr id="64" name="Google Shape;64;g32872fef140_0_16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g32872fef140_0_16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g32872fef140_0_165"/>
          <p:cNvSpPr txBox="1"/>
          <p:nvPr>
            <p:ph type="title"/>
          </p:nvPr>
        </p:nvSpPr>
        <p:spPr>
          <a:xfrm>
            <a:off x="973333" y="1758200"/>
            <a:ext cx="4401300" cy="22497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 sz="3500"/>
            </a:lvl9pPr>
          </a:lstStyle>
          <a:p/>
        </p:txBody>
      </p:sp>
      <p:sp>
        <p:nvSpPr>
          <p:cNvPr id="67" name="Google Shape;67;g32872fef140_0_165"/>
          <p:cNvSpPr txBox="1"/>
          <p:nvPr>
            <p:ph idx="1" type="subTitle"/>
          </p:nvPr>
        </p:nvSpPr>
        <p:spPr>
          <a:xfrm>
            <a:off x="966600" y="4215367"/>
            <a:ext cx="4401300" cy="10119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8" name="Google Shape;68;g32872fef140_0_165"/>
          <p:cNvSpPr txBox="1"/>
          <p:nvPr>
            <p:ph idx="2" type="body"/>
          </p:nvPr>
        </p:nvSpPr>
        <p:spPr>
          <a:xfrm>
            <a:off x="6898967" y="1803500"/>
            <a:ext cx="4499100" cy="4034100"/>
          </a:xfrm>
          <a:prstGeom prst="rect">
            <a:avLst/>
          </a:prstGeom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69" name="Google Shape;69;g32872fef140_0_165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2872fef140_0_174"/>
          <p:cNvSpPr txBox="1"/>
          <p:nvPr>
            <p:ph idx="1" type="body"/>
          </p:nvPr>
        </p:nvSpPr>
        <p:spPr>
          <a:xfrm>
            <a:off x="966600" y="5830068"/>
            <a:ext cx="10263300" cy="6141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72" name="Google Shape;72;g32872fef140_0_174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2872fef140_0_109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Font typeface="Raleway"/>
              <a:buNone/>
              <a:defRPr b="1" sz="37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g32872fef140_0_109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Lato"/>
              <a:buChar char="●"/>
              <a:defRPr sz="17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238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238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238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238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238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238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●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238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○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238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Lato"/>
              <a:buChar char="■"/>
              <a:defRPr sz="15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g32872fef140_0_109"/>
          <p:cNvSpPr txBox="1"/>
          <p:nvPr>
            <p:ph idx="12" type="sldNum"/>
          </p:nvPr>
        </p:nvSpPr>
        <p:spPr>
          <a:xfrm>
            <a:off x="11381736" y="6333134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3" name="Google Shape;93;p1"/>
          <p:cNvGraphicFramePr/>
          <p:nvPr/>
        </p:nvGraphicFramePr>
        <p:xfrm>
          <a:off x="535888" y="4619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{AA996D03-4C66-4BBF-912E-9453F36A4A51}</a:tableStyleId>
              </a:tblPr>
              <a:tblGrid>
                <a:gridCol w="1208650"/>
                <a:gridCol w="4097475"/>
                <a:gridCol w="1476050"/>
                <a:gridCol w="4313025"/>
              </a:tblGrid>
              <a:tr h="113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/>
                    </a:p>
                  </a:txBody>
                  <a:tcPr marT="36000" marB="36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36000" marL="720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시스템/화면명</a:t>
                      </a:r>
                      <a:endParaRPr b="1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b="0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</a:t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720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30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Input Data</a:t>
                      </a:r>
                      <a:endParaRPr b="1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720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Output Data</a:t>
                      </a:r>
                      <a:endParaRPr b="1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720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94" name="Google Shape;94;p1"/>
          <p:cNvSpPr/>
          <p:nvPr/>
        </p:nvSpPr>
        <p:spPr>
          <a:xfrm>
            <a:off x="544944" y="1180868"/>
            <a:ext cx="8036923" cy="522551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8572812" y="1180868"/>
            <a:ext cx="3060989" cy="522551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8572813" y="1245856"/>
            <a:ext cx="2932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71525" lIns="71525" spcFirstLastPara="1" rIns="36000" wrap="square" tIns="71525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endParaRPr b="1" i="0" sz="12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"/>
          <p:cNvSpPr/>
          <p:nvPr/>
        </p:nvSpPr>
        <p:spPr>
          <a:xfrm rot="5400000">
            <a:off x="9079992" y="4779710"/>
            <a:ext cx="227891" cy="1224137"/>
          </a:xfrm>
          <a:prstGeom prst="flowChartManualInput">
            <a:avLst/>
          </a:prstGeom>
          <a:solidFill>
            <a:srgbClr val="FBE4D4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1"/>
          <p:cNvSpPr txBox="1"/>
          <p:nvPr/>
        </p:nvSpPr>
        <p:spPr>
          <a:xfrm>
            <a:off x="8581852" y="5277823"/>
            <a:ext cx="979310" cy="227891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Exception</a:t>
            </a:r>
            <a:endParaRPr b="1" i="0" sz="11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9" name="Google Shape;99;p1"/>
          <p:cNvSpPr/>
          <p:nvPr/>
        </p:nvSpPr>
        <p:spPr>
          <a:xfrm>
            <a:off x="8581869" y="5505723"/>
            <a:ext cx="3049229" cy="889152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6000" lIns="36000" spcFirstLastPara="1" rIns="36000" wrap="square" tIns="108000">
            <a:noAutofit/>
          </a:bodyPr>
          <a:lstStyle/>
          <a:p>
            <a:pPr indent="0" lvl="0" marL="88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N/A</a:t>
            </a:r>
            <a:endParaRPr/>
          </a:p>
        </p:txBody>
      </p:sp>
      <p:pic>
        <p:nvPicPr>
          <p:cNvPr id="100" name="Google Shape;100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06013" y="1479325"/>
            <a:ext cx="4114800" cy="409575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dash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2872fef140_1_0"/>
          <p:cNvSpPr/>
          <p:nvPr/>
        </p:nvSpPr>
        <p:spPr>
          <a:xfrm>
            <a:off x="544944" y="1180868"/>
            <a:ext cx="8037000" cy="52254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6" name="Google Shape;106;g32872fef140_1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6238" y="1451412"/>
            <a:ext cx="7954425" cy="3544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7" name="Google Shape;107;g32872fef140_1_0"/>
          <p:cNvGraphicFramePr/>
          <p:nvPr/>
        </p:nvGraphicFramePr>
        <p:xfrm>
          <a:off x="535888" y="4619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{AA996D03-4C66-4BBF-912E-9453F36A4A51}</a:tableStyleId>
              </a:tblPr>
              <a:tblGrid>
                <a:gridCol w="1208650"/>
                <a:gridCol w="4097475"/>
                <a:gridCol w="1476050"/>
                <a:gridCol w="4313025"/>
              </a:tblGrid>
              <a:tr h="113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/>
                    </a:p>
                  </a:txBody>
                  <a:tcPr marT="36000" marB="36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36000" marL="720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시스템/화면명</a:t>
                      </a:r>
                      <a:endParaRPr b="1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b="0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로그아웃</a:t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720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30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Input Data</a:t>
                      </a:r>
                      <a:endParaRPr b="1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720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Output Data</a:t>
                      </a:r>
                      <a:endParaRPr b="1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720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08" name="Google Shape;108;g32872fef140_1_0"/>
          <p:cNvSpPr/>
          <p:nvPr/>
        </p:nvSpPr>
        <p:spPr>
          <a:xfrm>
            <a:off x="8572812" y="1180868"/>
            <a:ext cx="3060900" cy="52254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32872fef140_1_0"/>
          <p:cNvSpPr txBox="1"/>
          <p:nvPr/>
        </p:nvSpPr>
        <p:spPr>
          <a:xfrm>
            <a:off x="8572813" y="1245856"/>
            <a:ext cx="2932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71525" lIns="71525" spcFirstLastPara="1" rIns="36000" wrap="square" tIns="71525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endParaRPr b="1" i="0" sz="12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32872fef140_1_0"/>
          <p:cNvSpPr/>
          <p:nvPr/>
        </p:nvSpPr>
        <p:spPr>
          <a:xfrm rot="5400000">
            <a:off x="9079992" y="4779710"/>
            <a:ext cx="227891" cy="1224137"/>
          </a:xfrm>
          <a:prstGeom prst="flowChartManualInput">
            <a:avLst/>
          </a:prstGeom>
          <a:solidFill>
            <a:srgbClr val="FBE4D4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g32872fef140_1_0"/>
          <p:cNvSpPr txBox="1"/>
          <p:nvPr/>
        </p:nvSpPr>
        <p:spPr>
          <a:xfrm>
            <a:off x="8581852" y="5277823"/>
            <a:ext cx="979310" cy="227891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Exception</a:t>
            </a:r>
            <a:endParaRPr b="1" i="0" sz="11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2" name="Google Shape;112;g32872fef140_1_0"/>
          <p:cNvSpPr/>
          <p:nvPr/>
        </p:nvSpPr>
        <p:spPr>
          <a:xfrm>
            <a:off x="8581869" y="5505723"/>
            <a:ext cx="3049200" cy="8892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6000" lIns="36000" spcFirstLastPara="1" rIns="36000" wrap="square" tIns="108000">
            <a:noAutofit/>
          </a:bodyPr>
          <a:lstStyle/>
          <a:p>
            <a:pPr indent="0" lvl="0" marL="88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N/A</a:t>
            </a:r>
            <a:endParaRPr/>
          </a:p>
        </p:txBody>
      </p:sp>
      <p:pic>
        <p:nvPicPr>
          <p:cNvPr id="113" name="Google Shape;113;g32872fef140_1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99847" y="3157625"/>
            <a:ext cx="4344400" cy="16937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g32872fef140_1_0"/>
          <p:cNvCxnSpPr/>
          <p:nvPr/>
        </p:nvCxnSpPr>
        <p:spPr>
          <a:xfrm flipH="1">
            <a:off x="5123400" y="1770575"/>
            <a:ext cx="890400" cy="1386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" name="Google Shape;119;g32872fef140_1_10"/>
          <p:cNvGraphicFramePr/>
          <p:nvPr/>
        </p:nvGraphicFramePr>
        <p:xfrm>
          <a:off x="535888" y="4619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{AA996D03-4C66-4BBF-912E-9453F36A4A51}</a:tableStyleId>
              </a:tblPr>
              <a:tblGrid>
                <a:gridCol w="1208650"/>
                <a:gridCol w="4097475"/>
                <a:gridCol w="1476050"/>
                <a:gridCol w="4313025"/>
              </a:tblGrid>
              <a:tr h="113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/>
                    </a:p>
                  </a:txBody>
                  <a:tcPr marT="36000" marB="36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36000" marL="720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시스템/화면명</a:t>
                      </a:r>
                      <a:endParaRPr b="1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720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30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Input Data</a:t>
                      </a:r>
                      <a:endParaRPr b="1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720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Output Data</a:t>
                      </a:r>
                      <a:endParaRPr b="1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720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20" name="Google Shape;120;g32872fef140_1_10"/>
          <p:cNvSpPr/>
          <p:nvPr/>
        </p:nvSpPr>
        <p:spPr>
          <a:xfrm>
            <a:off x="544944" y="1180868"/>
            <a:ext cx="8037000" cy="52254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32872fef140_1_10"/>
          <p:cNvSpPr/>
          <p:nvPr/>
        </p:nvSpPr>
        <p:spPr>
          <a:xfrm>
            <a:off x="8572812" y="1180868"/>
            <a:ext cx="3060900" cy="52254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32872fef140_1_10"/>
          <p:cNvSpPr txBox="1"/>
          <p:nvPr/>
        </p:nvSpPr>
        <p:spPr>
          <a:xfrm>
            <a:off x="8572813" y="1245856"/>
            <a:ext cx="2932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71525" lIns="71525" spcFirstLastPara="1" rIns="36000" wrap="square" tIns="71525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endParaRPr b="1" i="0" sz="12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32872fef140_1_10"/>
          <p:cNvSpPr/>
          <p:nvPr/>
        </p:nvSpPr>
        <p:spPr>
          <a:xfrm rot="5400000">
            <a:off x="9079992" y="4779710"/>
            <a:ext cx="227891" cy="1224137"/>
          </a:xfrm>
          <a:prstGeom prst="flowChartManualInput">
            <a:avLst/>
          </a:prstGeom>
          <a:solidFill>
            <a:srgbClr val="FBE4D4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32872fef140_1_10"/>
          <p:cNvSpPr txBox="1"/>
          <p:nvPr/>
        </p:nvSpPr>
        <p:spPr>
          <a:xfrm>
            <a:off x="8581852" y="5277823"/>
            <a:ext cx="979310" cy="227891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Exception</a:t>
            </a:r>
            <a:endParaRPr b="1" i="0" sz="11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5" name="Google Shape;125;g32872fef140_1_10"/>
          <p:cNvSpPr/>
          <p:nvPr/>
        </p:nvSpPr>
        <p:spPr>
          <a:xfrm>
            <a:off x="8581869" y="5505723"/>
            <a:ext cx="3049200" cy="8892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6000" lIns="36000" spcFirstLastPara="1" rIns="36000" wrap="square" tIns="108000">
            <a:noAutofit/>
          </a:bodyPr>
          <a:lstStyle/>
          <a:p>
            <a:pPr indent="0" lvl="0" marL="88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N/A</a:t>
            </a:r>
            <a:endParaRPr/>
          </a:p>
        </p:txBody>
      </p:sp>
      <p:pic>
        <p:nvPicPr>
          <p:cNvPr id="126" name="Google Shape;126;g32872fef140_1_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950" y="1180875"/>
            <a:ext cx="8036999" cy="3780329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dash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1" name="Google Shape;131;g32872fef140_1_20"/>
          <p:cNvGraphicFramePr/>
          <p:nvPr/>
        </p:nvGraphicFramePr>
        <p:xfrm>
          <a:off x="535888" y="4619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{AA996D03-4C66-4BBF-912E-9453F36A4A51}</a:tableStyleId>
              </a:tblPr>
              <a:tblGrid>
                <a:gridCol w="1208650"/>
                <a:gridCol w="4097475"/>
                <a:gridCol w="1476050"/>
                <a:gridCol w="4313025"/>
              </a:tblGrid>
              <a:tr h="113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/>
                    </a:p>
                  </a:txBody>
                  <a:tcPr marT="36000" marB="36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36000" marL="720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시스템/화면명</a:t>
                      </a:r>
                      <a:endParaRPr b="1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b="0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관리</a:t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720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30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Input Data</a:t>
                      </a:r>
                      <a:endParaRPr b="1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720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Output Data</a:t>
                      </a:r>
                      <a:endParaRPr b="1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720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32" name="Google Shape;132;g32872fef140_1_20"/>
          <p:cNvSpPr/>
          <p:nvPr/>
        </p:nvSpPr>
        <p:spPr>
          <a:xfrm>
            <a:off x="544944" y="1180868"/>
            <a:ext cx="8037000" cy="52254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32872fef140_1_20"/>
          <p:cNvSpPr/>
          <p:nvPr/>
        </p:nvSpPr>
        <p:spPr>
          <a:xfrm>
            <a:off x="8572812" y="1180868"/>
            <a:ext cx="3060900" cy="52254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32872fef140_1_20"/>
          <p:cNvSpPr txBox="1"/>
          <p:nvPr/>
        </p:nvSpPr>
        <p:spPr>
          <a:xfrm>
            <a:off x="8572813" y="1245856"/>
            <a:ext cx="2932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71525" lIns="71525" spcFirstLastPara="1" rIns="36000" wrap="square" tIns="71525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endParaRPr b="1" i="0" sz="12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g32872fef140_1_20"/>
          <p:cNvSpPr/>
          <p:nvPr/>
        </p:nvSpPr>
        <p:spPr>
          <a:xfrm rot="5400000">
            <a:off x="9079992" y="4779710"/>
            <a:ext cx="227891" cy="1224137"/>
          </a:xfrm>
          <a:prstGeom prst="flowChartManualInput">
            <a:avLst/>
          </a:prstGeom>
          <a:solidFill>
            <a:srgbClr val="FBE4D4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g32872fef140_1_20"/>
          <p:cNvSpPr txBox="1"/>
          <p:nvPr/>
        </p:nvSpPr>
        <p:spPr>
          <a:xfrm>
            <a:off x="8581852" y="5277823"/>
            <a:ext cx="979310" cy="227891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Exception</a:t>
            </a:r>
            <a:endParaRPr b="1" i="0" sz="11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7" name="Google Shape;137;g32872fef140_1_20"/>
          <p:cNvSpPr/>
          <p:nvPr/>
        </p:nvSpPr>
        <p:spPr>
          <a:xfrm>
            <a:off x="8581869" y="5505723"/>
            <a:ext cx="3049200" cy="8892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6000" lIns="36000" spcFirstLastPara="1" rIns="36000" wrap="square" tIns="108000">
            <a:noAutofit/>
          </a:bodyPr>
          <a:lstStyle/>
          <a:p>
            <a:pPr indent="0" lvl="0" marL="88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N/A</a:t>
            </a:r>
            <a:endParaRPr/>
          </a:p>
        </p:txBody>
      </p:sp>
      <p:pic>
        <p:nvPicPr>
          <p:cNvPr id="138" name="Google Shape;138;g32872fef140_1_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950" y="1169650"/>
            <a:ext cx="8037000" cy="3839397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dash"/>
            <a:miter lim="8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" name="Google Shape;143;g32872fef140_1_30"/>
          <p:cNvGraphicFramePr/>
          <p:nvPr/>
        </p:nvGraphicFramePr>
        <p:xfrm>
          <a:off x="535888" y="4619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{AA996D03-4C66-4BBF-912E-9453F36A4A51}</a:tableStyleId>
              </a:tblPr>
              <a:tblGrid>
                <a:gridCol w="1208650"/>
                <a:gridCol w="4097475"/>
                <a:gridCol w="1476050"/>
                <a:gridCol w="4313025"/>
              </a:tblGrid>
              <a:tr h="113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/>
                    </a:p>
                  </a:txBody>
                  <a:tcPr marT="36000" marB="36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36000" marL="720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시스템/화면명</a:t>
                      </a:r>
                      <a:endParaRPr b="1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b="0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pdf 문서을 Vector 로 임베디드 업로드</a:t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720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30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Input Data</a:t>
                      </a:r>
                      <a:endParaRPr b="1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720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Output Data</a:t>
                      </a:r>
                      <a:endParaRPr b="1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720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44" name="Google Shape;144;g32872fef140_1_30"/>
          <p:cNvSpPr/>
          <p:nvPr/>
        </p:nvSpPr>
        <p:spPr>
          <a:xfrm>
            <a:off x="544944" y="1180868"/>
            <a:ext cx="8037000" cy="52254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32872fef140_1_30"/>
          <p:cNvSpPr/>
          <p:nvPr/>
        </p:nvSpPr>
        <p:spPr>
          <a:xfrm>
            <a:off x="8572812" y="1180868"/>
            <a:ext cx="3060900" cy="52254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g32872fef140_1_30"/>
          <p:cNvSpPr txBox="1"/>
          <p:nvPr/>
        </p:nvSpPr>
        <p:spPr>
          <a:xfrm>
            <a:off x="8572813" y="1245856"/>
            <a:ext cx="2932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71525" lIns="71525" spcFirstLastPara="1" rIns="36000" wrap="square" tIns="71525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endParaRPr b="1" i="0" sz="12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32872fef140_1_30"/>
          <p:cNvSpPr/>
          <p:nvPr/>
        </p:nvSpPr>
        <p:spPr>
          <a:xfrm rot="5400000">
            <a:off x="9079992" y="4779710"/>
            <a:ext cx="227891" cy="1224137"/>
          </a:xfrm>
          <a:prstGeom prst="flowChartManualInput">
            <a:avLst/>
          </a:prstGeom>
          <a:solidFill>
            <a:srgbClr val="FBE4D4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g32872fef140_1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950" y="1180875"/>
            <a:ext cx="7266824" cy="5011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32872fef140_1_30"/>
          <p:cNvSpPr txBox="1"/>
          <p:nvPr/>
        </p:nvSpPr>
        <p:spPr>
          <a:xfrm>
            <a:off x="8581852" y="5277823"/>
            <a:ext cx="979310" cy="227891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Exception</a:t>
            </a:r>
            <a:endParaRPr b="1" i="0" sz="11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0" name="Google Shape;150;g32872fef140_1_30"/>
          <p:cNvSpPr/>
          <p:nvPr/>
        </p:nvSpPr>
        <p:spPr>
          <a:xfrm>
            <a:off x="8581869" y="5505723"/>
            <a:ext cx="3049200" cy="8892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6000" lIns="36000" spcFirstLastPara="1" rIns="36000" wrap="square" tIns="108000">
            <a:noAutofit/>
          </a:bodyPr>
          <a:lstStyle/>
          <a:p>
            <a:pPr indent="0" lvl="0" marL="88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N/A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5" name="Google Shape;155;g32872fef140_1_40"/>
          <p:cNvGraphicFramePr/>
          <p:nvPr/>
        </p:nvGraphicFramePr>
        <p:xfrm>
          <a:off x="535888" y="4619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{AA996D03-4C66-4BBF-912E-9453F36A4A51}</a:tableStyleId>
              </a:tblPr>
              <a:tblGrid>
                <a:gridCol w="1208650"/>
                <a:gridCol w="4097475"/>
                <a:gridCol w="1476050"/>
                <a:gridCol w="4313025"/>
              </a:tblGrid>
              <a:tr h="1137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화면id</a:t>
                      </a:r>
                      <a:endParaRPr/>
                    </a:p>
                  </a:txBody>
                  <a:tcPr marT="36000" marB="36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36000" marB="36000" marR="36000" marL="720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시스템/화면명</a:t>
                      </a:r>
                      <a:endParaRPr b="1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000"/>
                        <a:buFont typeface="Calibri"/>
                        <a:buNone/>
                      </a:pPr>
                      <a:r>
                        <a:rPr b="0" lang="en-US" sz="100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vector 리스트 관리</a:t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720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308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Input Data</a:t>
                      </a:r>
                      <a:endParaRPr b="1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720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100" u="none" cap="none" strike="noStrik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Output Data</a:t>
                      </a:r>
                      <a:endParaRPr b="1" sz="11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72000" anchor="ctr">
                    <a:lnL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7F7F7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56" name="Google Shape;156;g32872fef140_1_40"/>
          <p:cNvSpPr/>
          <p:nvPr/>
        </p:nvSpPr>
        <p:spPr>
          <a:xfrm>
            <a:off x="544944" y="1180868"/>
            <a:ext cx="8037000" cy="52254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g32872fef140_1_40"/>
          <p:cNvSpPr/>
          <p:nvPr/>
        </p:nvSpPr>
        <p:spPr>
          <a:xfrm>
            <a:off x="8572812" y="1180868"/>
            <a:ext cx="3060900" cy="52254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g32872fef140_1_40"/>
          <p:cNvSpPr txBox="1"/>
          <p:nvPr/>
        </p:nvSpPr>
        <p:spPr>
          <a:xfrm>
            <a:off x="8572813" y="1245856"/>
            <a:ext cx="2932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71525" lIns="71525" spcFirstLastPara="1" rIns="36000" wrap="square" tIns="71525">
            <a:spAutoFit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70C0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endParaRPr b="1" i="0" sz="1200" u="none" cap="none" strike="noStrike">
              <a:solidFill>
                <a:srgbClr val="0070C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g32872fef140_1_40"/>
          <p:cNvSpPr/>
          <p:nvPr/>
        </p:nvSpPr>
        <p:spPr>
          <a:xfrm rot="5400000">
            <a:off x="9079992" y="4779710"/>
            <a:ext cx="227891" cy="1224137"/>
          </a:xfrm>
          <a:prstGeom prst="flowChartManualInput">
            <a:avLst/>
          </a:prstGeom>
          <a:solidFill>
            <a:srgbClr val="FBE4D4"/>
          </a:solidFill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g32872fef140_1_40"/>
          <p:cNvSpPr txBox="1"/>
          <p:nvPr/>
        </p:nvSpPr>
        <p:spPr>
          <a:xfrm>
            <a:off x="8581852" y="5277823"/>
            <a:ext cx="979310" cy="227891"/>
          </a:xfrm>
          <a:prstGeom prst="rect">
            <a:avLst/>
          </a:prstGeom>
          <a:noFill/>
          <a:ln>
            <a:noFill/>
          </a:ln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Exception</a:t>
            </a:r>
            <a:endParaRPr b="1" i="0" sz="1100" u="none" cap="none" strike="noStrike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" name="Google Shape;161;g32872fef140_1_40"/>
          <p:cNvSpPr/>
          <p:nvPr/>
        </p:nvSpPr>
        <p:spPr>
          <a:xfrm>
            <a:off x="8581869" y="5505723"/>
            <a:ext cx="3049200" cy="889200"/>
          </a:xfrm>
          <a:prstGeom prst="rect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36000" lIns="36000" spcFirstLastPara="1" rIns="36000" wrap="square" tIns="108000">
            <a:noAutofit/>
          </a:bodyPr>
          <a:lstStyle/>
          <a:p>
            <a:pPr indent="0" lvl="0" marL="889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0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N/A</a:t>
            </a:r>
            <a:endParaRPr/>
          </a:p>
        </p:txBody>
      </p:sp>
      <p:pic>
        <p:nvPicPr>
          <p:cNvPr id="162" name="Google Shape;162;g32872fef140_1_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950" y="1180875"/>
            <a:ext cx="8037001" cy="37709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2021-01-22T09:39:03Z</dcterms:created>
  <dc:creator>장병환/시스템지원</dc:creator>
</cp:coreProperties>
</file>