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5" r:id="rId11"/>
    <p:sldId id="258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2024-11-21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err="1"/>
              <a:t>카이제곱검정</a:t>
            </a:r>
            <a:r>
              <a:rPr lang="ko-KR" altLang="en-US" noProof="0" dirty="0"/>
              <a:t> 간 </a:t>
            </a:r>
            <a:r>
              <a:rPr lang="en-US" altLang="ko-KR" noProof="0" dirty="0"/>
              <a:t>p-value</a:t>
            </a:r>
            <a:r>
              <a:rPr lang="ko-KR" altLang="en-US" noProof="0" dirty="0"/>
              <a:t>가 </a:t>
            </a:r>
            <a:r>
              <a:rPr lang="en-US" altLang="ko-KR" noProof="0" dirty="0"/>
              <a:t>0.05</a:t>
            </a:r>
            <a:r>
              <a:rPr lang="ko-KR" altLang="en-US" noProof="0" dirty="0"/>
              <a:t>보다 높으면 독립적이라고 간주하여 </a:t>
            </a:r>
            <a:r>
              <a:rPr lang="en-US" altLang="ko-KR" noProof="0" dirty="0"/>
              <a:t>department, gender, </a:t>
            </a:r>
            <a:r>
              <a:rPr lang="en-US" altLang="ko-KR" noProof="0" dirty="0" err="1"/>
              <a:t>educationfield</a:t>
            </a:r>
            <a:r>
              <a:rPr lang="ko-KR" altLang="en-US" noProof="0" dirty="0"/>
              <a:t>를 제거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0295B-C828-D4AC-4F10-465FDFE2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BB0A1C-C9D6-599B-EF3C-DCD5D7AA0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04397F-9007-B991-EA80-FD49B7305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AA6CA-F1C5-F4CB-0DF3-C211ACF1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2970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ko-KR" dirty="0"/>
              <a:t>SNU06-2</a:t>
            </a:r>
            <a:r>
              <a:rPr lang="en-US" altLang="ko-KR" baseline="30000" dirty="0"/>
              <a:t>ND</a:t>
            </a:r>
            <a:r>
              <a:rPr lang="en-US" altLang="ko-KR" dirty="0"/>
              <a:t>-7tEAM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찢김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김지영</a:t>
            </a:r>
            <a:r>
              <a:rPr lang="en-US" altLang="ko-KR" dirty="0"/>
              <a:t>, </a:t>
            </a:r>
            <a:r>
              <a:rPr lang="ko-KR" altLang="en-US" dirty="0"/>
              <a:t>정민준</a:t>
            </a:r>
            <a:r>
              <a:rPr lang="en-US" altLang="ko-KR" dirty="0"/>
              <a:t>, </a:t>
            </a:r>
            <a:r>
              <a:rPr lang="ko-KR" altLang="en-US" dirty="0"/>
              <a:t>정지원</a:t>
            </a:r>
            <a:r>
              <a:rPr lang="en-US" altLang="ko-KR" dirty="0"/>
              <a:t>, </a:t>
            </a:r>
            <a:r>
              <a:rPr lang="ko-KR" altLang="en-US" dirty="0" err="1"/>
              <a:t>조하늘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US" altLang="ko-KR" dirty="0"/>
              <a:t>‘</a:t>
            </a:r>
            <a:r>
              <a:rPr lang="ko-KR" altLang="en-US" dirty="0"/>
              <a:t>찢김</a:t>
            </a:r>
            <a:r>
              <a:rPr lang="en-US" altLang="ko-KR" dirty="0"/>
              <a:t>’</a:t>
            </a:r>
            <a:r>
              <a:rPr lang="ko-KR" altLang="en-US" dirty="0"/>
              <a:t>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세 명의 </a:t>
            </a:r>
            <a:r>
              <a:rPr lang="en-US" altLang="ko-KR" dirty="0"/>
              <a:t>‘</a:t>
            </a:r>
            <a:r>
              <a:rPr lang="ko-KR" altLang="en-US" dirty="0" err="1"/>
              <a:t>ㅈ</a:t>
            </a:r>
            <a:r>
              <a:rPr lang="en-US" altLang="ko-KR" dirty="0"/>
              <a:t>’ </a:t>
            </a:r>
            <a:r>
              <a:rPr lang="ko-KR" altLang="en-US" dirty="0"/>
              <a:t>초성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한 명의 </a:t>
            </a:r>
            <a:r>
              <a:rPr lang="en-US" altLang="ko-KR" dirty="0"/>
              <a:t>‘</a:t>
            </a:r>
            <a:r>
              <a:rPr lang="ko-KR" altLang="en-US" dirty="0"/>
              <a:t>김</a:t>
            </a:r>
            <a:r>
              <a:rPr lang="en-US" altLang="ko-KR" dirty="0"/>
              <a:t>＇</a:t>
            </a:r>
            <a:r>
              <a:rPr lang="ko-KR" altLang="en-US" dirty="0"/>
              <a:t>씨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프로젝트에 찢기거나 찢거나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b="1" dirty="0"/>
              <a:t>주제 선정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b="1" dirty="0"/>
              <a:t>모델링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b="1" dirty="0"/>
              <a:t>STREAMLIT</a:t>
            </a:r>
            <a:endParaRPr lang="ko-KR" altLang="en-US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어떤 데이터셋을 선정할까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데이터셋을 분석하는 첫걸음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/>
              <a:t>Deep Learning</a:t>
            </a:r>
            <a:r>
              <a:rPr lang="ko-KR" altLang="en-US" dirty="0"/>
              <a:t>과 </a:t>
            </a:r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예상 외의 복병</a:t>
            </a:r>
          </a:p>
          <a:p>
            <a:pPr rtl="0"/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무지성으로</a:t>
            </a:r>
            <a:r>
              <a:rPr lang="en-US" altLang="ko-KR" dirty="0"/>
              <a:t> </a:t>
            </a:r>
            <a:r>
              <a:rPr lang="ko-KR" altLang="en-US" dirty="0"/>
              <a:t>관심 가는 것을 선택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사내 직원 이탈 예측 시스템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n-US" altLang="ko-KR" dirty="0"/>
              <a:t>IBM </a:t>
            </a:r>
            <a:r>
              <a:rPr lang="ko-KR" altLang="en-US" dirty="0"/>
              <a:t>사내 직원 이탈에 관한 데이터</a:t>
            </a:r>
            <a:endParaRPr lang="en-US" altLang="ko-KR" dirty="0"/>
          </a:p>
          <a:p>
            <a:pPr rtl="0"/>
            <a:r>
              <a:rPr lang="en-US" altLang="ko-KR" dirty="0"/>
              <a:t>1470</a:t>
            </a:r>
            <a:r>
              <a:rPr lang="ko-KR" altLang="en-US" dirty="0"/>
              <a:t>명에 대한 데이터</a:t>
            </a:r>
            <a:endParaRPr lang="en-US" altLang="ko-KR" dirty="0"/>
          </a:p>
          <a:p>
            <a:pPr rtl="0"/>
            <a:r>
              <a:rPr lang="en-US" altLang="ko-KR" dirty="0"/>
              <a:t>Columns = 35</a:t>
            </a:r>
            <a:r>
              <a:rPr lang="ko-KR" altLang="en-US" dirty="0"/>
              <a:t>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5664" y="3444684"/>
            <a:ext cx="4031030" cy="23547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KAGGLE, </a:t>
            </a:r>
            <a:r>
              <a:rPr lang="ko-KR" altLang="en-US" dirty="0" err="1"/>
              <a:t>구글링</a:t>
            </a:r>
            <a:r>
              <a:rPr lang="en-US" altLang="ko-KR" dirty="0"/>
              <a:t>, </a:t>
            </a:r>
          </a:p>
          <a:p>
            <a:pPr rtl="0"/>
            <a:r>
              <a:rPr lang="ko-KR" altLang="en-US" dirty="0"/>
              <a:t>돈을 지불해야 하는 보고서</a:t>
            </a:r>
            <a:r>
              <a:rPr lang="en-US" altLang="ko-KR" dirty="0"/>
              <a:t>, </a:t>
            </a:r>
            <a:r>
              <a:rPr lang="ko-KR" altLang="en-US" dirty="0"/>
              <a:t>가상 데이터</a:t>
            </a:r>
            <a:endParaRPr lang="en-US" altLang="ko-KR" dirty="0"/>
          </a:p>
          <a:p>
            <a:pPr rtl="0"/>
            <a:r>
              <a:rPr lang="ko-KR" altLang="en-US" dirty="0" err="1"/>
              <a:t>넷플릭스</a:t>
            </a:r>
            <a:r>
              <a:rPr lang="ko-KR" altLang="en-US" dirty="0"/>
              <a:t> 코리아에 이메일 보내기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 </a:t>
            </a:r>
          </a:p>
          <a:p>
            <a:pPr rtl="0"/>
            <a:r>
              <a:rPr lang="ko-KR" altLang="en-US" dirty="0"/>
              <a:t>→ 구한 것으로 해보았지만 </a:t>
            </a:r>
            <a:r>
              <a:rPr lang="ko-KR" altLang="en-US" dirty="0" err="1"/>
              <a:t>머신러닝도</a:t>
            </a:r>
            <a:r>
              <a:rPr lang="ko-KR" altLang="en-US" dirty="0"/>
              <a:t> 분석의 의미가 없음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결국에는 데이터 많은 것을 </a:t>
            </a:r>
            <a:r>
              <a:rPr lang="ko-KR" altLang="en-US" dirty="0" err="1"/>
              <a:t>찾자라는</a:t>
            </a:r>
            <a:r>
              <a:rPr lang="ko-KR" altLang="en-US" dirty="0"/>
              <a:t> 결론</a:t>
            </a:r>
            <a:r>
              <a:rPr lang="en-US" altLang="ko-KR" dirty="0"/>
              <a:t>. </a:t>
            </a:r>
          </a:p>
          <a:p>
            <a:pPr rtl="0"/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탐색적 데이터 분석 수행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dirty="0"/>
              <a:t>이탈 분포 확인</a:t>
            </a:r>
            <a:r>
              <a:rPr lang="en-US" altLang="ko-KR" dirty="0"/>
              <a:t>, </a:t>
            </a:r>
            <a:r>
              <a:rPr lang="ko-KR" altLang="en-US" dirty="0"/>
              <a:t>수치형 범주형 변수에 대한 시각화</a:t>
            </a:r>
            <a:endParaRPr lang="en-US" altLang="ko-KR" dirty="0"/>
          </a:p>
          <a:p>
            <a:pPr rtl="0"/>
            <a:r>
              <a:rPr lang="ko-KR" altLang="en-US" dirty="0"/>
              <a:t>수치형 변수 상관관계 분석</a:t>
            </a:r>
            <a:r>
              <a:rPr lang="en-US" altLang="ko-KR" dirty="0"/>
              <a:t>, </a:t>
            </a:r>
            <a:r>
              <a:rPr lang="ko-KR" altLang="en-US" dirty="0"/>
              <a:t>범주형 변수와 </a:t>
            </a:r>
            <a:r>
              <a:rPr lang="ko-KR" altLang="en-US" dirty="0" err="1"/>
              <a:t>이탈률</a:t>
            </a:r>
            <a:r>
              <a:rPr lang="ko-KR" altLang="en-US" dirty="0"/>
              <a:t> 간의 카이 제곱 검정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r>
              <a:rPr lang="en-US" altLang="ko-KR" dirty="0"/>
              <a:t>. – </a:t>
            </a:r>
            <a:r>
              <a:rPr lang="ko-KR" altLang="en-US" b="1" dirty="0"/>
              <a:t>든든한 국밥 같은 데이터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43927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이상치 판정과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3754842"/>
            <a:ext cx="5431971" cy="107518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 dirty="0"/>
              <a:t>BOX plot</a:t>
            </a:r>
            <a:r>
              <a:rPr lang="ko-KR" altLang="en-US" dirty="0"/>
              <a:t>을 통한 이상치 처리</a:t>
            </a:r>
            <a:endParaRPr lang="en-US" altLang="ko-KR" dirty="0"/>
          </a:p>
          <a:p>
            <a:pPr rtl="0"/>
            <a:r>
              <a:rPr lang="en-US" altLang="ko-KR" dirty="0" err="1"/>
              <a:t>MonthlyIncome</a:t>
            </a:r>
            <a:r>
              <a:rPr lang="en-US" altLang="ko-KR" dirty="0"/>
              <a:t>-log </a:t>
            </a:r>
            <a:r>
              <a:rPr lang="ko-KR" altLang="en-US" dirty="0"/>
              <a:t>분포로 비대칭성 줄임</a:t>
            </a:r>
            <a:endParaRPr lang="en-US" altLang="ko-KR" dirty="0"/>
          </a:p>
          <a:p>
            <a:pPr rtl="0"/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가지 변수에 대한 </a:t>
            </a:r>
            <a:r>
              <a:rPr lang="en-US" altLang="ko-KR" dirty="0"/>
              <a:t>IQR </a:t>
            </a:r>
            <a:r>
              <a:rPr lang="ko-KR" altLang="en-US" dirty="0"/>
              <a:t>조정 </a:t>
            </a:r>
            <a:r>
              <a:rPr lang="en-US" altLang="ko-KR" dirty="0"/>
              <a:t>– </a:t>
            </a:r>
            <a:r>
              <a:rPr lang="ko-KR" altLang="en-US" dirty="0" err="1"/>
              <a:t>근무회사수</a:t>
            </a:r>
            <a:r>
              <a:rPr lang="en-US" altLang="ko-KR" dirty="0"/>
              <a:t>, </a:t>
            </a:r>
            <a:r>
              <a:rPr lang="ko-KR" altLang="en-US" dirty="0"/>
              <a:t>작년 </a:t>
            </a:r>
            <a:r>
              <a:rPr lang="ko-KR" altLang="en-US" dirty="0" err="1"/>
              <a:t>훈련수</a:t>
            </a:r>
            <a:r>
              <a:rPr lang="en-US" altLang="ko-KR" dirty="0"/>
              <a:t>, </a:t>
            </a:r>
            <a:r>
              <a:rPr lang="ko-KR" altLang="en-US" dirty="0"/>
              <a:t>승진한 연수</a:t>
            </a:r>
            <a:r>
              <a:rPr lang="en-US" altLang="ko-KR" dirty="0"/>
              <a:t>, </a:t>
            </a:r>
            <a:r>
              <a:rPr lang="ko-KR" altLang="en-US" dirty="0"/>
              <a:t>현재 상사와의 연수</a:t>
            </a:r>
            <a:endParaRPr lang="en-US" altLang="ko-KR" dirty="0"/>
          </a:p>
          <a:p>
            <a:pPr rtl="0"/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ko-KR" altLang="en-US" dirty="0"/>
              <a:t>기존의 데이터를 분석에 용이할 것 같은 데이터로 변환</a:t>
            </a:r>
            <a:endParaRPr lang="en-US" altLang="ko-KR" dirty="0"/>
          </a:p>
          <a:p>
            <a:pPr marL="285750" indent="-285750" rtl="0">
              <a:buFontTx/>
              <a:buChar char="-"/>
            </a:pPr>
            <a:r>
              <a:rPr lang="ko-KR" altLang="en-US" dirty="0"/>
              <a:t>타회사 근무 연수</a:t>
            </a:r>
            <a:r>
              <a:rPr lang="en-US" altLang="ko-KR" dirty="0"/>
              <a:t>, </a:t>
            </a:r>
            <a:r>
              <a:rPr lang="ko-KR" altLang="en-US" dirty="0"/>
              <a:t>입사 당시 나이</a:t>
            </a:r>
            <a:r>
              <a:rPr lang="en-US" altLang="ko-KR" dirty="0"/>
              <a:t>, </a:t>
            </a:r>
            <a:r>
              <a:rPr lang="ko-KR" altLang="en-US" dirty="0" err="1"/>
              <a:t>연차당</a:t>
            </a:r>
            <a:r>
              <a:rPr lang="ko-KR" altLang="en-US" dirty="0"/>
              <a:t> 소득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모델링</a:t>
            </a:r>
            <a:r>
              <a:rPr lang="en-US" altLang="ko-KR" dirty="0"/>
              <a:t>-ML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– </a:t>
            </a:r>
            <a:r>
              <a:rPr lang="ko-KR" altLang="en-US" dirty="0" err="1"/>
              <a:t>랜덤포레스트</a:t>
            </a:r>
            <a:endParaRPr lang="ko-KR" altLang="en-US" dirty="0"/>
          </a:p>
          <a:p>
            <a:pPr rtl="0"/>
            <a:r>
              <a:rPr lang="ko-KR" altLang="en-US" noProof="1"/>
              <a:t>특성중요도</a:t>
            </a:r>
            <a:endParaRPr lang="en-US" altLang="ko-KR" noProof="1"/>
          </a:p>
          <a:p>
            <a:pPr rtl="0"/>
            <a:r>
              <a:rPr lang="ko-KR" altLang="en-US" noProof="1"/>
              <a:t>하이퍼 파라미터 및 모델조정 </a:t>
            </a:r>
            <a:r>
              <a:rPr lang="en-US" altLang="ko-KR" noProof="1"/>
              <a:t>– best model</a:t>
            </a:r>
            <a:r>
              <a:rPr lang="ko-KR" altLang="en-US" noProof="1"/>
              <a:t>을 알기 위해</a:t>
            </a:r>
            <a:endParaRPr lang="en-US" altLang="ko-KR" noProof="1"/>
          </a:p>
          <a:p>
            <a:pPr rtl="0"/>
            <a:r>
              <a:rPr lang="en-US" altLang="ko-KR" noProof="1"/>
              <a:t>Best</a:t>
            </a:r>
            <a:r>
              <a:rPr lang="ko-KR" altLang="en-US" noProof="1"/>
              <a:t> </a:t>
            </a:r>
            <a:r>
              <a:rPr lang="en-US" altLang="ko-KR" noProof="1"/>
              <a:t>model</a:t>
            </a:r>
            <a:r>
              <a:rPr lang="ko-KR" altLang="en-US" noProof="1"/>
              <a:t> </a:t>
            </a:r>
            <a:r>
              <a:rPr lang="en-US" altLang="ko-KR" noProof="1"/>
              <a:t>–</a:t>
            </a:r>
            <a:r>
              <a:rPr lang="ko-KR" altLang="en-US" noProof="1"/>
              <a:t> </a:t>
            </a:r>
            <a:r>
              <a:rPr lang="en-US" altLang="ko-KR" noProof="1"/>
              <a:t>Logistic regression</a:t>
            </a:r>
            <a:endParaRPr lang="ko-KR" altLang="en-US" noProof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B6CC6-5CF7-5DA3-A5C1-CCB3A932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58" y="1134025"/>
            <a:ext cx="5965288" cy="2940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BE9882-4E24-0FC6-F40C-AAC696C83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58" y="1134025"/>
            <a:ext cx="4286250" cy="3095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1E8DBD-5253-A1EA-6247-D39F378BE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310" y="1226556"/>
            <a:ext cx="4267200" cy="1562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651CC4-E3F0-EC79-B2D2-389205EA1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260" y="2788656"/>
            <a:ext cx="5980740" cy="35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C676-3C67-E101-2C4D-2DA20FEF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3BA6-CFE5-0A75-1DC3-25B52032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모델링</a:t>
            </a:r>
            <a:r>
              <a:rPr lang="en-US" altLang="ko-KR" dirty="0"/>
              <a:t>-DL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2ECBB-CF5F-B9F3-60B9-7ADBCD6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– Linear </a:t>
            </a: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ko-KR" altLang="en-US" dirty="0"/>
              <a:t>중첩</a:t>
            </a:r>
          </a:p>
          <a:p>
            <a:pPr rtl="0"/>
            <a:r>
              <a:rPr lang="ko-KR" altLang="en-US" noProof="1"/>
              <a:t>특성중요도</a:t>
            </a:r>
            <a:endParaRPr lang="en-US" altLang="ko-KR" noProof="1"/>
          </a:p>
          <a:p>
            <a:pPr rtl="0"/>
            <a:r>
              <a:rPr lang="ko-KR" altLang="en-US" noProof="1"/>
              <a:t>하이퍼 파라미터 조정</a:t>
            </a:r>
            <a:r>
              <a:rPr lang="en-US" altLang="ko-KR" noProof="1"/>
              <a:t> – learning rate, epoch </a:t>
            </a:r>
            <a:r>
              <a:rPr lang="ko-KR" altLang="en-US" noProof="1"/>
              <a:t>변화</a:t>
            </a:r>
            <a:endParaRPr lang="en-US" altLang="ko-KR" noProof="1"/>
          </a:p>
          <a:p>
            <a:pPr rtl="0"/>
            <a:r>
              <a:rPr lang="en-US" altLang="ko-KR" noProof="1"/>
              <a:t>Best model – lr = 0.0001, epoch = 200</a:t>
            </a:r>
            <a:endParaRPr lang="ko-KR" altLang="en-US" noProof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4AE06-046D-85C0-E2A3-C12980EA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A7BCE-BA46-C254-C7B4-D0582ED7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11" y="1250157"/>
            <a:ext cx="4314825" cy="204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8416DA-2CAB-B1AC-8A27-2FC4A241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60" y="1781176"/>
            <a:ext cx="4276725" cy="2190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224AA6-A134-2B42-AE98-1BE3E76C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0" y="512418"/>
            <a:ext cx="6141715" cy="4457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144BD3-8A7A-97FB-6D71-B0EFE7BCE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20" y="3423443"/>
            <a:ext cx="4267200" cy="2000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97FB06-875E-1674-A7D8-AAE79DCEE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381" y="1188626"/>
            <a:ext cx="7937955" cy="21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 err="1"/>
              <a:t>Streamlit</a:t>
            </a:r>
            <a:br>
              <a:rPr lang="en-US" altLang="ko-KR" dirty="0"/>
            </a:br>
            <a:r>
              <a:rPr lang="ko-KR" altLang="en-US" dirty="0" err="1"/>
              <a:t>가봅세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찢김 팀원분들 </a:t>
            </a:r>
            <a:endParaRPr lang="en-US" altLang="ko-KR" dirty="0"/>
          </a:p>
          <a:p>
            <a:pPr rtl="0"/>
            <a:r>
              <a:rPr lang="ko-KR" altLang="en-US" dirty="0"/>
              <a:t>그리고 우리의 </a:t>
            </a:r>
            <a:r>
              <a:rPr lang="en-US" altLang="ko-KR" dirty="0"/>
              <a:t>G</a:t>
            </a:r>
            <a:r>
              <a:rPr lang="ko-KR" altLang="en-US" dirty="0"/>
              <a:t>선생</a:t>
            </a:r>
            <a:r>
              <a:rPr lang="en-US" altLang="ko-KR" dirty="0"/>
              <a:t>, P</a:t>
            </a:r>
            <a:r>
              <a:rPr lang="ko-KR" altLang="en-US" dirty="0"/>
              <a:t>선생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ED172-35B4-5B92-65F4-3D432503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4" y="1122582"/>
            <a:ext cx="39719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http://schemas.microsoft.com/office/2006/metadata/properties"/>
    <ds:schemaRef ds:uri="16c05727-aa75-4e4a-9b5f-8a80a1165891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66</TotalTime>
  <Words>307</Words>
  <Application>Microsoft Office PowerPoint</Application>
  <PresentationFormat>와이드스크린</PresentationFormat>
  <Paragraphs>74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모노라인</vt:lpstr>
      <vt:lpstr>SNU06-2ND-7tEAM ‘찢김’</vt:lpstr>
      <vt:lpstr>‘찢김’ 소개</vt:lpstr>
      <vt:lpstr>순서</vt:lpstr>
      <vt:lpstr>주제 선정</vt:lpstr>
      <vt:lpstr>데이터 전처리</vt:lpstr>
      <vt:lpstr>모델링-ML</vt:lpstr>
      <vt:lpstr>모델링-DL</vt:lpstr>
      <vt:lpstr>Streamlit 가봅세.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sol Jo</dc:creator>
  <cp:lastModifiedBy>Han sol Jo</cp:lastModifiedBy>
  <cp:revision>1</cp:revision>
  <dcterms:created xsi:type="dcterms:W3CDTF">2024-11-21T12:59:28Z</dcterms:created>
  <dcterms:modified xsi:type="dcterms:W3CDTF">2024-11-21T14:07:08Z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