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65" r:id="rId4"/>
    <p:sldId id="258" r:id="rId5"/>
    <p:sldId id="259" r:id="rId6"/>
    <p:sldId id="260" r:id="rId7"/>
    <p:sldId id="261" r:id="rId8"/>
    <p:sldId id="266" r:id="rId9"/>
    <p:sldId id="262" r:id="rId10"/>
    <p:sldId id="267" r:id="rId11"/>
    <p:sldId id="263" r:id="rId12"/>
    <p:sldId id="264" r:id="rId13"/>
  </p:sldIdLst>
  <p:sldSz cx="18288000" cy="10287000"/>
  <p:notesSz cx="6858000" cy="9144000"/>
  <p:embeddedFontLst>
    <p:embeddedFont>
      <p:font typeface="Pretendard" panose="02000503000000020004" pitchFamily="2" charset="-127"/>
      <p:regular r:id="rId15"/>
      <p:bold r:id="rId16"/>
    </p:embeddedFont>
    <p:embeddedFont>
      <p:font typeface="Pretendard SemiBold" panose="02000703000000020004" pitchFamily="2" charset="-127"/>
      <p:bold r:id="rId17"/>
    </p:embeddedFont>
    <p:embeddedFont>
      <p:font typeface="SF_HailSnow" panose="02000503000000000000" charset="-127"/>
      <p:regular r:id="rId18"/>
    </p:embeddedFont>
    <p:embeddedFont>
      <p:font typeface="맑은 고딕" panose="020B0503020000020004" pitchFamily="50" charset="-127"/>
      <p:regular r:id="rId19"/>
      <p:bold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240" userDrawn="1">
          <p15:clr>
            <a:srgbClr val="A4A3A4"/>
          </p15:clr>
        </p15:guide>
        <p15:guide id="2" pos="57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C073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66" d="100"/>
          <a:sy n="66" d="100"/>
        </p:scale>
        <p:origin x="48" y="90"/>
      </p:cViewPr>
      <p:guideLst>
        <p:guide orient="horz" pos="3240"/>
        <p:guide pos="57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3B972E-3F0C-4736-B4B9-4A30A79CB3E7}" type="datetimeFigureOut">
              <a:rPr lang="ko-KR" altLang="en-US" smtClean="0"/>
              <a:t>2024-10-08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4FE2F5-EBD5-4973-9160-4F909A1AEE8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2137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4FE2F5-EBD5-4973-9160-4F909A1AEE8D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6206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5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51.png"/><Relationship Id="rId5" Type="http://schemas.openxmlformats.org/officeDocument/2006/relationships/image" Target="../media/image4.png"/><Relationship Id="rId10" Type="http://schemas.openxmlformats.org/officeDocument/2006/relationships/image" Target="../media/image50.png"/><Relationship Id="rId4" Type="http://schemas.openxmlformats.org/officeDocument/2006/relationships/image" Target="../media/image3.png"/><Relationship Id="rId9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11" Type="http://schemas.openxmlformats.org/officeDocument/2006/relationships/image" Target="../media/image10.png"/><Relationship Id="rId5" Type="http://schemas.openxmlformats.org/officeDocument/2006/relationships/image" Target="../media/image5.png"/><Relationship Id="rId10" Type="http://schemas.openxmlformats.org/officeDocument/2006/relationships/image" Target="../media/image9.png"/><Relationship Id="rId4" Type="http://schemas.openxmlformats.org/officeDocument/2006/relationships/image" Target="../media/image4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13" Type="http://schemas.openxmlformats.org/officeDocument/2006/relationships/image" Target="../media/image3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12" Type="http://schemas.openxmlformats.org/officeDocument/2006/relationships/image" Target="../media/image1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5.png"/><Relationship Id="rId10" Type="http://schemas.openxmlformats.org/officeDocument/2006/relationships/image" Target="../media/image17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13" Type="http://schemas.openxmlformats.org/officeDocument/2006/relationships/image" Target="../media/image6.png"/><Relationship Id="rId3" Type="http://schemas.openxmlformats.org/officeDocument/2006/relationships/image" Target="../media/image12.png"/><Relationship Id="rId7" Type="http://schemas.openxmlformats.org/officeDocument/2006/relationships/image" Target="../media/image22.png"/><Relationship Id="rId12" Type="http://schemas.openxmlformats.org/officeDocument/2006/relationships/image" Target="../media/image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11" Type="http://schemas.openxmlformats.org/officeDocument/2006/relationships/image" Target="../media/image4.png"/><Relationship Id="rId5" Type="http://schemas.openxmlformats.org/officeDocument/2006/relationships/image" Target="../media/image20.png"/><Relationship Id="rId10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2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13" Type="http://schemas.openxmlformats.org/officeDocument/2006/relationships/image" Target="../media/image29.png"/><Relationship Id="rId3" Type="http://schemas.openxmlformats.org/officeDocument/2006/relationships/image" Target="../media/image12.png"/><Relationship Id="rId7" Type="http://schemas.openxmlformats.org/officeDocument/2006/relationships/image" Target="../media/image28.png"/><Relationship Id="rId12" Type="http://schemas.openxmlformats.org/officeDocument/2006/relationships/image" Target="../media/image20.png"/><Relationship Id="rId17" Type="http://schemas.openxmlformats.org/officeDocument/2006/relationships/image" Target="../media/image2.png"/><Relationship Id="rId2" Type="http://schemas.openxmlformats.org/officeDocument/2006/relationships/image" Target="../media/image11.png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11" Type="http://schemas.openxmlformats.org/officeDocument/2006/relationships/image" Target="../media/image6.png"/><Relationship Id="rId5" Type="http://schemas.openxmlformats.org/officeDocument/2006/relationships/image" Target="../media/image26.png"/><Relationship Id="rId15" Type="http://schemas.openxmlformats.org/officeDocument/2006/relationships/image" Target="../media/image31.png"/><Relationship Id="rId10" Type="http://schemas.openxmlformats.org/officeDocument/2006/relationships/image" Target="../media/image5.png"/><Relationship Id="rId4" Type="http://schemas.openxmlformats.org/officeDocument/2006/relationships/image" Target="../media/image25.png"/><Relationship Id="rId9" Type="http://schemas.openxmlformats.org/officeDocument/2006/relationships/image" Target="../media/image4.png"/><Relationship Id="rId14" Type="http://schemas.openxmlformats.org/officeDocument/2006/relationships/image" Target="../media/image3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36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34.png"/><Relationship Id="rId5" Type="http://schemas.openxmlformats.org/officeDocument/2006/relationships/image" Target="../media/image4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3.png"/><Relationship Id="rId9" Type="http://schemas.openxmlformats.org/officeDocument/2006/relationships/image" Target="../media/image2.png"/><Relationship Id="rId14" Type="http://schemas.openxmlformats.org/officeDocument/2006/relationships/image" Target="../media/image3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42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4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0.png"/><Relationship Id="rId5" Type="http://schemas.openxmlformats.org/officeDocument/2006/relationships/image" Target="../media/image4.png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4" Type="http://schemas.openxmlformats.org/officeDocument/2006/relationships/image" Target="../media/image3.png"/><Relationship Id="rId9" Type="http://schemas.openxmlformats.org/officeDocument/2006/relationships/image" Target="../media/image2.png"/><Relationship Id="rId14" Type="http://schemas.openxmlformats.org/officeDocument/2006/relationships/image" Target="../media/image4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3.png"/><Relationship Id="rId7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13" Type="http://schemas.openxmlformats.org/officeDocument/2006/relationships/image" Target="../media/image48.png"/><Relationship Id="rId3" Type="http://schemas.openxmlformats.org/officeDocument/2006/relationships/image" Target="../media/image12.png"/><Relationship Id="rId7" Type="http://schemas.openxmlformats.org/officeDocument/2006/relationships/image" Target="../media/image6.png"/><Relationship Id="rId12" Type="http://schemas.openxmlformats.org/officeDocument/2006/relationships/image" Target="../media/image47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46.png"/><Relationship Id="rId5" Type="http://schemas.openxmlformats.org/officeDocument/2006/relationships/image" Target="../media/image4.png"/><Relationship Id="rId10" Type="http://schemas.openxmlformats.org/officeDocument/2006/relationships/image" Target="../media/image45.png"/><Relationship Id="rId4" Type="http://schemas.openxmlformats.org/officeDocument/2006/relationships/image" Target="../media/image3.png"/><Relationship Id="rId9" Type="http://schemas.openxmlformats.org/officeDocument/2006/relationships/image" Target="../media/image20.png"/><Relationship Id="rId14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889000"/>
            <a:ext cx="16497300" cy="9525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4500" y="1231900"/>
            <a:ext cx="254000" cy="254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59000" y="1231900"/>
            <a:ext cx="254000" cy="254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16200" y="1231900"/>
            <a:ext cx="254000" cy="254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73400" y="1231900"/>
            <a:ext cx="254000" cy="254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70376" y="4394200"/>
            <a:ext cx="1193800" cy="9906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73776" y="4737100"/>
            <a:ext cx="254000" cy="254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56376" y="4737100"/>
            <a:ext cx="254000" cy="2540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16573500" y="5651500"/>
            <a:ext cx="5130800" cy="190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16573500" y="6388100"/>
            <a:ext cx="5130800" cy="190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16573500" y="7124700"/>
            <a:ext cx="5130800" cy="190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>
            <a:alphaModFix amt="15000"/>
          </a:blip>
          <a:stretch>
            <a:fillRect/>
          </a:stretch>
        </p:blipFill>
        <p:spPr>
          <a:xfrm rot="-3180000">
            <a:off x="13017500" y="8432800"/>
            <a:ext cx="2476500" cy="20701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7763" y="2895600"/>
            <a:ext cx="2971800" cy="1016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77763" y="3479800"/>
            <a:ext cx="2971800" cy="1016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1971876" y="2540000"/>
            <a:ext cx="5969000" cy="152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8600" b="0" i="0" u="none" strike="noStrike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최종 </a:t>
            </a:r>
            <a:r>
              <a:rPr lang="ko-KR" altLang="en-US" sz="8600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프로젝트</a:t>
            </a:r>
            <a:endParaRPr lang="ko-KR" sz="8600" b="0" i="0" u="none" strike="noStrike" dirty="0">
              <a:solidFill>
                <a:srgbClr val="FFFFFF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5819976" y="4076700"/>
            <a:ext cx="7210224" cy="153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8600" b="0" i="0" u="none" strike="noStrike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중간발표회를</a:t>
            </a:r>
            <a:endParaRPr lang="ko-KR" sz="8600" b="0" i="0" u="none" strike="noStrike" dirty="0">
              <a:solidFill>
                <a:srgbClr val="FFFFFF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3966655" y="5626100"/>
            <a:ext cx="6172200" cy="153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ko-KR" altLang="en-US" sz="8600" b="0" i="0" u="none" strike="noStrike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위한  </a:t>
            </a:r>
            <a:r>
              <a:rPr lang="ko-KR" sz="8600" b="0" i="0" u="none" strike="noStrike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템플릿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11657721" y="2311400"/>
            <a:ext cx="622300" cy="196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1000" b="0" i="0" u="none" strike="noStrike" spc="-300" dirty="0">
                <a:solidFill>
                  <a:srgbClr val="DC56A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253085" y="5473700"/>
            <a:ext cx="1308100" cy="280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5700" b="0" i="0" u="none" strike="noStrike" spc="-400" dirty="0">
                <a:solidFill>
                  <a:srgbClr val="FF630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581476" y="5626100"/>
            <a:ext cx="1993900" cy="153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600" b="0" i="0" u="none" strike="noStrike" spc="-200">
                <a:solidFill>
                  <a:srgbClr val="41C5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     ]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683000" y="1181100"/>
            <a:ext cx="5461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1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대주제명</a:t>
            </a:r>
            <a:r>
              <a:rPr lang="en-US" altLang="ko-KR" sz="21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LLM</a:t>
            </a:r>
            <a:r>
              <a:rPr lang="ko-KR" altLang="en-US" sz="21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활용한 </a:t>
            </a:r>
            <a:r>
              <a:rPr lang="en-US" altLang="ko-KR" sz="21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AI </a:t>
            </a:r>
            <a:r>
              <a:rPr lang="ko-KR" altLang="en-US" sz="21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모의면접 서비스</a:t>
            </a:r>
            <a:endParaRPr lang="ko-KR" sz="21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3639800" y="1181100"/>
            <a:ext cx="3200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700" b="0" i="0" u="none" strike="noStrike" dirty="0" err="1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네트웍스</a:t>
            </a:r>
            <a:r>
              <a:rPr lang="ko-KR" altLang="en-US" sz="17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Family AI </a:t>
            </a:r>
            <a:r>
              <a:rPr lang="ko-KR" altLang="en-US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캠프</a:t>
            </a:r>
            <a:r>
              <a:rPr lang="en-US" altLang="ko-KR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2</a:t>
            </a:r>
            <a:r>
              <a:rPr lang="ko-KR" altLang="en-US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</a:t>
            </a:r>
            <a:endParaRPr lang="en-US" sz="17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1582400" y="7937500"/>
            <a:ext cx="5842000" cy="144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124499"/>
              </a:lnSpc>
            </a:pPr>
            <a:r>
              <a:rPr lang="en-US" sz="26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# </a:t>
            </a:r>
            <a:r>
              <a:rPr lang="en-US" sz="2600" dirty="0">
                <a:solidFill>
                  <a:srgbClr val="FF630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1Team</a:t>
            </a:r>
            <a:r>
              <a:rPr lang="en-US" sz="26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 )    {</a:t>
            </a:r>
          </a:p>
          <a:p>
            <a:pPr lvl="0" algn="r">
              <a:lnSpc>
                <a:spcPct val="124499"/>
              </a:lnSpc>
            </a:pPr>
            <a:r>
              <a:rPr lang="en-US" sz="26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presenter :  = </a:t>
            </a:r>
            <a:r>
              <a:rPr lang="ko-KR" altLang="en-US" sz="2600" dirty="0">
                <a:solidFill>
                  <a:srgbClr val="41C5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홍길동</a:t>
            </a:r>
            <a:r>
              <a:rPr lang="en-US" sz="26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; / </a:t>
            </a:r>
            <a:r>
              <a:rPr lang="ko-KR" sz="2600" b="0" i="0" u="none" strike="noStrike" dirty="0" err="1">
                <a:solidFill>
                  <a:srgbClr val="43D0A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팀</a:t>
            </a:r>
            <a:r>
              <a:rPr lang="ko-KR" altLang="en-US" sz="2600" b="0" i="0" u="none" strike="noStrike" dirty="0" err="1">
                <a:solidFill>
                  <a:srgbClr val="43D0A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endParaRPr lang="ko-KR" sz="2600" b="0" i="0" u="none" strike="noStrike" dirty="0">
              <a:solidFill>
                <a:srgbClr val="43D0AD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0" algn="r">
              <a:lnSpc>
                <a:spcPct val="124499"/>
              </a:lnSpc>
            </a:pPr>
            <a:r>
              <a:rPr lang="en-US" sz="26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// </a:t>
            </a:r>
            <a:r>
              <a:rPr lang="ko-KR" altLang="en-US" sz="26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팀원</a:t>
            </a:r>
            <a:r>
              <a:rPr lang="en-US" sz="26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.  </a:t>
            </a:r>
            <a:r>
              <a:rPr lang="ko-KR" altLang="en-US" sz="2600" b="0" i="0" u="none" strike="noStrike" dirty="0">
                <a:solidFill>
                  <a:srgbClr val="DC56A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장보고</a:t>
            </a:r>
            <a:r>
              <a:rPr lang="en-US" sz="2600" b="0" i="0" u="none" strike="noStrike" dirty="0">
                <a:solidFill>
                  <a:srgbClr val="DC56A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2600" dirty="0">
                <a:solidFill>
                  <a:srgbClr val="DC56A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</a:t>
            </a:r>
            <a:r>
              <a:rPr lang="ko-KR" altLang="en-US" sz="2600" b="0" i="0" u="none" strike="noStrike" dirty="0">
                <a:solidFill>
                  <a:srgbClr val="DC56A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사임당</a:t>
            </a:r>
            <a:r>
              <a:rPr lang="en-US" sz="2600" b="0" i="0" u="none" strike="noStrike" dirty="0">
                <a:solidFill>
                  <a:srgbClr val="DC56A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2600" b="0" i="0" u="none" strike="noStrike" dirty="0">
                <a:solidFill>
                  <a:srgbClr val="DC56A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이순신</a:t>
            </a:r>
            <a:r>
              <a:rPr lang="en-US" sz="26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 -  ]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2311400" y="8267700"/>
            <a:ext cx="69342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400" b="0" i="0" u="none" strike="noStrike" dirty="0">
                <a:solidFill>
                  <a:srgbClr val="FFFFFF">
                    <a:alpha val="65098"/>
                  </a:srgb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↑ ↑ ↑  제목은 팀의 </a:t>
            </a:r>
            <a:r>
              <a:rPr lang="ko-KR" altLang="en-US" sz="2400" b="0" i="0" u="none" strike="noStrike" dirty="0" err="1">
                <a:solidFill>
                  <a:srgbClr val="FFFFFF">
                    <a:alpha val="65098"/>
                  </a:srgb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세부주제명으로</a:t>
            </a:r>
            <a:r>
              <a:rPr lang="ko-KR" altLang="en-US" sz="2400" b="0" i="0" u="none" strike="noStrike" dirty="0">
                <a:solidFill>
                  <a:srgbClr val="FFFFFF">
                    <a:alpha val="65098"/>
                  </a:srgb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작성해주세요</a:t>
            </a:r>
            <a:r>
              <a:rPr lang="en-US" altLang="ko-KR" sz="2400" b="0" i="0" u="none" strike="noStrike" dirty="0">
                <a:solidFill>
                  <a:srgbClr val="FFFFFF">
                    <a:alpha val="65098"/>
                  </a:srgb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sz="2400" b="0" i="0" u="none" strike="noStrike" dirty="0">
              <a:solidFill>
                <a:srgbClr val="FFFFFF">
                  <a:alpha val="65098"/>
                </a:srgb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2311400" y="8851900"/>
            <a:ext cx="6934200" cy="431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400" b="0" i="0" u="none" strike="noStrike" dirty="0">
                <a:solidFill>
                  <a:srgbClr val="FFFFFF">
                    <a:alpha val="65098"/>
                  </a:srgb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↑ ↑ ↑  제목은 팀의 </a:t>
            </a:r>
            <a:r>
              <a:rPr lang="ko-KR" altLang="en-US" sz="2400" b="0" i="0" u="none" strike="noStrike" dirty="0" err="1">
                <a:solidFill>
                  <a:srgbClr val="FFFFFF">
                    <a:alpha val="65098"/>
                  </a:srgb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세부주제명으로</a:t>
            </a:r>
            <a:r>
              <a:rPr lang="ko-KR" altLang="en-US" sz="2400" b="0" i="0" u="none" strike="noStrike" dirty="0">
                <a:solidFill>
                  <a:srgbClr val="FFFFFF">
                    <a:alpha val="65098"/>
                  </a:srgb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작성해주세요</a:t>
            </a:r>
            <a:r>
              <a:rPr lang="en-US" altLang="ko-KR" sz="2400" b="0" i="0" u="none" strike="noStrike" dirty="0">
                <a:solidFill>
                  <a:srgbClr val="FFFFFF">
                    <a:alpha val="65098"/>
                  </a:srgb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ko-KR" sz="2400" b="0" i="0" u="none" strike="noStrike" dirty="0">
              <a:solidFill>
                <a:srgbClr val="FFFFFF">
                  <a:alpha val="65098"/>
                </a:srgbClr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6992600" y="-1054100"/>
            <a:ext cx="1511300" cy="478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6900" b="0" i="0" u="none" strike="noStrike" spc="-700">
                <a:solidFill>
                  <a:srgbClr val="DC56A9">
                    <a:alpha val="20000"/>
                  </a:srgbClr>
                </a:solidFill>
                <a:latin typeface="SF_HailSnow"/>
              </a:rPr>
              <a:t>{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4757400" y="2324100"/>
            <a:ext cx="2489200" cy="534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900" b="0" i="0" u="none" strike="noStrike" spc="-800">
                <a:solidFill>
                  <a:srgbClr val="FF630E">
                    <a:alpha val="20000"/>
                  </a:srgb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71CAC51-1855-D042-64B1-60513D71D0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956DBDDC-E4B8-0A91-3192-A68166A3BA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889000"/>
            <a:ext cx="16497300" cy="952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AE51CD86-330E-13D1-3B34-7E8FDD0CF9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231900"/>
            <a:ext cx="254000" cy="2540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39EABAB8-C70B-3F76-2E40-9A81C87DCB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0" y="1231900"/>
            <a:ext cx="254000" cy="2540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A85C5E78-1210-FF6A-46C7-9D9FEE7399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6200" y="1231900"/>
            <a:ext cx="254000" cy="2540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72A8A3E7-252A-5D40-62BB-6BF075BD6E8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3400" y="1231900"/>
            <a:ext cx="254000" cy="254000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172967ED-7C66-FCC5-07BC-FCBF14D59EC1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3857A635-2E27-B3A8-AB7C-85377042FEB5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>
            <a:extLst>
              <a:ext uri="{FF2B5EF4-FFF2-40B4-BE49-F238E27FC236}">
                <a16:creationId xmlns:a16="http://schemas.microsoft.com/office/drawing/2014/main" id="{DBAECEE7-944D-FD31-A70B-355DB5C9131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16573500" y="5651500"/>
            <a:ext cx="5130800" cy="1905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C932AEB7-6544-C934-6362-909C29810A6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16573500" y="6388100"/>
            <a:ext cx="5130800" cy="190500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871259F2-9080-2E3C-5EF2-8CF0ED611A4D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16573500" y="7124700"/>
            <a:ext cx="5130800" cy="19050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45D11254-B1EE-8333-3605-DAD4EFBA555B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5000"/>
          </a:blip>
          <a:stretch>
            <a:fillRect/>
          </a:stretch>
        </p:blipFill>
        <p:spPr>
          <a:xfrm rot="-3180000">
            <a:off x="13017500" y="8432800"/>
            <a:ext cx="2476500" cy="2070100"/>
          </a:xfrm>
          <a:prstGeom prst="rect">
            <a:avLst/>
          </a:prstGeom>
        </p:spPr>
      </p:pic>
      <p:grpSp>
        <p:nvGrpSpPr>
          <p:cNvPr id="17" name="Group 17">
            <a:extLst>
              <a:ext uri="{FF2B5EF4-FFF2-40B4-BE49-F238E27FC236}">
                <a16:creationId xmlns:a16="http://schemas.microsoft.com/office/drawing/2014/main" id="{BB7AB602-0A9D-FA2C-C4DA-3B0EBD7F1E8A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1" name="TextBox 21">
            <a:extLst>
              <a:ext uri="{FF2B5EF4-FFF2-40B4-BE49-F238E27FC236}">
                <a16:creationId xmlns:a16="http://schemas.microsoft.com/office/drawing/2014/main" id="{3FA8D8B9-2EB1-A4CA-011A-89D194C372EC}"/>
              </a:ext>
            </a:extLst>
          </p:cNvPr>
          <p:cNvSpPr txBox="1"/>
          <p:nvPr/>
        </p:nvSpPr>
        <p:spPr>
          <a:xfrm>
            <a:off x="5538888" y="4758785"/>
            <a:ext cx="7210224" cy="153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altLang="en-US" sz="8800" spc="-1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예상 결과</a:t>
            </a:r>
            <a:r>
              <a:rPr lang="en-US" altLang="ko-KR" sz="8800" spc="-1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8800" spc="-1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목표</a:t>
            </a:r>
            <a:endParaRPr lang="en-US" altLang="ko-KR" sz="8800" spc="-100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E16A6ED2-7A81-06C6-EE27-F1903F6C7667}"/>
              </a:ext>
            </a:extLst>
          </p:cNvPr>
          <p:cNvSpPr txBox="1"/>
          <p:nvPr/>
        </p:nvSpPr>
        <p:spPr>
          <a:xfrm>
            <a:off x="3683000" y="1181100"/>
            <a:ext cx="52324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1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대주제명</a:t>
            </a:r>
            <a:r>
              <a:rPr lang="en-US" altLang="ko-KR" sz="21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LLM</a:t>
            </a:r>
            <a:r>
              <a:rPr lang="ko-KR" altLang="en-US" sz="21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활용한 </a:t>
            </a:r>
            <a:r>
              <a:rPr lang="en-US" altLang="ko-KR" sz="21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AI </a:t>
            </a:r>
            <a:r>
              <a:rPr lang="ko-KR" altLang="en-US" sz="21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모의면접 서비스</a:t>
            </a:r>
            <a:endParaRPr lang="ko-KR" altLang="ko-KR" sz="21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3CF28094-3C74-84AA-47D7-47F8C13A2536}"/>
              </a:ext>
            </a:extLst>
          </p:cNvPr>
          <p:cNvSpPr txBox="1"/>
          <p:nvPr/>
        </p:nvSpPr>
        <p:spPr>
          <a:xfrm>
            <a:off x="13639800" y="1181100"/>
            <a:ext cx="3200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700" b="0" i="0" u="none" strike="noStrike" dirty="0" err="1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네트웍스</a:t>
            </a:r>
            <a:r>
              <a:rPr lang="ko-KR" altLang="en-US" sz="17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Family AI </a:t>
            </a:r>
            <a:r>
              <a:rPr lang="ko-KR" altLang="en-US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캠프</a:t>
            </a:r>
            <a:r>
              <a:rPr lang="en-US" altLang="ko-KR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2</a:t>
            </a:r>
            <a:r>
              <a:rPr lang="ko-KR" altLang="en-US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</a:t>
            </a:r>
            <a:endParaRPr lang="en-US" sz="17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9825BBC3-FDAE-7E18-169B-DAD4CCDD9495}"/>
              </a:ext>
            </a:extLst>
          </p:cNvPr>
          <p:cNvSpPr txBox="1"/>
          <p:nvPr/>
        </p:nvSpPr>
        <p:spPr>
          <a:xfrm>
            <a:off x="16992600" y="-1054100"/>
            <a:ext cx="1511300" cy="478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6900" b="0" i="0" u="none" strike="noStrike" spc="-700">
                <a:solidFill>
                  <a:srgbClr val="DC56A9">
                    <a:alpha val="20000"/>
                  </a:srgbClr>
                </a:solidFill>
                <a:latin typeface="SF_HailSnow"/>
              </a:rPr>
              <a:t>{</a:t>
            </a: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44555008-EEDB-C7BF-50F3-BBCDDBBF8AE9}"/>
              </a:ext>
            </a:extLst>
          </p:cNvPr>
          <p:cNvSpPr txBox="1"/>
          <p:nvPr/>
        </p:nvSpPr>
        <p:spPr>
          <a:xfrm>
            <a:off x="14757400" y="2324100"/>
            <a:ext cx="2489200" cy="534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900" b="0" i="0" u="none" strike="noStrike" spc="-800">
                <a:solidFill>
                  <a:srgbClr val="FF630E">
                    <a:alpha val="20000"/>
                  </a:srgb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</a:t>
            </a:r>
          </a:p>
        </p:txBody>
      </p:sp>
      <p:sp>
        <p:nvSpPr>
          <p:cNvPr id="39" name="TextBox 21">
            <a:extLst>
              <a:ext uri="{FF2B5EF4-FFF2-40B4-BE49-F238E27FC236}">
                <a16:creationId xmlns:a16="http://schemas.microsoft.com/office/drawing/2014/main" id="{AE8BB3BF-EB87-14EA-6ED4-8F89DA8ADA8E}"/>
              </a:ext>
            </a:extLst>
          </p:cNvPr>
          <p:cNvSpPr txBox="1"/>
          <p:nvPr/>
        </p:nvSpPr>
        <p:spPr>
          <a:xfrm>
            <a:off x="5473700" y="3695700"/>
            <a:ext cx="7210224" cy="153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altLang="ko-KR" sz="4400" spc="-100" dirty="0">
                <a:solidFill>
                  <a:srgbClr val="00B0F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PART 03</a:t>
            </a:r>
          </a:p>
        </p:txBody>
      </p:sp>
    </p:spTree>
    <p:extLst>
      <p:ext uri="{BB962C8B-B14F-4D97-AF65-F5344CB8AC3E}">
        <p14:creationId xmlns:p14="http://schemas.microsoft.com/office/powerpoint/2010/main" val="2469600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500" b="0" i="0" u="none" strike="noStrike">
                <a:solidFill>
                  <a:srgbClr val="41C5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</a:t>
            </a:r>
          </a:p>
        </p:txBody>
      </p:sp>
      <p:pic>
        <p:nvPicPr>
          <p:cNvPr id="3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0" y="889000"/>
            <a:ext cx="3136900" cy="1193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889000"/>
            <a:ext cx="12827000" cy="11938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1600" y="1358900"/>
            <a:ext cx="254000" cy="254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8800" y="1358900"/>
            <a:ext cx="254000" cy="254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0" y="1358900"/>
            <a:ext cx="254000" cy="254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03200" y="1358900"/>
            <a:ext cx="254000" cy="2540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0" y="8978900"/>
            <a:ext cx="520700" cy="5207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01900" y="2603500"/>
            <a:ext cx="14122400" cy="6896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683000" y="7315200"/>
            <a:ext cx="11760200" cy="15875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441700" y="6667500"/>
            <a:ext cx="12242800" cy="50800"/>
          </a:xfrm>
          <a:prstGeom prst="rect">
            <a:avLst/>
          </a:prstGeom>
        </p:spPr>
      </p:pic>
      <p:sp>
        <p:nvSpPr>
          <p:cNvPr id="14" name="TextBox 14"/>
          <p:cNvSpPr txBox="1"/>
          <p:nvPr/>
        </p:nvSpPr>
        <p:spPr>
          <a:xfrm>
            <a:off x="3670300" y="4254500"/>
            <a:ext cx="11772900" cy="21082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99600"/>
              </a:lnSpc>
            </a:pPr>
            <a:r>
              <a:rPr lang="ko-KR" sz="64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프로젝트</a:t>
            </a:r>
            <a:r>
              <a:rPr lang="en-US" sz="64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64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관련</a:t>
            </a:r>
            <a:r>
              <a:rPr lang="en-US" sz="64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64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궁금한</a:t>
            </a:r>
            <a:r>
              <a:rPr lang="en-US" sz="64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64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점을</a:t>
            </a:r>
            <a:r>
              <a:rPr lang="en-US" sz="64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</a:p>
          <a:p>
            <a:pPr lvl="0" algn="ctr">
              <a:lnSpc>
                <a:spcPct val="99600"/>
              </a:lnSpc>
            </a:pPr>
            <a:r>
              <a:rPr lang="ko-KR" sz="64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자유롭게</a:t>
            </a:r>
            <a:r>
              <a:rPr lang="en-US" sz="64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64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질문해주세요</a:t>
            </a:r>
            <a:r>
              <a:rPr lang="en-US" sz="64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947900" y="1333500"/>
            <a:ext cx="18923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17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700" b="0" i="0" u="none" strike="noStrike" dirty="0" err="1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네트웍스</a:t>
            </a:r>
            <a:r>
              <a:rPr lang="ko-KR" altLang="en-US" sz="17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en-US" altLang="ko-KR" sz="17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0" algn="r">
              <a:lnSpc>
                <a:spcPct val="99600"/>
              </a:lnSpc>
            </a:pPr>
            <a:r>
              <a:rPr lang="en-US" altLang="ko-KR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Family AI </a:t>
            </a:r>
            <a:r>
              <a:rPr lang="ko-KR" altLang="en-US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캠프</a:t>
            </a:r>
            <a:r>
              <a:rPr lang="en-US" altLang="ko-KR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2</a:t>
            </a:r>
            <a:r>
              <a:rPr lang="ko-KR" altLang="en-US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</a:t>
            </a:r>
            <a:endParaRPr lang="en-US" altLang="ko-KR" sz="17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800" b="0" i="0" u="none" strike="noStrike" spc="-100">
                <a:solidFill>
                  <a:srgbClr val="41C5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PART 3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4521200" y="1079500"/>
            <a:ext cx="22606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8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Q&amp;A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112000" y="7658100"/>
            <a:ext cx="50165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800" b="1" i="0" u="none" strike="noStrike">
                <a:solidFill>
                  <a:srgbClr val="41C5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Ask me Questions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9105900" y="2806700"/>
            <a:ext cx="1308100" cy="280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5700" b="0" i="0" u="none" strike="noStrike" spc="-4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889000"/>
            <a:ext cx="16497300" cy="9525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231900"/>
            <a:ext cx="254000" cy="254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0" y="1231900"/>
            <a:ext cx="254000" cy="254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6200" y="1231900"/>
            <a:ext cx="254000" cy="254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3400" y="1231900"/>
            <a:ext cx="254000" cy="254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23230" y="4356100"/>
            <a:ext cx="1193800" cy="990600"/>
          </a:xfrm>
          <a:prstGeom prst="rect">
            <a:avLst/>
          </a:prstGeom>
        </p:spPr>
      </p:pic>
      <p:grpSp>
        <p:nvGrpSpPr>
          <p:cNvPr id="9" name="Group 9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953674" y="3225800"/>
            <a:ext cx="254000" cy="254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36274" y="3225800"/>
            <a:ext cx="254000" cy="254000"/>
          </a:xfrm>
          <a:prstGeom prst="rect">
            <a:avLst/>
          </a:prstGeom>
        </p:spPr>
      </p:pic>
      <p:grpSp>
        <p:nvGrpSpPr>
          <p:cNvPr id="12" name="Group 12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/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16573500" y="5651500"/>
            <a:ext cx="5130800" cy="1905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16573500" y="6388100"/>
            <a:ext cx="5130800" cy="1905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>
            <a:alphaModFix amt="20000"/>
          </a:blip>
          <a:stretch>
            <a:fillRect/>
          </a:stretch>
        </p:blipFill>
        <p:spPr>
          <a:xfrm>
            <a:off x="16573500" y="7124700"/>
            <a:ext cx="5130800" cy="1905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0">
            <a:alphaModFix amt="15000"/>
          </a:blip>
          <a:stretch>
            <a:fillRect/>
          </a:stretch>
        </p:blipFill>
        <p:spPr>
          <a:xfrm rot="-3180000">
            <a:off x="13017500" y="8432800"/>
            <a:ext cx="2476500" cy="2070100"/>
          </a:xfrm>
          <a:prstGeom prst="rect">
            <a:avLst/>
          </a:prstGeom>
        </p:spPr>
      </p:pic>
      <p:grpSp>
        <p:nvGrpSpPr>
          <p:cNvPr id="17" name="Group 17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48427" y="2900136"/>
            <a:ext cx="2971800" cy="1016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848427" y="3484336"/>
            <a:ext cx="2971800" cy="101600"/>
          </a:xfrm>
          <a:prstGeom prst="rect">
            <a:avLst/>
          </a:prstGeom>
        </p:spPr>
      </p:pic>
      <p:sp>
        <p:nvSpPr>
          <p:cNvPr id="20" name="TextBox 20"/>
          <p:cNvSpPr txBox="1"/>
          <p:nvPr/>
        </p:nvSpPr>
        <p:spPr>
          <a:xfrm>
            <a:off x="5150593" y="4356100"/>
            <a:ext cx="8050313" cy="1524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altLang="ko-KR" sz="11500" b="0" i="0" u="none" strike="noStrike" dirty="0">
                <a:solidFill>
                  <a:srgbClr val="FFFFFF"/>
                </a:solidFill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Thank you</a:t>
            </a:r>
            <a:endParaRPr lang="ko-KR" sz="11500" b="0" i="0" u="none" strike="noStrike" dirty="0">
              <a:solidFill>
                <a:srgbClr val="FFFFFF"/>
              </a:solidFill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13227050" y="3886200"/>
            <a:ext cx="622300" cy="1968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1000" b="0" i="0" u="none" strike="noStrike" spc="-300" dirty="0">
                <a:solidFill>
                  <a:srgbClr val="DC56A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{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1299624" y="5994400"/>
            <a:ext cx="1308100" cy="280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15700" b="0" i="0" u="none" strike="noStrike" spc="-400" dirty="0">
                <a:solidFill>
                  <a:srgbClr val="FF630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2686050" y="5626100"/>
            <a:ext cx="1993900" cy="153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600" b="0" i="0" u="none" strike="noStrike" spc="-200" dirty="0">
                <a:solidFill>
                  <a:srgbClr val="41C5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[     ]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683000" y="1181100"/>
            <a:ext cx="54610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1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대주제명</a:t>
            </a:r>
            <a:r>
              <a:rPr lang="en-US" altLang="ko-KR" sz="21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LLM</a:t>
            </a:r>
            <a:r>
              <a:rPr lang="ko-KR" altLang="en-US" sz="21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활용한 </a:t>
            </a:r>
            <a:r>
              <a:rPr lang="en-US" altLang="ko-KR" sz="21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AI </a:t>
            </a:r>
            <a:r>
              <a:rPr lang="ko-KR" altLang="en-US" sz="21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모의면접 서비스</a:t>
            </a:r>
            <a:endParaRPr lang="ko-KR" altLang="ko-KR" sz="21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4947900" y="1206500"/>
            <a:ext cx="18923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17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700" b="0" i="0" u="none" strike="noStrike" dirty="0" err="1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네트웍스</a:t>
            </a:r>
            <a:r>
              <a:rPr lang="ko-KR" altLang="en-US" sz="17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en-US" altLang="ko-KR" sz="17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0" algn="r">
              <a:lnSpc>
                <a:spcPct val="99600"/>
              </a:lnSpc>
            </a:pPr>
            <a:r>
              <a:rPr lang="en-US" altLang="ko-KR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Family AI </a:t>
            </a:r>
            <a:r>
              <a:rPr lang="ko-KR" altLang="en-US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캠프</a:t>
            </a:r>
            <a:r>
              <a:rPr lang="en-US" altLang="ko-KR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2</a:t>
            </a:r>
            <a:r>
              <a:rPr lang="ko-KR" altLang="en-US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</a:t>
            </a:r>
            <a:endParaRPr lang="en-US" altLang="ko-KR" sz="17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298700" y="7937500"/>
            <a:ext cx="4978400" cy="1447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>
              <a:lnSpc>
                <a:spcPct val="124499"/>
              </a:lnSpc>
            </a:pPr>
            <a:r>
              <a:rPr lang="en-US" altLang="ko-KR" sz="26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# </a:t>
            </a:r>
            <a:r>
              <a:rPr lang="en-US" altLang="ko-KR" sz="2600" dirty="0">
                <a:solidFill>
                  <a:srgbClr val="FF630E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1Team</a:t>
            </a:r>
            <a:r>
              <a:rPr lang="en-US" altLang="ko-KR" sz="26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 )    {</a:t>
            </a:r>
          </a:p>
          <a:p>
            <a:pPr lvl="0">
              <a:lnSpc>
                <a:spcPct val="124499"/>
              </a:lnSpc>
            </a:pPr>
            <a:r>
              <a:rPr lang="en-US" altLang="ko-KR" sz="26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presenter :  = </a:t>
            </a:r>
            <a:r>
              <a:rPr lang="ko-KR" altLang="en-US" sz="2600" dirty="0">
                <a:solidFill>
                  <a:srgbClr val="41C5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홍길동</a:t>
            </a:r>
            <a:r>
              <a:rPr lang="en-US" altLang="ko-KR" sz="26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; / </a:t>
            </a:r>
            <a:r>
              <a:rPr lang="ko-KR" altLang="ko-KR" sz="2600" b="0" i="0" u="none" strike="noStrike" dirty="0" err="1">
                <a:solidFill>
                  <a:srgbClr val="43D0A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팀</a:t>
            </a:r>
            <a:r>
              <a:rPr lang="ko-KR" altLang="en-US" sz="2600" b="0" i="0" u="none" strike="noStrike" dirty="0" err="1">
                <a:solidFill>
                  <a:srgbClr val="43D0AD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  <a:endParaRPr lang="ko-KR" altLang="ko-KR" sz="2600" b="0" i="0" u="none" strike="noStrike" dirty="0">
              <a:solidFill>
                <a:srgbClr val="43D0AD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0">
              <a:lnSpc>
                <a:spcPct val="124499"/>
              </a:lnSpc>
            </a:pPr>
            <a:r>
              <a:rPr lang="en-US" altLang="ko-KR" sz="26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// </a:t>
            </a:r>
            <a:r>
              <a:rPr lang="ko-KR" altLang="en-US" sz="26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팀원</a:t>
            </a:r>
            <a:r>
              <a:rPr lang="en-US" altLang="ko-KR" sz="26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.  </a:t>
            </a:r>
            <a:r>
              <a:rPr lang="ko-KR" altLang="en-US" sz="2600" b="0" i="0" u="none" strike="noStrike" dirty="0">
                <a:solidFill>
                  <a:srgbClr val="DC56A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장보고</a:t>
            </a:r>
            <a:r>
              <a:rPr lang="en-US" altLang="ko-KR" sz="2600" b="0" i="0" u="none" strike="noStrike" dirty="0">
                <a:solidFill>
                  <a:srgbClr val="DC56A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2600" dirty="0">
                <a:solidFill>
                  <a:srgbClr val="DC56A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신</a:t>
            </a:r>
            <a:r>
              <a:rPr lang="ko-KR" altLang="en-US" sz="2600" b="0" i="0" u="none" strike="noStrike" dirty="0">
                <a:solidFill>
                  <a:srgbClr val="DC56A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사임당</a:t>
            </a:r>
            <a:r>
              <a:rPr lang="en-US" altLang="ko-KR" sz="2600" b="0" i="0" u="none" strike="noStrike" dirty="0">
                <a:solidFill>
                  <a:srgbClr val="DC56A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2600" b="0" i="0" u="none" strike="noStrike" dirty="0">
                <a:solidFill>
                  <a:srgbClr val="DC56A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이순신</a:t>
            </a:r>
            <a:r>
              <a:rPr lang="en-US" altLang="ko-KR" sz="26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 -  ]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6992600" y="-1054100"/>
            <a:ext cx="1511300" cy="478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6900" b="0" i="0" u="none" strike="noStrike" spc="-700">
                <a:solidFill>
                  <a:srgbClr val="DC56A9">
                    <a:alpha val="20000"/>
                  </a:srgbClr>
                </a:solidFill>
                <a:latin typeface="SF_HailSnow"/>
              </a:rPr>
              <a:t>{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4757400" y="2324100"/>
            <a:ext cx="2489200" cy="534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900" b="0" i="0" u="none" strike="noStrike" spc="-800">
                <a:solidFill>
                  <a:srgbClr val="FF630E">
                    <a:alpha val="20000"/>
                  </a:srgb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87500" y="889000"/>
            <a:ext cx="3136900" cy="1193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7100" y="889000"/>
            <a:ext cx="12827000" cy="1193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4947900" y="1333500"/>
            <a:ext cx="18923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17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700" b="0" i="0" u="none" strike="noStrike" dirty="0" err="1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네트웍스</a:t>
            </a:r>
            <a:r>
              <a:rPr lang="ko-KR" altLang="en-US" sz="17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en-US" altLang="ko-KR" sz="17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0" algn="r">
              <a:lnSpc>
                <a:spcPct val="99600"/>
              </a:lnSpc>
            </a:pPr>
            <a:r>
              <a:rPr lang="en-US" altLang="ko-KR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Family AI </a:t>
            </a:r>
            <a:r>
              <a:rPr lang="ko-KR" altLang="en-US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캠프</a:t>
            </a:r>
            <a:r>
              <a:rPr lang="en-US" altLang="ko-KR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2</a:t>
            </a:r>
            <a:r>
              <a:rPr lang="ko-KR" altLang="en-US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</a:t>
            </a:r>
            <a:endParaRPr lang="en-US" altLang="ko-KR" sz="17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7800" y="1079500"/>
            <a:ext cx="35433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8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CONTENTS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0700" y="2603500"/>
            <a:ext cx="6108700" cy="18796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0000" y="2603500"/>
            <a:ext cx="8534400" cy="1879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90000" y="7531100"/>
            <a:ext cx="8534400" cy="18796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890000" y="5067300"/>
            <a:ext cx="8534400" cy="1879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9400" y="3530600"/>
            <a:ext cx="1041400" cy="381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9400" y="5994400"/>
            <a:ext cx="1041400" cy="381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99400" y="8445500"/>
            <a:ext cx="1041400" cy="381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2971800" y="3530600"/>
            <a:ext cx="1346200" cy="38100"/>
          </a:xfrm>
          <a:prstGeom prst="rect">
            <a:avLst/>
          </a:prstGeom>
        </p:spPr>
      </p:pic>
      <p:sp>
        <p:nvSpPr>
          <p:cNvPr id="15" name="TextBox 15"/>
          <p:cNvSpPr txBox="1"/>
          <p:nvPr/>
        </p:nvSpPr>
        <p:spPr>
          <a:xfrm>
            <a:off x="3975100" y="2844800"/>
            <a:ext cx="3467100" cy="1460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4000" spc="-1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프로젝트 개요</a:t>
            </a:r>
            <a:endParaRPr lang="ko-KR" sz="4000" b="0" i="0" u="none" strike="noStrike" spc="-100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2108200" y="2933700"/>
            <a:ext cx="1295400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000" b="0" i="0" u="none" strike="noStrike" spc="-100" dirty="0">
                <a:solidFill>
                  <a:srgbClr val="41C5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PART</a:t>
            </a:r>
          </a:p>
          <a:p>
            <a:pPr lvl="0" algn="l">
              <a:lnSpc>
                <a:spcPct val="99600"/>
              </a:lnSpc>
            </a:pPr>
            <a:r>
              <a:rPr lang="en-US" sz="4000" b="0" i="0" u="none" strike="noStrike" spc="-100" dirty="0">
                <a:solidFill>
                  <a:srgbClr val="41C5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01</a:t>
            </a:r>
          </a:p>
        </p:txBody>
      </p:sp>
      <p:pic>
        <p:nvPicPr>
          <p:cNvPr id="17" name="Picture 17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0700" y="5067300"/>
            <a:ext cx="6108700" cy="18796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5400000">
            <a:off x="2971800" y="5994400"/>
            <a:ext cx="1346200" cy="38100"/>
          </a:xfrm>
          <a:prstGeom prst="rect">
            <a:avLst/>
          </a:prstGeom>
        </p:spPr>
      </p:pic>
      <p:sp>
        <p:nvSpPr>
          <p:cNvPr id="19" name="TextBox 19"/>
          <p:cNvSpPr txBox="1"/>
          <p:nvPr/>
        </p:nvSpPr>
        <p:spPr>
          <a:xfrm>
            <a:off x="3975100" y="5308600"/>
            <a:ext cx="3467100" cy="1460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4000" b="0" i="0" u="none" strike="noStrike" spc="-1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진행 현황</a:t>
            </a:r>
            <a:endParaRPr lang="ko-KR" sz="4000" b="0" i="0" u="none" strike="noStrike" spc="-100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108200" y="5397500"/>
            <a:ext cx="1295400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0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PART</a:t>
            </a:r>
          </a:p>
          <a:p>
            <a:pPr lvl="0" algn="l">
              <a:lnSpc>
                <a:spcPct val="99600"/>
              </a:lnSpc>
            </a:pPr>
            <a:r>
              <a:rPr lang="en-US" sz="40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02</a:t>
            </a:r>
          </a:p>
        </p:txBody>
      </p:sp>
      <p:pic>
        <p:nvPicPr>
          <p:cNvPr id="21" name="Picture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0700" y="7531100"/>
            <a:ext cx="6108700" cy="18796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5400000">
            <a:off x="2971800" y="8458200"/>
            <a:ext cx="1346200" cy="38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1531600" y="1358900"/>
            <a:ext cx="254000" cy="2540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1988800" y="1358900"/>
            <a:ext cx="254000" cy="2540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2446000" y="1358900"/>
            <a:ext cx="254000" cy="2540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2903200" y="1358900"/>
            <a:ext cx="254000" cy="254000"/>
          </a:xfrm>
          <a:prstGeom prst="rect">
            <a:avLst/>
          </a:prstGeom>
        </p:spPr>
      </p:pic>
      <p:sp>
        <p:nvSpPr>
          <p:cNvPr id="27" name="TextBox 27"/>
          <p:cNvSpPr txBox="1"/>
          <p:nvPr/>
        </p:nvSpPr>
        <p:spPr>
          <a:xfrm>
            <a:off x="3975100" y="7772400"/>
            <a:ext cx="3467100" cy="1460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ko-KR" altLang="en-US" sz="4000" b="0" i="0" u="none" strike="noStrike" spc="-1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예상 결과</a:t>
            </a:r>
            <a:r>
              <a:rPr lang="en-US" altLang="ko-KR" sz="4000" spc="-1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4000" b="0" i="0" u="none" strike="noStrike" spc="-1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목표</a:t>
            </a:r>
            <a:endParaRPr lang="en-US" sz="4000" b="0" i="0" u="none" strike="noStrike" spc="-100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2108200" y="7861300"/>
            <a:ext cx="1295400" cy="1308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000" b="0" i="0" u="none" strike="noStrike" spc="-100">
                <a:solidFill>
                  <a:srgbClr val="41C5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PART</a:t>
            </a:r>
          </a:p>
          <a:p>
            <a:pPr lvl="0" algn="l">
              <a:lnSpc>
                <a:spcPct val="99600"/>
              </a:lnSpc>
            </a:pPr>
            <a:r>
              <a:rPr lang="en-US" sz="4000" b="0" i="0" u="none" strike="noStrike" spc="-100">
                <a:solidFill>
                  <a:srgbClr val="41C5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398000" y="3035300"/>
            <a:ext cx="55245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29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① </a:t>
            </a:r>
            <a:r>
              <a:rPr lang="ko-KR" altLang="en-US" sz="29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프로젝트 주제 소개</a:t>
            </a:r>
            <a:endParaRPr lang="en-US" sz="29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0" algn="l">
              <a:lnSpc>
                <a:spcPct val="124499"/>
              </a:lnSpc>
            </a:pPr>
            <a:r>
              <a:rPr lang="en-US" sz="29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② </a:t>
            </a:r>
            <a:r>
              <a:rPr lang="ko-KR" altLang="en-US" sz="29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기획 소개</a:t>
            </a:r>
            <a:endParaRPr lang="en-US" sz="29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9398000" y="5499100"/>
            <a:ext cx="55245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29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③ </a:t>
            </a:r>
            <a:r>
              <a:rPr lang="en-US" altLang="ko-KR" sz="29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WBS</a:t>
            </a:r>
            <a:r>
              <a:rPr lang="ko-KR" altLang="en-US" sz="29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기반 진행 현황 전반</a:t>
            </a:r>
            <a:endParaRPr lang="en-US" sz="29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0" algn="l">
              <a:lnSpc>
                <a:spcPct val="124499"/>
              </a:lnSpc>
            </a:pPr>
            <a:r>
              <a:rPr lang="en-US" sz="29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④ </a:t>
            </a:r>
            <a:r>
              <a:rPr lang="ko-KR" altLang="en-US" sz="29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이슈사항</a:t>
            </a:r>
            <a:r>
              <a:rPr lang="en-US" altLang="ko-KR" sz="29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29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트러블 슈팅 등</a:t>
            </a:r>
            <a:endParaRPr lang="en-US" sz="29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9398000" y="7962900"/>
            <a:ext cx="5346700" cy="10668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24499"/>
              </a:lnSpc>
            </a:pPr>
            <a:r>
              <a:rPr lang="en-US" sz="29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⑤ </a:t>
            </a:r>
            <a:r>
              <a:rPr lang="ko-KR" altLang="en-US" sz="29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결과 목표</a:t>
            </a:r>
            <a:endParaRPr lang="en-US" sz="29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0" algn="l">
              <a:lnSpc>
                <a:spcPct val="124499"/>
              </a:lnSpc>
            </a:pPr>
            <a:r>
              <a:rPr lang="en-US" sz="29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⑥ </a:t>
            </a:r>
            <a:r>
              <a:rPr lang="ko-KR" altLang="en-US" sz="29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기타</a:t>
            </a:r>
            <a:endParaRPr lang="en-US" sz="29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8438A5-931E-DEE0-9D78-79A56A843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A3FF35FC-DC9C-8602-F056-D7D2B3940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889000"/>
            <a:ext cx="16497300" cy="952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2D3BBB41-9922-7115-EFEE-C368A205B6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231900"/>
            <a:ext cx="254000" cy="2540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88495C4A-5A90-A3E5-2137-90690790B8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0" y="1231900"/>
            <a:ext cx="254000" cy="2540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7CBA59F3-9B40-5FAB-D5A9-6061F8E76BA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6200" y="1231900"/>
            <a:ext cx="254000" cy="2540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FF7DD925-6693-5FAA-8AD9-D83414E47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3400" y="1231900"/>
            <a:ext cx="254000" cy="254000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7AA6336D-3A22-5E56-C78E-F490AD679F2E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492F00B9-D792-A33A-0092-F95ABF777537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>
            <a:extLst>
              <a:ext uri="{FF2B5EF4-FFF2-40B4-BE49-F238E27FC236}">
                <a16:creationId xmlns:a16="http://schemas.microsoft.com/office/drawing/2014/main" id="{FB295D71-A945-61C0-44FD-024B8E1E4AE2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16573500" y="5651500"/>
            <a:ext cx="5130800" cy="1905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04CD0B3F-CF97-15D4-3D55-F64825D50357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16573500" y="6388100"/>
            <a:ext cx="5130800" cy="190500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6928C0F7-06C3-A669-2ADD-D3C530B9442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16573500" y="7124700"/>
            <a:ext cx="5130800" cy="19050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92C07A94-994C-126D-C7B3-1DBA8F43C08B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5000"/>
          </a:blip>
          <a:stretch>
            <a:fillRect/>
          </a:stretch>
        </p:blipFill>
        <p:spPr>
          <a:xfrm rot="-3180000">
            <a:off x="13017500" y="8432800"/>
            <a:ext cx="2476500" cy="2070100"/>
          </a:xfrm>
          <a:prstGeom prst="rect">
            <a:avLst/>
          </a:prstGeom>
        </p:spPr>
      </p:pic>
      <p:grpSp>
        <p:nvGrpSpPr>
          <p:cNvPr id="17" name="Group 17">
            <a:extLst>
              <a:ext uri="{FF2B5EF4-FFF2-40B4-BE49-F238E27FC236}">
                <a16:creationId xmlns:a16="http://schemas.microsoft.com/office/drawing/2014/main" id="{43B80FC6-6D4F-6C77-1F91-9616DD27C1A7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1" name="TextBox 21">
            <a:extLst>
              <a:ext uri="{FF2B5EF4-FFF2-40B4-BE49-F238E27FC236}">
                <a16:creationId xmlns:a16="http://schemas.microsoft.com/office/drawing/2014/main" id="{65354EAC-65A1-EC57-DF74-25C084B1457B}"/>
              </a:ext>
            </a:extLst>
          </p:cNvPr>
          <p:cNvSpPr txBox="1"/>
          <p:nvPr/>
        </p:nvSpPr>
        <p:spPr>
          <a:xfrm>
            <a:off x="5538888" y="4758785"/>
            <a:ext cx="7210224" cy="153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altLang="en-US" sz="8800" spc="-1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프로젝트 개요</a:t>
            </a:r>
            <a:endParaRPr lang="ko-KR" altLang="ko-KR" sz="8800" b="0" i="0" u="none" strike="noStrike" spc="-100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39E6C5D7-1BB7-B295-8266-44644E87A5B5}"/>
              </a:ext>
            </a:extLst>
          </p:cNvPr>
          <p:cNvSpPr txBox="1"/>
          <p:nvPr/>
        </p:nvSpPr>
        <p:spPr>
          <a:xfrm>
            <a:off x="3683000" y="1181100"/>
            <a:ext cx="50038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1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대주제명</a:t>
            </a:r>
            <a:r>
              <a:rPr lang="en-US" altLang="ko-KR" sz="21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LLM</a:t>
            </a:r>
            <a:r>
              <a:rPr lang="ko-KR" altLang="en-US" sz="21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활용한 </a:t>
            </a:r>
            <a:r>
              <a:rPr lang="en-US" altLang="ko-KR" sz="21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AI </a:t>
            </a:r>
            <a:r>
              <a:rPr lang="ko-KR" altLang="en-US" sz="21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모의면접 서비스</a:t>
            </a:r>
            <a:endParaRPr lang="ko-KR" altLang="ko-KR" sz="21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07B79AEA-7941-C77D-0477-42FB7194BFD2}"/>
              </a:ext>
            </a:extLst>
          </p:cNvPr>
          <p:cNvSpPr txBox="1"/>
          <p:nvPr/>
        </p:nvSpPr>
        <p:spPr>
          <a:xfrm>
            <a:off x="13639800" y="1181100"/>
            <a:ext cx="3200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700" b="0" i="0" u="none" strike="noStrike" dirty="0" err="1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네트웍스</a:t>
            </a:r>
            <a:r>
              <a:rPr lang="ko-KR" altLang="en-US" sz="17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Family AI </a:t>
            </a:r>
            <a:r>
              <a:rPr lang="ko-KR" altLang="en-US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캠프</a:t>
            </a:r>
            <a:r>
              <a:rPr lang="en-US" altLang="ko-KR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2</a:t>
            </a:r>
            <a:r>
              <a:rPr lang="ko-KR" altLang="en-US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</a:t>
            </a:r>
            <a:endParaRPr lang="en-US" sz="17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C615E897-FFF4-7CCA-ECA2-A53FC8F2E4F8}"/>
              </a:ext>
            </a:extLst>
          </p:cNvPr>
          <p:cNvSpPr txBox="1"/>
          <p:nvPr/>
        </p:nvSpPr>
        <p:spPr>
          <a:xfrm>
            <a:off x="16992600" y="-1054100"/>
            <a:ext cx="1511300" cy="478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6900" b="0" i="0" u="none" strike="noStrike" spc="-700">
                <a:solidFill>
                  <a:srgbClr val="DC56A9">
                    <a:alpha val="20000"/>
                  </a:srgbClr>
                </a:solidFill>
                <a:latin typeface="SF_HailSnow"/>
              </a:rPr>
              <a:t>{</a:t>
            </a: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5206517B-4059-5A9F-5FFE-F0B4C02DFAE9}"/>
              </a:ext>
            </a:extLst>
          </p:cNvPr>
          <p:cNvSpPr txBox="1"/>
          <p:nvPr/>
        </p:nvSpPr>
        <p:spPr>
          <a:xfrm>
            <a:off x="14757400" y="2324100"/>
            <a:ext cx="2489200" cy="534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900" b="0" i="0" u="none" strike="noStrike" spc="-800">
                <a:solidFill>
                  <a:srgbClr val="FF630E">
                    <a:alpha val="20000"/>
                  </a:srgb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</a:t>
            </a:r>
          </a:p>
        </p:txBody>
      </p:sp>
      <p:sp>
        <p:nvSpPr>
          <p:cNvPr id="39" name="TextBox 21">
            <a:extLst>
              <a:ext uri="{FF2B5EF4-FFF2-40B4-BE49-F238E27FC236}">
                <a16:creationId xmlns:a16="http://schemas.microsoft.com/office/drawing/2014/main" id="{B93F3D76-07D9-F1C8-6221-3F0E5CF95A59}"/>
              </a:ext>
            </a:extLst>
          </p:cNvPr>
          <p:cNvSpPr txBox="1"/>
          <p:nvPr/>
        </p:nvSpPr>
        <p:spPr>
          <a:xfrm>
            <a:off x="5473700" y="3695700"/>
            <a:ext cx="7210224" cy="153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altLang="ko-KR" sz="4400" spc="-100" dirty="0">
                <a:solidFill>
                  <a:srgbClr val="00B0F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PART 01</a:t>
            </a:r>
          </a:p>
        </p:txBody>
      </p:sp>
    </p:spTree>
    <p:extLst>
      <p:ext uri="{BB962C8B-B14F-4D97-AF65-F5344CB8AC3E}">
        <p14:creationId xmlns:p14="http://schemas.microsoft.com/office/powerpoint/2010/main" val="35754657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0" y="889000"/>
            <a:ext cx="3136900" cy="1193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889000"/>
            <a:ext cx="12827000" cy="1193800"/>
          </a:xfrm>
          <a:prstGeom prst="rect">
            <a:avLst/>
          </a:prstGeom>
        </p:spPr>
      </p:pic>
      <p:sp>
        <p:nvSpPr>
          <p:cNvPr id="4" name="TextBox 4"/>
          <p:cNvSpPr txBox="1"/>
          <p:nvPr/>
        </p:nvSpPr>
        <p:spPr>
          <a:xfrm>
            <a:off x="14947900" y="1333500"/>
            <a:ext cx="18923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17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700" b="0" i="0" u="none" strike="noStrike" dirty="0" err="1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네트웍스</a:t>
            </a:r>
            <a:r>
              <a:rPr lang="ko-KR" altLang="en-US" sz="17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en-US" altLang="ko-KR" sz="17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0" algn="r">
              <a:lnSpc>
                <a:spcPct val="99600"/>
              </a:lnSpc>
            </a:pPr>
            <a:r>
              <a:rPr lang="en-US" altLang="ko-KR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Family AI </a:t>
            </a:r>
            <a:r>
              <a:rPr lang="ko-KR" altLang="en-US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캠프</a:t>
            </a:r>
            <a:r>
              <a:rPr lang="en-US" altLang="ko-KR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2</a:t>
            </a:r>
            <a:r>
              <a:rPr lang="ko-KR" altLang="en-US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</a:t>
            </a:r>
            <a:endParaRPr lang="en-US" altLang="ko-KR" sz="17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800" b="0" i="0" u="none" strike="noStrike" spc="-100" dirty="0">
                <a:solidFill>
                  <a:srgbClr val="41C5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PART 1</a:t>
            </a:r>
          </a:p>
        </p:txBody>
      </p:sp>
      <p:pic>
        <p:nvPicPr>
          <p:cNvPr id="6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2806700"/>
            <a:ext cx="520700" cy="5207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0700" y="2603500"/>
            <a:ext cx="5549900" cy="3276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1800" y="2603500"/>
            <a:ext cx="8102600" cy="15113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1800" y="4368800"/>
            <a:ext cx="8102600" cy="15113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1800" y="6134100"/>
            <a:ext cx="8102600" cy="15113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321800" y="7912100"/>
            <a:ext cx="8102600" cy="15113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8300" y="5600700"/>
            <a:ext cx="673100" cy="8128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90700" y="6134100"/>
            <a:ext cx="5549900" cy="3276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2120900" y="3924300"/>
            <a:ext cx="4889500" cy="381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>
            <a:off x="2120900" y="7454900"/>
            <a:ext cx="4889500" cy="381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531600" y="1358900"/>
            <a:ext cx="254000" cy="2540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988800" y="1358900"/>
            <a:ext cx="254000" cy="254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446000" y="1358900"/>
            <a:ext cx="254000" cy="2540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903200" y="1358900"/>
            <a:ext cx="254000" cy="254000"/>
          </a:xfrm>
          <a:prstGeom prst="rect">
            <a:avLst/>
          </a:prstGeom>
        </p:spPr>
      </p:pic>
      <p:sp>
        <p:nvSpPr>
          <p:cNvPr id="21" name="TextBox 21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500" b="0" i="0" u="none" strike="noStrike">
                <a:solidFill>
                  <a:srgbClr val="41C5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4521200" y="1079500"/>
            <a:ext cx="34798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48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프로젝트</a:t>
            </a:r>
            <a:r>
              <a:rPr lang="en-US" sz="48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48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개요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563100" y="3022600"/>
            <a:ext cx="7607300" cy="66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altLang="en-US" sz="3700" b="0" i="0" u="none" strike="noStrike" spc="-1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내용 입력</a:t>
            </a:r>
            <a:endParaRPr lang="ko-KR" sz="3700" b="0" i="0" u="none" strike="noStrike" spc="-100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9550400" y="4787900"/>
            <a:ext cx="7645400" cy="66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altLang="en-US" sz="3700" b="0" i="0" u="none" strike="noStrike" spc="-1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내용 입력</a:t>
            </a:r>
            <a:endParaRPr lang="ko-KR" altLang="ko-KR" sz="3700" b="0" i="0" u="none" strike="noStrike" spc="-100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9537700" y="6553200"/>
            <a:ext cx="7670800" cy="66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altLang="en-US" sz="3700" b="0" i="0" u="none" strike="noStrike" spc="-1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내용 입력</a:t>
            </a:r>
            <a:endParaRPr lang="ko-KR" altLang="ko-KR" sz="3700" b="0" i="0" u="none" strike="noStrike" spc="-100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9461500" y="8331200"/>
            <a:ext cx="7810500" cy="660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altLang="en-US" sz="3700" b="0" i="0" u="none" strike="noStrike" spc="-1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내용 입력</a:t>
            </a:r>
            <a:endParaRPr lang="ko-KR" altLang="ko-KR" sz="3700" b="0" i="0" u="none" strike="noStrike" spc="-100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3" name="TextBox 33"/>
          <p:cNvSpPr txBox="1"/>
          <p:nvPr/>
        </p:nvSpPr>
        <p:spPr>
          <a:xfrm>
            <a:off x="1955800" y="3048000"/>
            <a:ext cx="51435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프로젝트</a:t>
            </a:r>
            <a:r>
              <a:rPr lang="en-US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3378200" y="4305300"/>
            <a:ext cx="23749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프로젝트</a:t>
            </a:r>
            <a:r>
              <a:rPr lang="en-US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명을</a:t>
            </a:r>
          </a:p>
          <a:p>
            <a:pPr lvl="0" algn="ctr">
              <a:lnSpc>
                <a:spcPct val="124499"/>
              </a:lnSpc>
            </a:pP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입력해주세요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955800" y="6565900"/>
            <a:ext cx="51181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개발</a:t>
            </a:r>
            <a:r>
              <a:rPr lang="en-US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일정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3289300" y="7835900"/>
            <a:ext cx="2552700" cy="609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3400" b="0" i="0" u="none" strike="noStrike" spc="-2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9. 20. - 11. 15.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0" y="889000"/>
            <a:ext cx="3136900" cy="1193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889000"/>
            <a:ext cx="12827000" cy="1193800"/>
          </a:xfrm>
          <a:prstGeom prst="rect">
            <a:avLst/>
          </a:prstGeom>
        </p:spPr>
      </p:pic>
      <p:grpSp>
        <p:nvGrpSpPr>
          <p:cNvPr id="4" name="Group 4"/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5" name="Picture 5"/>
          <p:cNvPicPr>
            <a:picLocks noChangeAspect="1"/>
          </p:cNvPicPr>
          <p:nvPr/>
        </p:nvPicPr>
        <p:blipFill>
          <a:blip r:embed="rId4">
            <a:alphaModFix amt="50000"/>
          </a:blip>
          <a:stretch>
            <a:fillRect/>
          </a:stretch>
        </p:blipFill>
        <p:spPr>
          <a:xfrm>
            <a:off x="6959600" y="3352800"/>
            <a:ext cx="5308600" cy="53086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5">
            <a:alphaModFix amt="50000"/>
          </a:blip>
          <a:stretch>
            <a:fillRect/>
          </a:stretch>
        </p:blipFill>
        <p:spPr>
          <a:xfrm>
            <a:off x="7543800" y="3937000"/>
            <a:ext cx="4140200" cy="41402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6">
            <a:alphaModFix amt="50000"/>
          </a:blip>
          <a:stretch>
            <a:fillRect/>
          </a:stretch>
        </p:blipFill>
        <p:spPr>
          <a:xfrm>
            <a:off x="6451600" y="2857500"/>
            <a:ext cx="6311900" cy="63119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6200000">
            <a:off x="5168900" y="4178300"/>
            <a:ext cx="393700" cy="4826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531600" y="1358900"/>
            <a:ext cx="254000" cy="2540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988800" y="1358900"/>
            <a:ext cx="254000" cy="2540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2446000" y="1358900"/>
            <a:ext cx="254000" cy="2540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903200" y="1358900"/>
            <a:ext cx="254000" cy="2540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71500" y="4051300"/>
            <a:ext cx="520700" cy="5207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90700" y="2603500"/>
            <a:ext cx="7137400" cy="1371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90700" y="8051800"/>
            <a:ext cx="7137400" cy="1371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90700" y="4927600"/>
            <a:ext cx="7137400" cy="21590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6200000">
            <a:off x="13652500" y="4178300"/>
            <a:ext cx="393700" cy="4826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0287000" y="4927600"/>
            <a:ext cx="7137400" cy="21590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87000" y="2603500"/>
            <a:ext cx="7137400" cy="13716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287000" y="8051800"/>
            <a:ext cx="7137400" cy="13716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0800000">
            <a:off x="1981200" y="7086600"/>
            <a:ext cx="6769100" cy="9017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0800000">
            <a:off x="10464800" y="7086600"/>
            <a:ext cx="6769100" cy="9144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6200000">
            <a:off x="5168900" y="7289800"/>
            <a:ext cx="393700" cy="4826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-16200000">
            <a:off x="13652500" y="7289800"/>
            <a:ext cx="393700" cy="482600"/>
          </a:xfrm>
          <a:prstGeom prst="rect">
            <a:avLst/>
          </a:prstGeom>
        </p:spPr>
      </p:pic>
      <p:sp>
        <p:nvSpPr>
          <p:cNvPr id="26" name="TextBox 26"/>
          <p:cNvSpPr txBox="1"/>
          <p:nvPr/>
        </p:nvSpPr>
        <p:spPr>
          <a:xfrm>
            <a:off x="14947900" y="1333500"/>
            <a:ext cx="18923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17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700" b="0" i="0" u="none" strike="noStrike" dirty="0" err="1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네트웍스</a:t>
            </a:r>
            <a:r>
              <a:rPr lang="ko-KR" altLang="en-US" sz="17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en-US" altLang="ko-KR" sz="17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0" algn="r">
              <a:lnSpc>
                <a:spcPct val="99600"/>
              </a:lnSpc>
            </a:pPr>
            <a:r>
              <a:rPr lang="en-US" altLang="ko-KR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Family AI </a:t>
            </a:r>
            <a:r>
              <a:rPr lang="ko-KR" altLang="en-US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캠프</a:t>
            </a:r>
            <a:r>
              <a:rPr lang="en-US" altLang="ko-KR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2</a:t>
            </a:r>
            <a:r>
              <a:rPr lang="ko-KR" altLang="en-US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</a:t>
            </a:r>
            <a:endParaRPr lang="en-US" altLang="ko-KR" sz="17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7" name="TextBox 27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800" b="0" i="0" u="none" strike="noStrike" spc="-100">
                <a:solidFill>
                  <a:srgbClr val="41C5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PART 1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500" b="0" i="0" u="none" strike="noStrike">
                <a:solidFill>
                  <a:srgbClr val="41C5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521200" y="1079500"/>
            <a:ext cx="34798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48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프로젝트</a:t>
            </a:r>
            <a:r>
              <a:rPr lang="en-US" sz="48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48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기능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044700" y="3022600"/>
            <a:ext cx="66294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게시판</a:t>
            </a:r>
            <a:r>
              <a:rPr lang="en-US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기능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3479800" y="5422900"/>
            <a:ext cx="37719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3400" b="0" i="0" u="none" strike="noStrike" spc="-2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게시판</a:t>
            </a:r>
            <a:r>
              <a:rPr lang="en-US" sz="3400" b="0" i="0" u="none" strike="noStrike" spc="-2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3400" b="0" i="0" u="none" strike="noStrike" spc="-2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글</a:t>
            </a:r>
            <a:r>
              <a:rPr lang="en-US" sz="3400" b="0" i="0" u="none" strike="noStrike" spc="-2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3400" b="0" i="0" u="none" strike="noStrike" spc="-2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작성</a:t>
            </a:r>
            <a:r>
              <a:rPr lang="en-US" sz="3400" b="0" i="0" u="none" strike="noStrike" spc="-2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·  </a:t>
            </a:r>
            <a:r>
              <a:rPr lang="ko-KR" sz="3400" b="0" i="0" u="none" strike="noStrike" spc="-2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수정</a:t>
            </a:r>
            <a:r>
              <a:rPr lang="en-US" sz="3400" b="0" i="0" u="none" strike="noStrike" spc="-2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</a:p>
          <a:p>
            <a:pPr lvl="0" algn="ctr">
              <a:lnSpc>
                <a:spcPct val="124499"/>
              </a:lnSpc>
            </a:pPr>
            <a:r>
              <a:rPr lang="ko-KR" sz="3400" b="0" i="0" u="none" strike="noStrike" spc="-2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삭제</a:t>
            </a:r>
            <a:r>
              <a:rPr lang="en-US" sz="3400" b="0" i="0" u="none" strike="noStrike" spc="-2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·  </a:t>
            </a:r>
            <a:r>
              <a:rPr lang="ko-KR" sz="3400" b="0" i="0" u="none" strike="noStrike" spc="-2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열람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019300" y="8458200"/>
            <a:ext cx="66929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게시판</a:t>
            </a:r>
            <a:r>
              <a:rPr lang="en-US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댓글</a:t>
            </a:r>
            <a:r>
              <a:rPr lang="en-US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작성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655300" y="3022600"/>
            <a:ext cx="63881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실시간</a:t>
            </a:r>
            <a:r>
              <a:rPr lang="en-US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채팅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11963400" y="5422900"/>
            <a:ext cx="3771900" cy="1244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친구</a:t>
            </a:r>
            <a:r>
              <a:rPr lang="en-US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추가</a:t>
            </a:r>
            <a:r>
              <a:rPr lang="en-US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</a:t>
            </a:r>
          </a:p>
          <a:p>
            <a:pPr lvl="0" algn="ctr">
              <a:lnSpc>
                <a:spcPct val="124499"/>
              </a:lnSpc>
            </a:pP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실시간</a:t>
            </a:r>
            <a:r>
              <a:rPr lang="en-US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채팅</a:t>
            </a:r>
            <a:r>
              <a:rPr lang="en-US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보내기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0541000" y="8458200"/>
            <a:ext cx="66167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메시지</a:t>
            </a:r>
            <a:r>
              <a:rPr lang="en-US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열람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0" y="889000"/>
            <a:ext cx="3136900" cy="1193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889000"/>
            <a:ext cx="12827000" cy="1193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1600" y="1358900"/>
            <a:ext cx="254000" cy="254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8800" y="1358900"/>
            <a:ext cx="254000" cy="254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0" y="1358900"/>
            <a:ext cx="254000" cy="254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03200" y="1358900"/>
            <a:ext cx="254000" cy="254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5283200"/>
            <a:ext cx="520700" cy="520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553200" y="3276600"/>
            <a:ext cx="6096000" cy="381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0700" y="2603500"/>
            <a:ext cx="4787900" cy="1371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213600" y="2603500"/>
            <a:ext cx="4787900" cy="1371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36500" y="2603500"/>
            <a:ext cx="4787900" cy="1371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>
            <a:alphaModFix amt="10000"/>
          </a:blip>
          <a:stretch>
            <a:fillRect/>
          </a:stretch>
        </p:blipFill>
        <p:spPr>
          <a:xfrm>
            <a:off x="1778000" y="4635500"/>
            <a:ext cx="4787900" cy="48133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2">
            <a:alphaModFix amt="10000"/>
          </a:blip>
          <a:stretch>
            <a:fillRect/>
          </a:stretch>
        </p:blipFill>
        <p:spPr>
          <a:xfrm>
            <a:off x="7200900" y="4635500"/>
            <a:ext cx="4787900" cy="48133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>
            <a:alphaModFix amt="10000"/>
          </a:blip>
          <a:stretch>
            <a:fillRect/>
          </a:stretch>
        </p:blipFill>
        <p:spPr>
          <a:xfrm>
            <a:off x="12636500" y="4635500"/>
            <a:ext cx="4787900" cy="48133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90700" y="4635500"/>
            <a:ext cx="4787900" cy="48133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200900" y="4635500"/>
            <a:ext cx="4787900" cy="48133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2636500" y="4622800"/>
            <a:ext cx="4787900" cy="48260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3835400" y="4305300"/>
            <a:ext cx="698500" cy="38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9258300" y="4305300"/>
            <a:ext cx="698500" cy="38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5400000">
            <a:off x="14681200" y="4305300"/>
            <a:ext cx="698500" cy="38100"/>
          </a:xfrm>
          <a:prstGeom prst="rect">
            <a:avLst/>
          </a:prstGeom>
        </p:spPr>
      </p:pic>
      <p:sp>
        <p:nvSpPr>
          <p:cNvPr id="23" name="TextBox 23"/>
          <p:cNvSpPr txBox="1"/>
          <p:nvPr/>
        </p:nvSpPr>
        <p:spPr>
          <a:xfrm>
            <a:off x="14947900" y="1333500"/>
            <a:ext cx="18923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17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700" b="0" i="0" u="none" strike="noStrike" dirty="0" err="1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네트웍스</a:t>
            </a:r>
            <a:r>
              <a:rPr lang="ko-KR" altLang="en-US" sz="17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en-US" altLang="ko-KR" sz="17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0" algn="r">
              <a:lnSpc>
                <a:spcPct val="99600"/>
              </a:lnSpc>
            </a:pPr>
            <a:r>
              <a:rPr lang="en-US" altLang="ko-KR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Family AI </a:t>
            </a:r>
            <a:r>
              <a:rPr lang="ko-KR" altLang="en-US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캠프</a:t>
            </a:r>
            <a:r>
              <a:rPr lang="en-US" altLang="ko-KR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2</a:t>
            </a:r>
            <a:r>
              <a:rPr lang="ko-KR" altLang="en-US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</a:t>
            </a:r>
            <a:endParaRPr lang="en-US" altLang="ko-KR" sz="17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4" name="TextBox 24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800" b="0" i="0" u="none" strike="noStrike" spc="-200" dirty="0">
                <a:solidFill>
                  <a:srgbClr val="41C5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PART 1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500" b="0" i="0" u="none" strike="noStrike">
                <a:solidFill>
                  <a:srgbClr val="41C5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4521200" y="1079500"/>
            <a:ext cx="22606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48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기술스택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1993900" y="3022600"/>
            <a:ext cx="43815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서버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480300" y="3022600"/>
            <a:ext cx="42545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배포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2877800" y="3022600"/>
            <a:ext cx="43053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DB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070100" y="5473700"/>
            <a:ext cx="4229100" cy="311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사용한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기술명을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입력해주세요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lvl="0" algn="ctr">
              <a:lnSpc>
                <a:spcPct val="124499"/>
              </a:lnSpc>
            </a:pP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페이지는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기술에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대한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</a:p>
          <a:p>
            <a:pPr lvl="0" algn="ctr">
              <a:lnSpc>
                <a:spcPct val="124499"/>
              </a:lnSpc>
            </a:pP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설명을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적는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페이지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입니다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 </a:t>
            </a:r>
          </a:p>
          <a:p>
            <a:pPr lvl="0" algn="ctr">
              <a:lnSpc>
                <a:spcPct val="124499"/>
              </a:lnSpc>
            </a:pP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개발에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사용된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기술을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</a:p>
          <a:p>
            <a:pPr lvl="0" algn="ctr">
              <a:lnSpc>
                <a:spcPct val="124499"/>
              </a:lnSpc>
            </a:pP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설명해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주세요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480300" y="5473700"/>
            <a:ext cx="4229100" cy="3111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사용한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기술명을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입력해주세요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lvl="0" algn="ctr">
              <a:lnSpc>
                <a:spcPct val="124499"/>
              </a:lnSpc>
            </a:pP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프로그램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기술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스펙을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</a:p>
          <a:p>
            <a:pPr lvl="0" algn="ctr">
              <a:lnSpc>
                <a:spcPct val="124499"/>
              </a:lnSpc>
            </a:pP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설명해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주세요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lvl="0" algn="ctr">
              <a:lnSpc>
                <a:spcPct val="124499"/>
              </a:lnSpc>
            </a:pP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개발에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사용된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기술을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</a:p>
          <a:p>
            <a:pPr lvl="0" algn="ctr">
              <a:lnSpc>
                <a:spcPct val="124499"/>
              </a:lnSpc>
            </a:pP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설명해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주세요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2915900" y="5473700"/>
            <a:ext cx="4229100" cy="20574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사용한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기술명을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입력해주세요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 lvl="0" algn="ctr">
              <a:lnSpc>
                <a:spcPct val="124499"/>
              </a:lnSpc>
            </a:pP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데이터를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위한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기술을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</a:t>
            </a:r>
          </a:p>
          <a:p>
            <a:pPr lvl="0" algn="ctr">
              <a:lnSpc>
                <a:spcPct val="124499"/>
              </a:lnSpc>
            </a:pP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설명해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주세요</a:t>
            </a:r>
            <a:r>
              <a:rPr lang="en-US" sz="28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0" y="889000"/>
            <a:ext cx="3136900" cy="1193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889000"/>
            <a:ext cx="12827000" cy="1193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1600" y="1358900"/>
            <a:ext cx="254000" cy="254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8800" y="1358900"/>
            <a:ext cx="254000" cy="254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0" y="1358900"/>
            <a:ext cx="254000" cy="254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03200" y="1358900"/>
            <a:ext cx="254000" cy="254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71500" y="6515100"/>
            <a:ext cx="520700" cy="5207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pic>
        <p:nvPicPr>
          <p:cNvPr id="10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790700" y="2603500"/>
            <a:ext cx="7645400" cy="1117600"/>
          </a:xfrm>
          <a:prstGeom prst="rect">
            <a:avLst/>
          </a:prstGeom>
        </p:spPr>
      </p:pic>
      <p:pic>
        <p:nvPicPr>
          <p:cNvPr id="11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90700" y="4584700"/>
            <a:ext cx="3670300" cy="1117600"/>
          </a:xfrm>
          <a:prstGeom prst="rect">
            <a:avLst/>
          </a:prstGeom>
        </p:spPr>
      </p:pic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79000" y="2603500"/>
            <a:ext cx="7645400" cy="11176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765800" y="4584700"/>
            <a:ext cx="3670300" cy="11176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779000" y="4584700"/>
            <a:ext cx="3670300" cy="11176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3754100" y="4584700"/>
            <a:ext cx="3670300" cy="11176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581400" y="4114800"/>
            <a:ext cx="4076700" cy="469900"/>
          </a:xfrm>
          <a:prstGeom prst="rect">
            <a:avLst/>
          </a:prstGeom>
        </p:spPr>
      </p:pic>
      <p:pic>
        <p:nvPicPr>
          <p:cNvPr id="17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5410200" y="3898900"/>
            <a:ext cx="419100" cy="25400"/>
          </a:xfrm>
          <a:prstGeom prst="rect">
            <a:avLst/>
          </a:prstGeom>
        </p:spPr>
      </p:pic>
      <p:pic>
        <p:nvPicPr>
          <p:cNvPr id="18" name="Picture 18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1569700" y="4114800"/>
            <a:ext cx="4076700" cy="469900"/>
          </a:xfrm>
          <a:prstGeom prst="rect">
            <a:avLst/>
          </a:prstGeom>
        </p:spPr>
      </p:pic>
      <p:pic>
        <p:nvPicPr>
          <p:cNvPr id="19" name="Picture 19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5400000">
            <a:off x="13398500" y="3898900"/>
            <a:ext cx="419100" cy="25400"/>
          </a:xfrm>
          <a:prstGeom prst="rect">
            <a:avLst/>
          </a:prstGeom>
        </p:spPr>
      </p:pic>
      <p:pic>
        <p:nvPicPr>
          <p:cNvPr id="20" name="Picture 20"/>
          <p:cNvPicPr>
            <a:picLocks noChangeAspect="1"/>
          </p:cNvPicPr>
          <p:nvPr/>
        </p:nvPicPr>
        <p:blipFill>
          <a:blip r:embed="rId14">
            <a:alphaModFix amt="10000"/>
          </a:blip>
          <a:stretch>
            <a:fillRect/>
          </a:stretch>
        </p:blipFill>
        <p:spPr>
          <a:xfrm>
            <a:off x="1790700" y="5956300"/>
            <a:ext cx="3670300" cy="3594100"/>
          </a:xfrm>
          <a:prstGeom prst="rect">
            <a:avLst/>
          </a:prstGeom>
        </p:spPr>
      </p:pic>
      <p:pic>
        <p:nvPicPr>
          <p:cNvPr id="21" name="Picture 21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790700" y="5956300"/>
            <a:ext cx="3670300" cy="3594100"/>
          </a:xfrm>
          <a:prstGeom prst="rect">
            <a:avLst/>
          </a:prstGeom>
        </p:spPr>
      </p:pic>
      <p:pic>
        <p:nvPicPr>
          <p:cNvPr id="22" name="Picture 22"/>
          <p:cNvPicPr>
            <a:picLocks noChangeAspect="1"/>
          </p:cNvPicPr>
          <p:nvPr/>
        </p:nvPicPr>
        <p:blipFill>
          <a:blip r:embed="rId14">
            <a:alphaModFix amt="10000"/>
          </a:blip>
          <a:stretch>
            <a:fillRect/>
          </a:stretch>
        </p:blipFill>
        <p:spPr>
          <a:xfrm>
            <a:off x="5765800" y="5956300"/>
            <a:ext cx="3670300" cy="3594100"/>
          </a:xfrm>
          <a:prstGeom prst="rect">
            <a:avLst/>
          </a:prstGeom>
        </p:spPr>
      </p:pic>
      <p:pic>
        <p:nvPicPr>
          <p:cNvPr id="23" name="Picture 23"/>
          <p:cNvPicPr>
            <a:picLocks noChangeAspect="1"/>
          </p:cNvPicPr>
          <p:nvPr/>
        </p:nvPicPr>
        <p:blipFill>
          <a:blip r:embed="rId14">
            <a:alphaModFix amt="10000"/>
          </a:blip>
          <a:stretch>
            <a:fillRect/>
          </a:stretch>
        </p:blipFill>
        <p:spPr>
          <a:xfrm>
            <a:off x="9779000" y="5956300"/>
            <a:ext cx="3670300" cy="3594100"/>
          </a:xfrm>
          <a:prstGeom prst="rect">
            <a:avLst/>
          </a:prstGeom>
        </p:spPr>
      </p:pic>
      <p:pic>
        <p:nvPicPr>
          <p:cNvPr id="24" name="Picture 24"/>
          <p:cNvPicPr>
            <a:picLocks noChangeAspect="1"/>
          </p:cNvPicPr>
          <p:nvPr/>
        </p:nvPicPr>
        <p:blipFill>
          <a:blip r:embed="rId14">
            <a:alphaModFix amt="10000"/>
          </a:blip>
          <a:stretch>
            <a:fillRect/>
          </a:stretch>
        </p:blipFill>
        <p:spPr>
          <a:xfrm>
            <a:off x="13754100" y="5956300"/>
            <a:ext cx="3670300" cy="3594100"/>
          </a:xfrm>
          <a:prstGeom prst="rect">
            <a:avLst/>
          </a:prstGeom>
        </p:spPr>
      </p:pic>
      <p:pic>
        <p:nvPicPr>
          <p:cNvPr id="25" name="Picture 25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765800" y="5956300"/>
            <a:ext cx="3670300" cy="3594100"/>
          </a:xfrm>
          <a:prstGeom prst="rect">
            <a:avLst/>
          </a:prstGeom>
        </p:spPr>
      </p:pic>
      <p:pic>
        <p:nvPicPr>
          <p:cNvPr id="26" name="Picture 2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779000" y="5956300"/>
            <a:ext cx="3670300" cy="3594100"/>
          </a:xfrm>
          <a:prstGeom prst="rect">
            <a:avLst/>
          </a:prstGeom>
        </p:spPr>
      </p:pic>
      <p:pic>
        <p:nvPicPr>
          <p:cNvPr id="27" name="Picture 2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3754100" y="5956300"/>
            <a:ext cx="3670300" cy="3594100"/>
          </a:xfrm>
          <a:prstGeom prst="rect">
            <a:avLst/>
          </a:prstGeom>
        </p:spPr>
      </p:pic>
      <p:sp>
        <p:nvSpPr>
          <p:cNvPr id="28" name="TextBox 28"/>
          <p:cNvSpPr txBox="1"/>
          <p:nvPr/>
        </p:nvSpPr>
        <p:spPr>
          <a:xfrm>
            <a:off x="14947900" y="1333500"/>
            <a:ext cx="18923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17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700" b="0" i="0" u="none" strike="noStrike" dirty="0" err="1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네트웍스</a:t>
            </a:r>
            <a:r>
              <a:rPr lang="ko-KR" altLang="en-US" sz="17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en-US" altLang="ko-KR" sz="17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0" algn="r">
              <a:lnSpc>
                <a:spcPct val="99600"/>
              </a:lnSpc>
            </a:pPr>
            <a:r>
              <a:rPr lang="en-US" altLang="ko-KR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Family AI </a:t>
            </a:r>
            <a:r>
              <a:rPr lang="ko-KR" altLang="en-US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캠프</a:t>
            </a:r>
            <a:r>
              <a:rPr lang="en-US" altLang="ko-KR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2</a:t>
            </a:r>
            <a:r>
              <a:rPr lang="ko-KR" altLang="en-US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</a:t>
            </a:r>
            <a:endParaRPr lang="en-US" altLang="ko-KR" sz="17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800" b="0" i="0" u="none" strike="noStrike" spc="-200" dirty="0">
                <a:solidFill>
                  <a:srgbClr val="41C5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PART 1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500" b="0" i="0" u="none" strike="noStrike">
                <a:solidFill>
                  <a:srgbClr val="41C5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4521200" y="1079500"/>
            <a:ext cx="22606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48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팀원분담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2057400" y="2882900"/>
            <a:ext cx="71247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34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Front-end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10134600" y="2882900"/>
            <a:ext cx="69469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sz="34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Back-end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2082800" y="4889500"/>
            <a:ext cx="30861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김</a:t>
            </a:r>
            <a:r>
              <a:rPr lang="en-US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00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5994400" y="4889500"/>
            <a:ext cx="32131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</a:t>
            </a:r>
            <a:r>
              <a:rPr lang="en-US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00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10007600" y="4889500"/>
            <a:ext cx="32258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박</a:t>
            </a:r>
            <a:r>
              <a:rPr lang="en-US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00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13957300" y="4889500"/>
            <a:ext cx="3263900" cy="596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최</a:t>
            </a:r>
            <a:r>
              <a:rPr lang="en-US" sz="34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00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2222500" y="6413500"/>
            <a:ext cx="2895600" cy="191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1100"/>
              </a:lnSpc>
            </a:pPr>
            <a:r>
              <a:rPr lang="en-US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· </a:t>
            </a:r>
            <a:r>
              <a:rPr lang="ko-KR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프로토타입</a:t>
            </a:r>
            <a:r>
              <a:rPr lang="en-US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설계</a:t>
            </a:r>
          </a:p>
          <a:p>
            <a:pPr lvl="0" algn="l">
              <a:lnSpc>
                <a:spcPct val="141100"/>
              </a:lnSpc>
            </a:pPr>
            <a:r>
              <a:rPr lang="en-US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· </a:t>
            </a:r>
            <a:r>
              <a:rPr lang="ko-KR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회원가입</a:t>
            </a:r>
            <a:r>
              <a:rPr lang="en-US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/</a:t>
            </a:r>
            <a:r>
              <a:rPr lang="ko-KR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로그인</a:t>
            </a:r>
          </a:p>
          <a:p>
            <a:pPr lvl="0" algn="l">
              <a:lnSpc>
                <a:spcPct val="141100"/>
              </a:lnSpc>
            </a:pPr>
            <a:r>
              <a:rPr lang="en-US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· </a:t>
            </a:r>
            <a:r>
              <a:rPr lang="ko-KR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실시간</a:t>
            </a:r>
            <a:r>
              <a:rPr lang="en-US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채팅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6350000" y="6413500"/>
            <a:ext cx="2590800" cy="2603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1100"/>
              </a:lnSpc>
            </a:pPr>
            <a:r>
              <a:rPr lang="en-US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· </a:t>
            </a:r>
            <a:r>
              <a:rPr lang="ko-KR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게시판</a:t>
            </a:r>
            <a:r>
              <a:rPr lang="en-US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글</a:t>
            </a:r>
            <a:r>
              <a:rPr lang="en-US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작성</a:t>
            </a:r>
          </a:p>
          <a:p>
            <a:pPr lvl="0" algn="l">
              <a:lnSpc>
                <a:spcPct val="141100"/>
              </a:lnSpc>
            </a:pPr>
            <a:r>
              <a:rPr lang="en-US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· </a:t>
            </a:r>
            <a:r>
              <a:rPr lang="ko-KR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게시판</a:t>
            </a:r>
            <a:r>
              <a:rPr lang="en-US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글</a:t>
            </a:r>
            <a:r>
              <a:rPr lang="en-US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열람</a:t>
            </a:r>
          </a:p>
          <a:p>
            <a:pPr lvl="0" algn="l">
              <a:lnSpc>
                <a:spcPct val="141100"/>
              </a:lnSpc>
            </a:pPr>
            <a:r>
              <a:rPr lang="en-US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· </a:t>
            </a:r>
            <a:r>
              <a:rPr lang="ko-KR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게시판</a:t>
            </a:r>
            <a:r>
              <a:rPr lang="en-US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글</a:t>
            </a:r>
            <a:r>
              <a:rPr lang="en-US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수정</a:t>
            </a:r>
          </a:p>
          <a:p>
            <a:pPr lvl="0" algn="l">
              <a:lnSpc>
                <a:spcPct val="141100"/>
              </a:lnSpc>
            </a:pPr>
            <a:r>
              <a:rPr lang="en-US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· </a:t>
            </a:r>
            <a:r>
              <a:rPr lang="ko-KR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게시판</a:t>
            </a:r>
            <a:r>
              <a:rPr lang="en-US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글</a:t>
            </a:r>
            <a:r>
              <a:rPr lang="en-US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삭제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0058400" y="6413500"/>
            <a:ext cx="3187700" cy="191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1100"/>
              </a:lnSpc>
            </a:pPr>
            <a:r>
              <a:rPr lang="en-US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· </a:t>
            </a:r>
            <a:r>
              <a:rPr lang="ko-KR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데이터베이스</a:t>
            </a:r>
            <a:r>
              <a:rPr lang="en-US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생성</a:t>
            </a:r>
          </a:p>
          <a:p>
            <a:pPr lvl="0" algn="l">
              <a:lnSpc>
                <a:spcPct val="141100"/>
              </a:lnSpc>
            </a:pPr>
            <a:r>
              <a:rPr lang="en-US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·  OS </a:t>
            </a:r>
            <a:r>
              <a:rPr lang="ko-KR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및</a:t>
            </a:r>
            <a:r>
              <a:rPr lang="en-US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네트워크</a:t>
            </a:r>
          </a:p>
          <a:p>
            <a:pPr lvl="0" algn="l">
              <a:lnSpc>
                <a:spcPct val="141100"/>
              </a:lnSpc>
            </a:pPr>
            <a:r>
              <a:rPr lang="en-US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  </a:t>
            </a:r>
            <a:r>
              <a:rPr lang="ko-KR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설정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14160500" y="6413500"/>
            <a:ext cx="2933700" cy="1917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1100"/>
              </a:lnSpc>
            </a:pPr>
            <a:r>
              <a:rPr lang="en-US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· Sever </a:t>
            </a:r>
            <a:r>
              <a:rPr lang="ko-KR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연결</a:t>
            </a:r>
          </a:p>
          <a:p>
            <a:pPr lvl="0" algn="l">
              <a:lnSpc>
                <a:spcPct val="141100"/>
              </a:lnSpc>
            </a:pPr>
            <a:r>
              <a:rPr lang="en-US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·  </a:t>
            </a:r>
            <a:r>
              <a:rPr lang="ko-KR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담당파트를</a:t>
            </a:r>
            <a:r>
              <a:rPr lang="en-US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입력</a:t>
            </a:r>
          </a:p>
          <a:p>
            <a:pPr lvl="0" algn="l">
              <a:lnSpc>
                <a:spcPct val="141100"/>
              </a:lnSpc>
            </a:pPr>
            <a:r>
              <a:rPr lang="en-US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   </a:t>
            </a:r>
            <a:r>
              <a:rPr lang="ko-KR" sz="3200" b="0" i="0" u="none" strike="noStrike" spc="-2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해주세요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EC4D414-109D-9BC1-B5DE-32574F8B4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48A2DC76-0FF4-0DE9-EAFE-2701ADD644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889000"/>
            <a:ext cx="16497300" cy="952500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C28F904-71F8-52B5-E48F-A55F333AB6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500" y="1231900"/>
            <a:ext cx="254000" cy="254000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073B6CFD-F061-9DD6-9831-0CABD7AA72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59000" y="1231900"/>
            <a:ext cx="254000" cy="254000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2EB3369-C081-D6DE-7DB2-14DC2A5F2CA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16200" y="1231900"/>
            <a:ext cx="254000" cy="254000"/>
          </a:xfrm>
          <a:prstGeom prst="rect">
            <a:avLst/>
          </a:prstGeom>
        </p:spPr>
      </p:pic>
      <p:pic>
        <p:nvPicPr>
          <p:cNvPr id="7" name="Picture 7">
            <a:extLst>
              <a:ext uri="{FF2B5EF4-FFF2-40B4-BE49-F238E27FC236}">
                <a16:creationId xmlns:a16="http://schemas.microsoft.com/office/drawing/2014/main" id="{40BA6FA5-C167-5BBD-3F50-E711A12792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073400" y="1231900"/>
            <a:ext cx="254000" cy="254000"/>
          </a:xfrm>
          <a:prstGeom prst="rect">
            <a:avLst/>
          </a:prstGeom>
        </p:spPr>
      </p:pic>
      <p:grpSp>
        <p:nvGrpSpPr>
          <p:cNvPr id="9" name="Group 9">
            <a:extLst>
              <a:ext uri="{FF2B5EF4-FFF2-40B4-BE49-F238E27FC236}">
                <a16:creationId xmlns:a16="http://schemas.microsoft.com/office/drawing/2014/main" id="{2D00265B-46A8-9AAB-F800-C59E83110DF1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grpSp>
        <p:nvGrpSpPr>
          <p:cNvPr id="12" name="Group 12">
            <a:extLst>
              <a:ext uri="{FF2B5EF4-FFF2-40B4-BE49-F238E27FC236}">
                <a16:creationId xmlns:a16="http://schemas.microsoft.com/office/drawing/2014/main" id="{59DED58F-797C-045D-0F63-25D5059A4649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pic>
        <p:nvPicPr>
          <p:cNvPr id="13" name="Picture 13">
            <a:extLst>
              <a:ext uri="{FF2B5EF4-FFF2-40B4-BE49-F238E27FC236}">
                <a16:creationId xmlns:a16="http://schemas.microsoft.com/office/drawing/2014/main" id="{D99AF7F4-139E-388E-5D9A-FFB7E5E25F21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16573500" y="5651500"/>
            <a:ext cx="5130800" cy="190500"/>
          </a:xfrm>
          <a:prstGeom prst="rect">
            <a:avLst/>
          </a:prstGeom>
        </p:spPr>
      </p:pic>
      <p:pic>
        <p:nvPicPr>
          <p:cNvPr id="14" name="Picture 14">
            <a:extLst>
              <a:ext uri="{FF2B5EF4-FFF2-40B4-BE49-F238E27FC236}">
                <a16:creationId xmlns:a16="http://schemas.microsoft.com/office/drawing/2014/main" id="{53076A98-3A42-05EC-42CA-43D30A12D13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16573500" y="6388100"/>
            <a:ext cx="5130800" cy="190500"/>
          </a:xfrm>
          <a:prstGeom prst="rect">
            <a:avLst/>
          </a:prstGeom>
        </p:spPr>
      </p:pic>
      <p:pic>
        <p:nvPicPr>
          <p:cNvPr id="15" name="Picture 15">
            <a:extLst>
              <a:ext uri="{FF2B5EF4-FFF2-40B4-BE49-F238E27FC236}">
                <a16:creationId xmlns:a16="http://schemas.microsoft.com/office/drawing/2014/main" id="{72244D10-08FC-550B-A91B-7DB69549F9C8}"/>
              </a:ext>
            </a:extLst>
          </p:cNvPr>
          <p:cNvPicPr>
            <a:picLocks noChangeAspect="1"/>
          </p:cNvPicPr>
          <p:nvPr/>
        </p:nvPicPr>
        <p:blipFill>
          <a:blip r:embed="rId7">
            <a:alphaModFix amt="20000"/>
          </a:blip>
          <a:stretch>
            <a:fillRect/>
          </a:stretch>
        </p:blipFill>
        <p:spPr>
          <a:xfrm>
            <a:off x="16573500" y="7124700"/>
            <a:ext cx="5130800" cy="190500"/>
          </a:xfrm>
          <a:prstGeom prst="rect">
            <a:avLst/>
          </a:prstGeom>
        </p:spPr>
      </p:pic>
      <p:pic>
        <p:nvPicPr>
          <p:cNvPr id="16" name="Picture 16">
            <a:extLst>
              <a:ext uri="{FF2B5EF4-FFF2-40B4-BE49-F238E27FC236}">
                <a16:creationId xmlns:a16="http://schemas.microsoft.com/office/drawing/2014/main" id="{19F8AD89-6639-F85A-F2F9-91C67CC7BA06}"/>
              </a:ext>
            </a:extLst>
          </p:cNvPr>
          <p:cNvPicPr>
            <a:picLocks noChangeAspect="1"/>
          </p:cNvPicPr>
          <p:nvPr/>
        </p:nvPicPr>
        <p:blipFill>
          <a:blip r:embed="rId8">
            <a:alphaModFix amt="15000"/>
          </a:blip>
          <a:stretch>
            <a:fillRect/>
          </a:stretch>
        </p:blipFill>
        <p:spPr>
          <a:xfrm rot="-3180000">
            <a:off x="13017500" y="8432800"/>
            <a:ext cx="2476500" cy="2070100"/>
          </a:xfrm>
          <a:prstGeom prst="rect">
            <a:avLst/>
          </a:prstGeom>
        </p:spPr>
      </p:pic>
      <p:grpSp>
        <p:nvGrpSpPr>
          <p:cNvPr id="17" name="Group 17">
            <a:extLst>
              <a:ext uri="{FF2B5EF4-FFF2-40B4-BE49-F238E27FC236}">
                <a16:creationId xmlns:a16="http://schemas.microsoft.com/office/drawing/2014/main" id="{2AB157C2-42C3-C83E-2162-AF3DF3EA051A}"/>
              </a:ext>
            </a:extLst>
          </p:cNvPr>
          <p:cNvGrpSpPr/>
          <p:nvPr/>
        </p:nvGrpSpPr>
        <p:grpSpPr>
          <a:xfrm>
            <a:off x="2147483647" y="2147483647"/>
            <a:ext cx="2147483647" cy="2147483647"/>
            <a:chOff x="0" y="0"/>
            <a:chExt cx="0" cy="0"/>
          </a:xfrm>
        </p:grpSpPr>
      </p:grpSp>
      <p:sp>
        <p:nvSpPr>
          <p:cNvPr id="21" name="TextBox 21">
            <a:extLst>
              <a:ext uri="{FF2B5EF4-FFF2-40B4-BE49-F238E27FC236}">
                <a16:creationId xmlns:a16="http://schemas.microsoft.com/office/drawing/2014/main" id="{79ED7F6C-E67D-1A77-A9BC-1F335D2E58EE}"/>
              </a:ext>
            </a:extLst>
          </p:cNvPr>
          <p:cNvSpPr txBox="1"/>
          <p:nvPr/>
        </p:nvSpPr>
        <p:spPr>
          <a:xfrm>
            <a:off x="5538888" y="4758785"/>
            <a:ext cx="7210224" cy="153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ko-KR" altLang="en-US" sz="8800" spc="-1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진행 현황</a:t>
            </a:r>
          </a:p>
        </p:txBody>
      </p:sp>
      <p:sp>
        <p:nvSpPr>
          <p:cNvPr id="26" name="TextBox 26">
            <a:extLst>
              <a:ext uri="{FF2B5EF4-FFF2-40B4-BE49-F238E27FC236}">
                <a16:creationId xmlns:a16="http://schemas.microsoft.com/office/drawing/2014/main" id="{EA3709AE-1942-E5F8-DF94-F41CC04D1EC0}"/>
              </a:ext>
            </a:extLst>
          </p:cNvPr>
          <p:cNvSpPr txBox="1"/>
          <p:nvPr/>
        </p:nvSpPr>
        <p:spPr>
          <a:xfrm>
            <a:off x="3683000" y="1181100"/>
            <a:ext cx="5308600" cy="381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altLang="en-US" sz="21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대주제명</a:t>
            </a:r>
            <a:r>
              <a:rPr lang="en-US" altLang="ko-KR" sz="21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: LLM</a:t>
            </a:r>
            <a:r>
              <a:rPr lang="ko-KR" altLang="en-US" sz="21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활용한 </a:t>
            </a:r>
            <a:r>
              <a:rPr lang="en-US" altLang="ko-KR" sz="21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AI </a:t>
            </a:r>
            <a:r>
              <a:rPr lang="ko-KR" altLang="en-US" sz="21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모의면접 서비스</a:t>
            </a:r>
            <a:endParaRPr lang="ko-KR" altLang="ko-KR" sz="21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27" name="TextBox 27">
            <a:extLst>
              <a:ext uri="{FF2B5EF4-FFF2-40B4-BE49-F238E27FC236}">
                <a16:creationId xmlns:a16="http://schemas.microsoft.com/office/drawing/2014/main" id="{34BDC38B-B758-9C80-0B61-9CB5427DF1E6}"/>
              </a:ext>
            </a:extLst>
          </p:cNvPr>
          <p:cNvSpPr txBox="1"/>
          <p:nvPr/>
        </p:nvSpPr>
        <p:spPr>
          <a:xfrm>
            <a:off x="13639800" y="1181100"/>
            <a:ext cx="3200400" cy="3175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sz="17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700" b="0" i="0" u="none" strike="noStrike" dirty="0" err="1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네트웍스</a:t>
            </a:r>
            <a:r>
              <a:rPr lang="ko-KR" altLang="en-US" sz="17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Family AI </a:t>
            </a:r>
            <a:r>
              <a:rPr lang="ko-KR" altLang="en-US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캠프</a:t>
            </a:r>
            <a:r>
              <a:rPr lang="en-US" altLang="ko-KR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2</a:t>
            </a:r>
            <a:r>
              <a:rPr lang="ko-KR" altLang="en-US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</a:t>
            </a:r>
            <a:endParaRPr lang="en-US" sz="17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31" name="TextBox 31">
            <a:extLst>
              <a:ext uri="{FF2B5EF4-FFF2-40B4-BE49-F238E27FC236}">
                <a16:creationId xmlns:a16="http://schemas.microsoft.com/office/drawing/2014/main" id="{A6F9BBFD-0F50-7A7A-06FC-093B8C59F9D0}"/>
              </a:ext>
            </a:extLst>
          </p:cNvPr>
          <p:cNvSpPr txBox="1"/>
          <p:nvPr/>
        </p:nvSpPr>
        <p:spPr>
          <a:xfrm>
            <a:off x="16992600" y="-1054100"/>
            <a:ext cx="1511300" cy="4787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6900" b="0" i="0" u="none" strike="noStrike" spc="-700">
                <a:solidFill>
                  <a:srgbClr val="DC56A9">
                    <a:alpha val="20000"/>
                  </a:srgbClr>
                </a:solidFill>
                <a:latin typeface="SF_HailSnow"/>
              </a:rPr>
              <a:t>{</a:t>
            </a:r>
          </a:p>
        </p:txBody>
      </p:sp>
      <p:sp>
        <p:nvSpPr>
          <p:cNvPr id="32" name="TextBox 32">
            <a:extLst>
              <a:ext uri="{FF2B5EF4-FFF2-40B4-BE49-F238E27FC236}">
                <a16:creationId xmlns:a16="http://schemas.microsoft.com/office/drawing/2014/main" id="{3F4B9217-7552-BB1D-0FDF-EBD7AC19449E}"/>
              </a:ext>
            </a:extLst>
          </p:cNvPr>
          <p:cNvSpPr txBox="1"/>
          <p:nvPr/>
        </p:nvSpPr>
        <p:spPr>
          <a:xfrm>
            <a:off x="14757400" y="2324100"/>
            <a:ext cx="2489200" cy="534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900" b="0" i="0" u="none" strike="noStrike" spc="-800">
                <a:solidFill>
                  <a:srgbClr val="FF630E">
                    <a:alpha val="20000"/>
                  </a:srgb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</a:t>
            </a:r>
          </a:p>
        </p:txBody>
      </p:sp>
      <p:sp>
        <p:nvSpPr>
          <p:cNvPr id="39" name="TextBox 21">
            <a:extLst>
              <a:ext uri="{FF2B5EF4-FFF2-40B4-BE49-F238E27FC236}">
                <a16:creationId xmlns:a16="http://schemas.microsoft.com/office/drawing/2014/main" id="{0791047A-264F-E014-F3DE-CF353C4F346B}"/>
              </a:ext>
            </a:extLst>
          </p:cNvPr>
          <p:cNvSpPr txBox="1"/>
          <p:nvPr/>
        </p:nvSpPr>
        <p:spPr>
          <a:xfrm>
            <a:off x="5473700" y="3695700"/>
            <a:ext cx="7210224" cy="15367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ctr">
              <a:lnSpc>
                <a:spcPct val="124499"/>
              </a:lnSpc>
            </a:pPr>
            <a:r>
              <a:rPr lang="en-US" altLang="ko-KR" sz="4400" spc="-100" dirty="0">
                <a:solidFill>
                  <a:srgbClr val="00B0F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PART 02</a:t>
            </a:r>
          </a:p>
        </p:txBody>
      </p:sp>
    </p:spTree>
    <p:extLst>
      <p:ext uri="{BB962C8B-B14F-4D97-AF65-F5344CB8AC3E}">
        <p14:creationId xmlns:p14="http://schemas.microsoft.com/office/powerpoint/2010/main" val="48731604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73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7500" y="889000"/>
            <a:ext cx="3136900" cy="1193800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100" y="889000"/>
            <a:ext cx="12827000" cy="1193800"/>
          </a:xfrm>
          <a:prstGeom prst="rect">
            <a:avLst/>
          </a:prstGeom>
        </p:spPr>
      </p:pic>
      <p:pic>
        <p:nvPicPr>
          <p:cNvPr id="4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31600" y="1358900"/>
            <a:ext cx="254000" cy="254000"/>
          </a:xfrm>
          <a:prstGeom prst="rect">
            <a:avLst/>
          </a:prstGeom>
        </p:spPr>
      </p:pic>
      <p:pic>
        <p:nvPicPr>
          <p:cNvPr id="5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988800" y="1358900"/>
            <a:ext cx="254000" cy="254000"/>
          </a:xfrm>
          <a:prstGeom prst="rect">
            <a:avLst/>
          </a:prstGeom>
        </p:spPr>
      </p:pic>
      <p:pic>
        <p:nvPicPr>
          <p:cNvPr id="6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46000" y="1358900"/>
            <a:ext cx="254000" cy="254000"/>
          </a:xfrm>
          <a:prstGeom prst="rect">
            <a:avLst/>
          </a:prstGeom>
        </p:spPr>
      </p:pic>
      <p:pic>
        <p:nvPicPr>
          <p:cNvPr id="7" name="Picture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903200" y="1358900"/>
            <a:ext cx="254000" cy="254000"/>
          </a:xfrm>
          <a:prstGeom prst="rect">
            <a:avLst/>
          </a:prstGeom>
        </p:spPr>
      </p:pic>
      <p:pic>
        <p:nvPicPr>
          <p:cNvPr id="8" name="Picture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-2184400" y="6108700"/>
            <a:ext cx="7035800" cy="25400"/>
          </a:xfrm>
          <a:prstGeom prst="rect">
            <a:avLst/>
          </a:prstGeom>
        </p:spPr>
      </p:pic>
      <p:pic>
        <p:nvPicPr>
          <p:cNvPr id="9" name="Picture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71500" y="7734300"/>
            <a:ext cx="520700" cy="520700"/>
          </a:xfrm>
          <a:prstGeom prst="rect">
            <a:avLst/>
          </a:prstGeom>
        </p:spPr>
      </p:pic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5118484"/>
              </p:ext>
            </p:extLst>
          </p:nvPr>
        </p:nvGraphicFramePr>
        <p:xfrm>
          <a:off x="1968500" y="2603500"/>
          <a:ext cx="15494000" cy="1549400"/>
        </p:xfrm>
        <a:graphic>
          <a:graphicData uri="http://schemas.openxmlformats.org/drawingml/2006/table">
            <a:tbl>
              <a:tblPr/>
              <a:tblGrid>
                <a:gridCol w="349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74700">
                <a:tc rowSpan="2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2700" b="0" i="0" u="none" strike="noStrike" dirty="0">
                          <a:solidFill>
                            <a:srgbClr val="FFFFFF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프로젝트명</a:t>
                      </a:r>
                      <a:endParaRPr lang="en-US" sz="11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 gridSpan="5"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2700" b="0" i="0" u="none" strike="noStrike" dirty="0">
                          <a:solidFill>
                            <a:srgbClr val="FFFFFF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개발</a:t>
                      </a:r>
                      <a:r>
                        <a:rPr lang="en-US" sz="2700" b="0" i="0" u="none" strike="noStrike" dirty="0">
                          <a:solidFill>
                            <a:srgbClr val="FFFFFF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ko-KR" sz="2700" b="0" i="0" u="none" strike="noStrike" dirty="0">
                          <a:solidFill>
                            <a:srgbClr val="FFFFFF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일정</a:t>
                      </a:r>
                      <a:endParaRPr lang="en-US" sz="11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9050" marR="19050" marT="19050" marB="19050" anchor="b">
                    <a:lnL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b">
                    <a:lnL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b">
                    <a:lnL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b">
                    <a:lnL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b">
                    <a:lnL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4700">
                <a:tc vMerge="1">
                  <a:txBody>
                    <a:bodyPr/>
                    <a:lstStyle/>
                    <a:p>
                      <a:endParaRPr lang="ko-KR"/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E9E9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2700" b="0" i="0" u="none" strike="noStrike">
                          <a:solidFill>
                            <a:srgbClr val="FFFFFF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</a:t>
                      </a:r>
                      <a:r>
                        <a:rPr lang="ko-KR" sz="2700" b="0" i="0" u="none" strike="noStrike">
                          <a:solidFill>
                            <a:srgbClr val="FFFFFF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주차</a:t>
                      </a:r>
                      <a:endParaRPr lang="en-US" sz="11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9050" marR="19050" marT="19050" marB="19050" anchor="ctr">
                    <a:lnL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56A9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2700" b="0" i="0" u="none" strike="noStrike" dirty="0">
                          <a:solidFill>
                            <a:srgbClr val="FFFFFF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2</a:t>
                      </a:r>
                      <a:r>
                        <a:rPr lang="ko-KR" sz="2700" b="0" i="0" u="none" strike="noStrike" dirty="0">
                          <a:solidFill>
                            <a:srgbClr val="FFFFFF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주차</a:t>
                      </a:r>
                      <a:endParaRPr lang="en-US" sz="11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9050" marR="19050" marT="19050" marB="19050" anchor="ctr">
                    <a:lnL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3D0AD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2700" b="0" i="0" u="none" strike="noStrike" dirty="0">
                          <a:solidFill>
                            <a:srgbClr val="FFFFFF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3</a:t>
                      </a:r>
                      <a:r>
                        <a:rPr lang="ko-KR" sz="2700" b="0" i="0" u="none" strike="noStrike" dirty="0">
                          <a:solidFill>
                            <a:srgbClr val="FFFFFF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주차</a:t>
                      </a:r>
                      <a:endParaRPr lang="en-US" sz="11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9050" marR="19050" marT="19050" marB="19050" anchor="ctr">
                    <a:lnL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630E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83000"/>
                        </a:lnSpc>
                        <a:defRPr/>
                      </a:pPr>
                      <a:r>
                        <a:rPr lang="en-US" sz="2700" b="0" i="0" u="none" strike="noStrike" dirty="0">
                          <a:solidFill>
                            <a:srgbClr val="FFFFFF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4</a:t>
                      </a:r>
                      <a:r>
                        <a:rPr lang="ko-KR" sz="2700" b="0" i="0" u="none" strike="noStrike" dirty="0">
                          <a:solidFill>
                            <a:srgbClr val="FFFFFF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주차</a:t>
                      </a:r>
                      <a:endParaRPr lang="en-US" sz="11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9050" marR="19050" marT="19050" marB="19050" anchor="ctr">
                    <a:lnL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1FF27"/>
                    </a:solidFill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en-US" sz="2700" b="0" i="0" u="none" strike="noStrike" dirty="0">
                          <a:solidFill>
                            <a:srgbClr val="FFFFFF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5</a:t>
                      </a:r>
                      <a:r>
                        <a:rPr lang="ko-KR" sz="2700" b="0" i="0" u="none" strike="noStrike" dirty="0">
                          <a:solidFill>
                            <a:srgbClr val="FFFFFF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주차</a:t>
                      </a:r>
                      <a:endParaRPr lang="en-US" sz="11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9050" marR="19050" marT="19050" marB="19050" anchor="ctr">
                    <a:lnL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5573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1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5902179"/>
              </p:ext>
            </p:extLst>
          </p:nvPr>
        </p:nvGraphicFramePr>
        <p:xfrm>
          <a:off x="1968500" y="4229100"/>
          <a:ext cx="15455900" cy="5334000"/>
        </p:xfrm>
        <a:graphic>
          <a:graphicData uri="http://schemas.openxmlformats.org/drawingml/2006/table">
            <a:tbl>
              <a:tblPr/>
              <a:tblGrid>
                <a:gridCol w="345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4003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3335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2600" b="0" i="0" u="none" strike="noStrike" dirty="0">
                          <a:solidFill>
                            <a:srgbClr val="FFFFFF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프로젝트명을</a:t>
                      </a:r>
                      <a:endParaRPr lang="en-US" sz="1100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vl="0" algn="ctr">
                        <a:lnSpc>
                          <a:spcPct val="91714"/>
                        </a:lnSpc>
                      </a:pPr>
                      <a:r>
                        <a:rPr lang="ko-KR" sz="2600" b="0" i="0" u="none" strike="noStrike" dirty="0">
                          <a:solidFill>
                            <a:srgbClr val="FFFFFF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C5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35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2600" b="0" i="0" u="none" strike="noStrike">
                          <a:solidFill>
                            <a:srgbClr val="FFFFFF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프로젝트명을</a:t>
                      </a:r>
                      <a:endParaRPr lang="en-US" sz="11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vl="0" algn="ctr">
                        <a:lnSpc>
                          <a:spcPct val="91714"/>
                        </a:lnSpc>
                      </a:pPr>
                      <a:r>
                        <a:rPr lang="ko-KR" sz="2600" b="0" i="0" u="none" strike="noStrike">
                          <a:solidFill>
                            <a:srgbClr val="FFFFFF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C5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335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2600" b="0" i="0" u="none" strike="noStrike">
                          <a:solidFill>
                            <a:srgbClr val="FFFFFF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프로젝트명을</a:t>
                      </a:r>
                      <a:endParaRPr lang="en-US" sz="11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vl="0" algn="ctr">
                        <a:lnSpc>
                          <a:spcPct val="91714"/>
                        </a:lnSpc>
                      </a:pPr>
                      <a:r>
                        <a:rPr lang="ko-KR" sz="2600" b="0" i="0" u="none" strike="noStrike">
                          <a:solidFill>
                            <a:srgbClr val="FFFFFF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C5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33500">
                <a:tc>
                  <a:txBody>
                    <a:bodyPr/>
                    <a:lstStyle/>
                    <a:p>
                      <a:pPr lvl="0" algn="ctr">
                        <a:lnSpc>
                          <a:spcPct val="91714"/>
                        </a:lnSpc>
                        <a:defRPr/>
                      </a:pPr>
                      <a:r>
                        <a:rPr lang="ko-KR" sz="2600" b="0" i="0" u="none" strike="noStrike">
                          <a:solidFill>
                            <a:srgbClr val="FFFFFF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프로젝트명을</a:t>
                      </a:r>
                      <a:endParaRPr lang="en-US" sz="110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  <a:p>
                      <a:pPr lvl="0" algn="ctr">
                        <a:lnSpc>
                          <a:spcPct val="91714"/>
                        </a:lnSpc>
                      </a:pPr>
                      <a:r>
                        <a:rPr lang="ko-KR" sz="2600" b="0" i="0" u="none" strike="noStrike">
                          <a:solidFill>
                            <a:srgbClr val="FFFFFF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입력해주세요</a:t>
                      </a:r>
                    </a:p>
                  </a:txBody>
                  <a:tcPr marL="19050" marR="19050" marT="19050" marB="19050" anchor="ctr">
                    <a:lnL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485" cap="flat" cmpd="sng" algn="ctr">
                      <a:solidFill>
                        <a:srgbClr val="0C073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1C5FF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78787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tc>
                  <a:txBody>
                    <a:bodyPr/>
                    <a:lstStyle/>
                    <a:p>
                      <a:endParaRPr lang="ko-KR" dirty="0"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19050" marR="19050" marT="19050" marB="19050" anchor="ctr">
                    <a:lnL w="6349" cap="flat" cmpd="sng" algn="ctr">
                      <a:solidFill>
                        <a:srgbClr val="41C5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cap="flat" cmpd="sng" algn="ctr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C073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2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172200" y="4521200"/>
            <a:ext cx="5168900" cy="723900"/>
          </a:xfrm>
          <a:prstGeom prst="rect">
            <a:avLst/>
          </a:prstGeom>
        </p:spPr>
      </p:pic>
      <p:pic>
        <p:nvPicPr>
          <p:cNvPr id="13" name="Picture 13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137400" y="5880100"/>
            <a:ext cx="4851400" cy="723900"/>
          </a:xfrm>
          <a:prstGeom prst="rect">
            <a:avLst/>
          </a:prstGeom>
        </p:spPr>
      </p:pic>
      <p:pic>
        <p:nvPicPr>
          <p:cNvPr id="14" name="Picture 14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94700" y="7175500"/>
            <a:ext cx="8445500" cy="723900"/>
          </a:xfrm>
          <a:prstGeom prst="rect">
            <a:avLst/>
          </a:prstGeom>
        </p:spPr>
      </p:pic>
      <p:pic>
        <p:nvPicPr>
          <p:cNvPr id="15" name="Picture 15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72200" y="8521700"/>
            <a:ext cx="3390900" cy="723900"/>
          </a:xfrm>
          <a:prstGeom prst="rect">
            <a:avLst/>
          </a:prstGeom>
        </p:spPr>
      </p:pic>
      <p:pic>
        <p:nvPicPr>
          <p:cNvPr id="16" name="Picture 16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3081000" y="8521700"/>
            <a:ext cx="3835400" cy="723900"/>
          </a:xfrm>
          <a:prstGeom prst="rect">
            <a:avLst/>
          </a:prstGeom>
        </p:spPr>
      </p:pic>
      <p:sp>
        <p:nvSpPr>
          <p:cNvPr id="17" name="TextBox 17"/>
          <p:cNvSpPr txBox="1"/>
          <p:nvPr/>
        </p:nvSpPr>
        <p:spPr>
          <a:xfrm>
            <a:off x="14947900" y="1333500"/>
            <a:ext cx="1892300" cy="2921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r">
              <a:lnSpc>
                <a:spcPct val="99600"/>
              </a:lnSpc>
            </a:pPr>
            <a:r>
              <a:rPr lang="en-US" altLang="ko-KR" sz="17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SK</a:t>
            </a:r>
            <a:r>
              <a:rPr lang="ko-KR" altLang="en-US" sz="1700" b="0" i="0" u="none" strike="noStrike" dirty="0" err="1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네트웍스</a:t>
            </a:r>
            <a:r>
              <a:rPr lang="ko-KR" altLang="en-US" sz="17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endParaRPr lang="en-US" altLang="ko-KR" sz="17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0" algn="r">
              <a:lnSpc>
                <a:spcPct val="99600"/>
              </a:lnSpc>
            </a:pPr>
            <a:r>
              <a:rPr lang="en-US" altLang="ko-KR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Family AI </a:t>
            </a:r>
            <a:r>
              <a:rPr lang="ko-KR" altLang="en-US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캠프</a:t>
            </a:r>
            <a:r>
              <a:rPr lang="en-US" altLang="ko-KR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2</a:t>
            </a:r>
            <a:r>
              <a:rPr lang="ko-KR" altLang="en-US" sz="1700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기</a:t>
            </a:r>
            <a:endParaRPr lang="en-US" altLang="ko-KR" sz="1700" b="0" i="0" u="none" strike="noStrike" dirty="0">
              <a:solidFill>
                <a:srgbClr val="FFFFFF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1447800" y="1079500"/>
            <a:ext cx="22860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4800" b="0" i="0" u="none" strike="noStrike" spc="-100" dirty="0">
                <a:solidFill>
                  <a:srgbClr val="41C5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PART 2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723900" y="90170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6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3657600" y="1003300"/>
            <a:ext cx="787400" cy="1498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8500" b="0" i="0" u="none" strike="noStrike">
                <a:solidFill>
                  <a:srgbClr val="41C5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*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4521200" y="1079500"/>
            <a:ext cx="2260600" cy="850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ko-KR" sz="48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개발</a:t>
            </a:r>
            <a:r>
              <a:rPr lang="en-US" altLang="ko-KR" sz="48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4800" b="0" i="0" u="none" strike="noStrike" dirty="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일정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23900" y="2870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723900" y="4102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23900" y="53213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723900" y="65532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723900" y="7785100"/>
            <a:ext cx="279400" cy="5080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99600"/>
              </a:lnSpc>
            </a:pPr>
            <a:r>
              <a:rPr lang="en-US" sz="2900" b="0" i="0" u="none" strike="noStrike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5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7137400" y="4686300"/>
            <a:ext cx="33020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1100"/>
              </a:lnSpc>
            </a:pPr>
            <a:r>
              <a:rPr lang="ko-KR" sz="27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상세내용을</a:t>
            </a:r>
            <a:r>
              <a:rPr lang="en-US" sz="27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7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입력해주세요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7950200" y="6032500"/>
            <a:ext cx="33020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1100"/>
              </a:lnSpc>
            </a:pPr>
            <a:r>
              <a:rPr lang="ko-KR" sz="27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상세내용을</a:t>
            </a:r>
            <a:r>
              <a:rPr lang="en-US" sz="27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7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입력해주세요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0998200" y="7340600"/>
            <a:ext cx="33020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1100"/>
              </a:lnSpc>
            </a:pPr>
            <a:r>
              <a:rPr lang="ko-KR" sz="27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상세내용을</a:t>
            </a:r>
            <a:r>
              <a:rPr lang="en-US" sz="27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7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입력해주세요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7289800" y="8686800"/>
            <a:ext cx="1219200" cy="4699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1100"/>
              </a:lnSpc>
            </a:pPr>
            <a:r>
              <a:rPr lang="ko-KR" sz="27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상세내용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3373100" y="8686800"/>
            <a:ext cx="3302000" cy="482600"/>
          </a:xfrm>
          <a:prstGeom prst="rect">
            <a:avLst/>
          </a:prstGeom>
        </p:spPr>
        <p:txBody>
          <a:bodyPr lIns="0" tIns="0" rIns="0" bIns="0" rtlCol="0" anchor="ctr"/>
          <a:lstStyle/>
          <a:p>
            <a:pPr lvl="0" algn="l">
              <a:lnSpc>
                <a:spcPct val="141100"/>
              </a:lnSpc>
            </a:pPr>
            <a:r>
              <a:rPr lang="ko-KR" sz="27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상세내용을</a:t>
            </a:r>
            <a:r>
              <a:rPr lang="en-US" sz="27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sz="2700" b="0" i="0" u="none" strike="noStrike" spc="-100">
                <a:solidFill>
                  <a:srgbClr val="FFFFFF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입력해주세요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</TotalTime>
  <Words>529</Words>
  <Application>Microsoft Office PowerPoint</Application>
  <PresentationFormat>사용자 지정</PresentationFormat>
  <Paragraphs>218</Paragraphs>
  <Slides>12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9" baseType="lpstr">
      <vt:lpstr>Pretendard SemiBold</vt:lpstr>
      <vt:lpstr>SF_HailSnow</vt:lpstr>
      <vt:lpstr>Arial</vt:lpstr>
      <vt:lpstr>Calibri</vt:lpstr>
      <vt:lpstr>Pretendard</vt:lpstr>
      <vt:lpstr>맑은 고딕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HYUNJOO KWON</dc:creator>
  <cp:lastModifiedBy>HYUNJOO KWON</cp:lastModifiedBy>
  <cp:revision>2</cp:revision>
  <dcterms:created xsi:type="dcterms:W3CDTF">2006-08-16T00:00:00Z</dcterms:created>
  <dcterms:modified xsi:type="dcterms:W3CDTF">2024-10-08T05:42:32Z</dcterms:modified>
</cp:coreProperties>
</file>