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78" r:id="rId4"/>
    <p:sldId id="266" r:id="rId5"/>
    <p:sldId id="279" r:id="rId6"/>
    <p:sldId id="258" r:id="rId7"/>
    <p:sldId id="280" r:id="rId8"/>
    <p:sldId id="263" r:id="rId9"/>
    <p:sldId id="273" r:id="rId10"/>
    <p:sldId id="265" r:id="rId11"/>
    <p:sldId id="264" r:id="rId12"/>
    <p:sldId id="274" r:id="rId13"/>
    <p:sldId id="269" r:id="rId14"/>
    <p:sldId id="281" r:id="rId15"/>
    <p:sldId id="283" r:id="rId16"/>
    <p:sldId id="284" r:id="rId17"/>
    <p:sldId id="276" r:id="rId18"/>
    <p:sldId id="268" r:id="rId19"/>
    <p:sldId id="259" r:id="rId20"/>
    <p:sldId id="260" r:id="rId21"/>
    <p:sldId id="261" r:id="rId22"/>
    <p:sldId id="262" r:id="rId23"/>
    <p:sldId id="277" r:id="rId24"/>
    <p:sldId id="267" r:id="rId25"/>
    <p:sldId id="28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A247164F-034A-5E93-6B3A-1DDEBA3D7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0e9c11a2_0_15:notes">
            <a:extLst>
              <a:ext uri="{FF2B5EF4-FFF2-40B4-BE49-F238E27FC236}">
                <a16:creationId xmlns:a16="http://schemas.microsoft.com/office/drawing/2014/main" id="{D1A16A6E-9DC6-641A-B3F2-F8D0C9704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0e9c11a2_0_15:notes">
            <a:extLst>
              <a:ext uri="{FF2B5EF4-FFF2-40B4-BE49-F238E27FC236}">
                <a16:creationId xmlns:a16="http://schemas.microsoft.com/office/drawing/2014/main" id="{D27CD500-13DF-E2AA-4021-276BE782B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73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0e9c11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0e9c11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0e9c11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0e9c11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0e9c11a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d0e9c11a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0e9c11a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0e9c11a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0e9c11a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0e9c11a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0e9c1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0e9c11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0e9c11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d0e9c11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0e9c11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0e9c11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0e9c11a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0e9c11a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0e9c11a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0e9c11a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0e9c11a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0e9c11a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애자일보드의 중요성 정도 짧게 언급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03E79DF6-AD24-BEF6-9604-5B074C81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0e9c11a2_0_59:notes">
            <a:extLst>
              <a:ext uri="{FF2B5EF4-FFF2-40B4-BE49-F238E27FC236}">
                <a16:creationId xmlns:a16="http://schemas.microsoft.com/office/drawing/2014/main" id="{B0C8378F-5E79-07BA-9A07-B3BEAABB8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0e9c11a2_0_59:notes">
            <a:extLst>
              <a:ext uri="{FF2B5EF4-FFF2-40B4-BE49-F238E27FC236}">
                <a16:creationId xmlns:a16="http://schemas.microsoft.com/office/drawing/2014/main" id="{3E9358FA-8B5D-9B33-D51E-C1DDED351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14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C3A181E-84E2-4D3E-A1A1-D6145794B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0e9c11a2_0_59:notes">
            <a:extLst>
              <a:ext uri="{FF2B5EF4-FFF2-40B4-BE49-F238E27FC236}">
                <a16:creationId xmlns:a16="http://schemas.microsoft.com/office/drawing/2014/main" id="{0659C479-01DD-B805-1952-78EB9B18D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0e9c11a2_0_59:notes">
            <a:extLst>
              <a:ext uri="{FF2B5EF4-FFF2-40B4-BE49-F238E27FC236}">
                <a16:creationId xmlns:a16="http://schemas.microsoft.com/office/drawing/2014/main" id="{186E6A5E-8C1F-82DE-5B9C-10AF3D162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8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27217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753984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887100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3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930941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9563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876746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49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929811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882398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522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765384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1781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685800" rtl="0" eaLnBrk="1" latinLnBrk="1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1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87681" y="1459883"/>
            <a:ext cx="6743700" cy="12695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전기차 정보 조회 포털 생성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34415" y="3172425"/>
            <a:ext cx="2996966" cy="56871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ca-ES" altLang="ko-KR" sz="18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SKN08-1st-3Team</a:t>
            </a:r>
            <a:endParaRPr lang="ca-E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#1 Data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 err="1"/>
              <a:t>BackLog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F8DE63-B9D5-C2AE-3052-5B5DD3AF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0" y="1204515"/>
            <a:ext cx="8125521" cy="3679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#2 </a:t>
            </a:r>
            <a:r>
              <a:rPr lang="en-US" altLang="ko-KR" dirty="0" err="1"/>
              <a:t>Streamlit</a:t>
            </a:r>
            <a:r>
              <a:rPr lang="en-US" altLang="ko-KR" dirty="0"/>
              <a:t> Ui backlog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BF808-6C21-776D-1534-A78915BA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794"/>
          <a:stretch/>
        </p:blipFill>
        <p:spPr>
          <a:xfrm>
            <a:off x="609600" y="1264807"/>
            <a:ext cx="7954537" cy="34336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73B98-4AEB-7B6F-BA58-9B4FEB6C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715D5-88E0-9F58-3448-DFF4C18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리뷰</a:t>
            </a:r>
          </a:p>
        </p:txBody>
      </p:sp>
    </p:spTree>
    <p:extLst>
      <p:ext uri="{BB962C8B-B14F-4D97-AF65-F5344CB8AC3E}">
        <p14:creationId xmlns:p14="http://schemas.microsoft.com/office/powerpoint/2010/main" val="348255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99919B7E-EED8-8CED-EDDD-899F0A09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6AEE5C-DE0A-95AE-1CC1-E6437C52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931"/>
          <a:stretch/>
        </p:blipFill>
        <p:spPr>
          <a:xfrm>
            <a:off x="714827" y="508315"/>
            <a:ext cx="2403706" cy="1702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9334B5-CE4E-6563-0521-F6D85DD0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02" y="2406737"/>
            <a:ext cx="1994223" cy="22275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F95F00-B3B3-21A3-07E8-2FAB9F7FC2D5}"/>
              </a:ext>
            </a:extLst>
          </p:cNvPr>
          <p:cNvSpPr/>
          <p:nvPr/>
        </p:nvSpPr>
        <p:spPr>
          <a:xfrm>
            <a:off x="3439036" y="508315"/>
            <a:ext cx="5103889" cy="173845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관련 데이터 관리</a:t>
            </a:r>
            <a:endParaRPr lang="ca-E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ca-E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car_business_pricing</a:t>
            </a:r>
            <a:r>
              <a:rPr lang="ca-E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비즈니스 가격 계산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ca-E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car_registration</a:t>
            </a:r>
            <a:r>
              <a:rPr lang="ca-E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등록 기능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D9816E9-2372-117E-1AD8-BBA111DAC438}"/>
              </a:ext>
            </a:extLst>
          </p:cNvPr>
          <p:cNvSpPr/>
          <p:nvPr/>
        </p:nvSpPr>
        <p:spPr>
          <a:xfrm>
            <a:off x="714827" y="2406737"/>
            <a:ext cx="5623585" cy="22275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cars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데이터를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시각화하거나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관리하는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Streamlit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또는 모듈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charging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전기차 충전 데이터를 표시하거나 충전 상태를 모니터링 모듈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와의 통신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가져오기 위한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처리하는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GET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방식의 동기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 요청 처리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Main.py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Streamlit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run main.py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명령어로 애플리케이션 실행함</a:t>
            </a:r>
          </a:p>
        </p:txBody>
      </p:sp>
    </p:spTree>
    <p:extLst>
      <p:ext uri="{BB962C8B-B14F-4D97-AF65-F5344CB8AC3E}">
        <p14:creationId xmlns:p14="http://schemas.microsoft.com/office/powerpoint/2010/main" val="268704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52267B0B-CFBC-69FB-08A2-DA98CAF8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D98BB8-CE17-74D7-5825-59FF0F03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17" t="-288" r="10792" b="288"/>
          <a:stretch/>
        </p:blipFill>
        <p:spPr>
          <a:xfrm>
            <a:off x="582365" y="646490"/>
            <a:ext cx="3128575" cy="27623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26EA6F-D08F-2661-2D1F-A9581C38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65" y="3672135"/>
            <a:ext cx="3128575" cy="824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09573B-13EB-712B-30B2-8265CEA24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606" y="1896323"/>
            <a:ext cx="4494029" cy="2600687"/>
          </a:xfrm>
          <a:prstGeom prst="rect">
            <a:avLst/>
          </a:prstGeom>
        </p:spPr>
      </p:pic>
      <p:sp>
        <p:nvSpPr>
          <p:cNvPr id="9" name="Google Shape;128;p24">
            <a:extLst>
              <a:ext uri="{FF2B5EF4-FFF2-40B4-BE49-F238E27FC236}">
                <a16:creationId xmlns:a16="http://schemas.microsoft.com/office/drawing/2014/main" id="{8BDE6319-E73F-498E-954A-3AB1273CE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3339" y="646490"/>
            <a:ext cx="4402562" cy="75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ko-KR" sz="1800" dirty="0">
                <a:latin typeface="+mn-lt"/>
              </a:rPr>
              <a:t>db_automation</a:t>
            </a:r>
            <a:r>
              <a:rPr lang="en-US" altLang="ko-KR" sz="1800" dirty="0">
                <a:effectLst/>
                <a:latin typeface="+mn-lt"/>
              </a:rPr>
              <a:t>/</a:t>
            </a:r>
            <a:r>
              <a:rPr lang="en-US" altLang="ko-KR" sz="1800" u="none" strike="noStrike" dirty="0">
                <a:effectLst/>
                <a:latin typeface="+mn-lt"/>
              </a:rPr>
              <a:t>car</a:t>
            </a:r>
            <a:r>
              <a:rPr lang="en-US" altLang="ko-KR" sz="1800" dirty="0">
                <a:effectLst/>
                <a:latin typeface="+mn-lt"/>
              </a:rPr>
              <a:t>/</a:t>
            </a:r>
            <a:r>
              <a:rPr lang="en-US" altLang="ko-KR" sz="1800" u="none" strike="noStrike" dirty="0">
                <a:effectLst/>
                <a:latin typeface="+mn-lt"/>
              </a:rPr>
              <a:t>repository/ </a:t>
            </a:r>
            <a:r>
              <a:rPr lang="en-US" altLang="ko-KR" sz="1800" u="none" strike="noStrike" dirty="0" err="1">
                <a:effectLst/>
                <a:latin typeface="+mn-lt"/>
              </a:rPr>
              <a:t>car_</a:t>
            </a:r>
            <a:r>
              <a:rPr lang="en-US" altLang="ko-KR" sz="1800" dirty="0" err="1">
                <a:latin typeface="+mn-lt"/>
              </a:rPr>
              <a:t>repository_impl</a:t>
            </a:r>
            <a:br>
              <a:rPr lang="en-US" altLang="ko-KR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1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AE4381A-7F90-4E7B-CF72-FE37F395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67" y="333905"/>
            <a:ext cx="6668311" cy="6441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동기 </a:t>
            </a:r>
            <a:r>
              <a:rPr lang="en-US" altLang="ko-KR" dirty="0"/>
              <a:t>VS </a:t>
            </a:r>
            <a:r>
              <a:rPr lang="ko-KR" altLang="en-US" dirty="0"/>
              <a:t>비동기 요청 방식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D38BBC-873D-7A06-6E10-CC6A979D6079}"/>
              </a:ext>
            </a:extLst>
          </p:cNvPr>
          <p:cNvSpPr/>
          <p:nvPr/>
        </p:nvSpPr>
        <p:spPr>
          <a:xfrm>
            <a:off x="1123967" y="1272208"/>
            <a:ext cx="3141909" cy="18685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861602-38B9-55BB-F573-E81C61B8F85B}"/>
              </a:ext>
            </a:extLst>
          </p:cNvPr>
          <p:cNvSpPr/>
          <p:nvPr/>
        </p:nvSpPr>
        <p:spPr>
          <a:xfrm>
            <a:off x="4587157" y="1272208"/>
            <a:ext cx="3202686" cy="18685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FDE13B-A161-1B6E-B25B-1AD32060949B}"/>
              </a:ext>
            </a:extLst>
          </p:cNvPr>
          <p:cNvSpPr/>
          <p:nvPr/>
        </p:nvSpPr>
        <p:spPr>
          <a:xfrm>
            <a:off x="1060755" y="3259450"/>
            <a:ext cx="6818641" cy="174980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54224-7972-3293-3060-CD24CB21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578" y="1364010"/>
            <a:ext cx="3202686" cy="1749804"/>
          </a:xfrm>
        </p:spPr>
        <p:txBody>
          <a:bodyPr>
            <a:no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동기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lang="ca-E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synchronous GET request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하나의 작업이 완료될 때까지 기다린 후에 다음 작업을 시작  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Request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와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Response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가 동시에 일어나는 통신 방식입니다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CCF55-1F17-45C1-8B92-3860B88FA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9283" y="1440570"/>
            <a:ext cx="3190113" cy="1527608"/>
          </a:xfrm>
        </p:spPr>
        <p:txBody>
          <a:bodyPr>
            <a:no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ca-E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Asynchronous GET Request)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50000"/>
              </a:lnSpc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작업이 완료될 때까지 기다리지 않고 다음 작업을 동시에 실행합니다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50000"/>
              </a:lnSpc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작업을 동시에 진행</a:t>
            </a:r>
            <a:endParaRPr lang="ko-KR" altLang="en-US" sz="15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50000"/>
              </a:lnSpc>
            </a:pPr>
            <a:endParaRPr lang="ko-KR" altLang="en-US" sz="1500" b="0" dirty="0">
              <a:effectLst/>
            </a:endParaRPr>
          </a:p>
          <a:p>
            <a:pPr marL="0" indent="0">
              <a:buNone/>
            </a:pPr>
            <a:br>
              <a:rPr lang="ko-KR" altLang="en-US" sz="1500" dirty="0"/>
            </a:br>
            <a:endParaRPr lang="ko-KR" altLang="en-US" sz="15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44118C-8295-E4A2-1A63-677DA5DB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967" y="3378245"/>
            <a:ext cx="6665876" cy="1922281"/>
          </a:xfrm>
        </p:spPr>
        <p:txBody>
          <a:bodyPr>
            <a:normAutofit fontScale="92500" lnSpcReduction="20000"/>
          </a:bodyPr>
          <a:lstStyle/>
          <a:p>
            <a:pPr marL="285750" indent="-285750" algn="l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동기 통신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설계가 간단하며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직관적이지만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그 작업이 끝날 때까지 아무런 작업도 할 수 없다는 단점이 있습니다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 통신</a:t>
            </a:r>
            <a:r>
              <a:rPr lang="ko-KR" altLang="en-US" sz="13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경우 동기 통신보다 비교적 복잡한 구현이 필요하지만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작업이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끝날때까지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기다리지 않아도 되기 때문에 그 동안 다른 작업을 수행할 수 있으므로 효율적인 자원의 사용이 가능합니다</a:t>
            </a:r>
            <a:endParaRPr lang="ko-KR" altLang="en-US" sz="13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426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799952-DE67-B2CD-5303-5A3C006E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4" y="604299"/>
            <a:ext cx="4112033" cy="2482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9D46F7-13A0-2252-26CC-67F21A8A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8" y="3664013"/>
            <a:ext cx="3999030" cy="87518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13513A-8F78-A574-DEEE-39CABD9C2C64}"/>
              </a:ext>
            </a:extLst>
          </p:cNvPr>
          <p:cNvSpPr/>
          <p:nvPr/>
        </p:nvSpPr>
        <p:spPr>
          <a:xfrm>
            <a:off x="4782558" y="1458659"/>
            <a:ext cx="3852408" cy="7734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 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 코드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9AA23E-5AE8-BAC4-B58A-B91F96A9A88E}"/>
              </a:ext>
            </a:extLst>
          </p:cNvPr>
          <p:cNvSpPr/>
          <p:nvPr/>
        </p:nvSpPr>
        <p:spPr>
          <a:xfrm>
            <a:off x="4861744" y="3664013"/>
            <a:ext cx="3852408" cy="7734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동기 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65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0C92-4330-0D0C-EC2A-3EA4F8425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E60F-316A-5BC7-5546-0F83BDEB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dirty="0"/>
              <a:t>6. Result </a:t>
            </a:r>
            <a:r>
              <a:rPr lang="ko-KR" altLang="en-US" dirty="0"/>
              <a:t>결과 화면</a:t>
            </a:r>
          </a:p>
        </p:txBody>
      </p:sp>
    </p:spTree>
    <p:extLst>
      <p:ext uri="{BB962C8B-B14F-4D97-AF65-F5344CB8AC3E}">
        <p14:creationId xmlns:p14="http://schemas.microsoft.com/office/powerpoint/2010/main" val="278667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B5F4D782-2E75-1BD8-2A45-0B9215BF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DE38B46B-FCBF-2687-EC70-6684905D6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#1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정보 조회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Image">
            <a:extLst>
              <a:ext uri="{FF2B5EF4-FFF2-40B4-BE49-F238E27FC236}">
                <a16:creationId xmlns:a16="http://schemas.microsoft.com/office/drawing/2014/main" id="{0469BE9F-5E25-2549-7DB1-5B5B5A763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453161" cy="345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2DD9867-5850-7695-3EA7-867C5842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4"/>
          <a:stretch/>
        </p:blipFill>
        <p:spPr>
          <a:xfrm>
            <a:off x="311698" y="1248937"/>
            <a:ext cx="8520599" cy="35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#2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전기차 등록 대수 현황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14" y="1282074"/>
            <a:ext cx="8449971" cy="35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848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5DFAC-73BB-02A4-FD21-86DE56F2D013}"/>
              </a:ext>
            </a:extLst>
          </p:cNvPr>
          <p:cNvSpPr txBox="1"/>
          <p:nvPr/>
        </p:nvSpPr>
        <p:spPr>
          <a:xfrm>
            <a:off x="482599" y="341971"/>
            <a:ext cx="4089401" cy="5486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9600" cap="all" spc="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Index</a:t>
            </a:r>
            <a:endParaRPr lang="en-US" altLang="ko-KR" sz="2800" cap="all" spc="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2599" y="1034395"/>
            <a:ext cx="4682036" cy="401338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Introduction</a:t>
            </a:r>
          </a:p>
          <a:p>
            <a:pPr marL="0" lv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애자일보드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리뷰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수행결과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-228600" defTabSz="914400" latinLnBrk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줄 회고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Graphic 64" descr="Head with Gears">
            <a:extLst>
              <a:ext uri="{FF2B5EF4-FFF2-40B4-BE49-F238E27FC236}">
                <a16:creationId xmlns:a16="http://schemas.microsoft.com/office/drawing/2014/main" id="{CDDABA7F-1FF4-02BE-FC25-C97B0DF70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9902" y="1210689"/>
            <a:ext cx="2571497" cy="25714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n-ea"/>
                <a:ea typeface="+mn-ea"/>
              </a:rPr>
              <a:t> </a:t>
            </a:r>
            <a:r>
              <a:rPr lang="en-US" alt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 별 전기차 중전 요금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3541"/>
            <a:ext cx="8520600" cy="350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 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DB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rcRect l="27022"/>
          <a:stretch/>
        </p:blipFill>
        <p:spPr>
          <a:xfrm>
            <a:off x="311700" y="1176370"/>
            <a:ext cx="5663039" cy="241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5;p19">
            <a:extLst>
              <a:ext uri="{FF2B5EF4-FFF2-40B4-BE49-F238E27FC236}">
                <a16:creationId xmlns:a16="http://schemas.microsoft.com/office/drawing/2014/main" id="{211BEF46-C909-1EAC-3936-94F3A99561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327" y="2305609"/>
            <a:ext cx="6655788" cy="269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Google Shape;116;p22">
            <a:extLst>
              <a:ext uri="{FF2B5EF4-FFF2-40B4-BE49-F238E27FC236}">
                <a16:creationId xmlns:a16="http://schemas.microsoft.com/office/drawing/2014/main" id="{DF63CC3E-6A80-FCF7-F4CE-F569697B5C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3158"/>
            <a:ext cx="8520600" cy="357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9DA77-8B94-082A-B264-4EF70E8F9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67D9-3227-CE4C-03CB-32356372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 회고</a:t>
            </a:r>
          </a:p>
        </p:txBody>
      </p:sp>
    </p:spTree>
    <p:extLst>
      <p:ext uri="{BB962C8B-B14F-4D97-AF65-F5344CB8AC3E}">
        <p14:creationId xmlns:p14="http://schemas.microsoft.com/office/powerpoint/2010/main" val="170587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 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회고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F345B-CB15-56E4-38A9-08B5FC3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7723"/>
            <a:ext cx="8520600" cy="36365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BDF6-3B96-5ED8-0DC7-B8BA4CE5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4999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139DE-39BD-DEA1-A469-35E27E459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8FA18-4A25-31E5-BB4D-4412256F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405390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6B0FF-E327-0915-0D1A-81E082E50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0" y="1375038"/>
            <a:ext cx="7932234" cy="3193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D6E8-E621-5BC2-A655-C37B53BB3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DC86-3072-28D9-BD92-8208B09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21280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136C8-BA5C-ACD6-8320-51826D6E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1" y="1427785"/>
            <a:ext cx="7776117" cy="2794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55F3-1DBF-A0D1-7008-35DFB238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4B7E-06D2-3960-C33B-06DCFDC8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</a:p>
        </p:txBody>
      </p:sp>
    </p:spTree>
    <p:extLst>
      <p:ext uri="{BB962C8B-B14F-4D97-AF65-F5344CB8AC3E}">
        <p14:creationId xmlns:p14="http://schemas.microsoft.com/office/powerpoint/2010/main" val="84593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 스택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9DC60-7719-8A26-A1B0-4664DC20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04" y="1160855"/>
            <a:ext cx="5150392" cy="373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C79D-5C0B-0186-8960-480C70F0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애자일 보드</a:t>
            </a:r>
          </a:p>
        </p:txBody>
      </p:sp>
    </p:spTree>
    <p:extLst>
      <p:ext uri="{BB962C8B-B14F-4D97-AF65-F5344CB8AC3E}">
        <p14:creationId xmlns:p14="http://schemas.microsoft.com/office/powerpoint/2010/main" val="244818533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179</TotalTime>
  <Words>335</Words>
  <Application>Microsoft Office PowerPoint</Application>
  <PresentationFormat>화면 슬라이드 쇼(16:9)</PresentationFormat>
  <Paragraphs>55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-apple-system</vt:lpstr>
      <vt:lpstr>맑은 고딕</vt:lpstr>
      <vt:lpstr>Arial</vt:lpstr>
      <vt:lpstr>Gill Sans MT</vt:lpstr>
      <vt:lpstr>소포</vt:lpstr>
      <vt:lpstr>전기차 정보 조회 포털 생성</vt:lpstr>
      <vt:lpstr>PowerPoint 프레젠테이션</vt:lpstr>
      <vt:lpstr>1. 팀 소개</vt:lpstr>
      <vt:lpstr> 팀 소개</vt:lpstr>
      <vt:lpstr>2. 프로젝트 개요</vt:lpstr>
      <vt:lpstr>Introduction</vt:lpstr>
      <vt:lpstr>3. 기술 스택</vt:lpstr>
      <vt:lpstr> 기술 스택</vt:lpstr>
      <vt:lpstr>4. 애자일 보드</vt:lpstr>
      <vt:lpstr> #1 Data Server BackLog</vt:lpstr>
      <vt:lpstr> #2 Streamlit Ui backlog</vt:lpstr>
      <vt:lpstr>5. 코드 리뷰</vt:lpstr>
      <vt:lpstr>PowerPoint 프레젠테이션</vt:lpstr>
      <vt:lpstr>db_automation/car/repository/ car_repository_impl </vt:lpstr>
      <vt:lpstr>GET 동기 VS 비동기 요청 방식</vt:lpstr>
      <vt:lpstr>PowerPoint 프레젠테이션</vt:lpstr>
      <vt:lpstr>6. Result 결과 화면</vt:lpstr>
      <vt:lpstr> #1 차량 정보 조회</vt:lpstr>
      <vt:lpstr> #2 전기차 등록 대수 현황</vt:lpstr>
      <vt:lpstr> #3 업체 별 전기차 중전 요금</vt:lpstr>
      <vt:lpstr> 생성된 DB</vt:lpstr>
      <vt:lpstr> Postman 결과</vt:lpstr>
      <vt:lpstr>7. 한 줄 회고</vt:lpstr>
      <vt:lpstr> 한 줄 회고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의정 양</cp:lastModifiedBy>
  <cp:revision>11</cp:revision>
  <dcterms:modified xsi:type="dcterms:W3CDTF">2024-12-09T03:45:58Z</dcterms:modified>
</cp:coreProperties>
</file>