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B8023-A4E9-45B9-3CF4-DABA1ECDCB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96FB26-D2FC-2E94-7B42-B88B04DC9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657E82-CFB3-4A51-0B6D-41B2C4694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C765C-4D7A-1187-B36C-A7DF2EAD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1CA6A9-F00C-39BD-7DC9-5AC5D4D18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42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A6586-508C-5A2C-D9FF-CAF58CCC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EA844C-AC22-BF68-5A90-DBDBFEE2E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B08C96-06EF-1C80-D243-812B8BD2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E9164F-309B-64B0-E889-41EE0FC6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D06160-5A49-CC38-9232-956413DDE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28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68E91B-3DE2-A30D-C721-CEA7ABABC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B57E7A-3152-E89F-FFF4-5AB9A1E5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736B07-1DC0-5302-1E43-13BA7F6BD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F85E9-640A-D510-1F28-D35D8DBD7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3DB16D-A657-DA79-5BD0-32E03083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42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B36E9-3F48-A2CC-3422-A105ED53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17898D-9BA0-119E-D2F6-7E2289472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C1BB46-6977-98D5-A254-0BCDF941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58BD9-5C08-8F85-F81F-40E9ADE2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3DEF46-6C9B-9E69-AE1D-21EBBCA3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84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76183-6C41-1C81-FEE4-5AD8AD96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2EA05-EEC0-6393-DEFA-11BBE2D97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517255-5927-C8D9-B1F3-2C2AB253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9F8FA-31E7-4036-76F5-F4103135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E794FD-C9E5-A216-EA08-177B1A02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89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0EB14-AD28-A451-3E73-70CAD9F5A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4FD19-71C3-7623-8B10-654853FCB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3D9D1E-C919-05D0-4466-CF5757156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D7BED8-8979-D02C-C1D7-E1A82110A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BCF3C5-593F-D071-4F55-212A85C7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08DE5B-EF73-7D5C-4925-20ADF287F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327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B354C5-F2DC-4583-8CD9-40F16B0F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ACA800-05F6-6F19-64DE-9CDDDB6E5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8F47DC-C1BA-7728-38BB-ED0906AD8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4EAF80D-0DC3-5D98-31F4-6F1BF98EBE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406F2C-FCEB-7CEE-A166-84D8B0599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EB0DC6-15A6-10B0-FDDE-C8DFD022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D5749-847B-E4C5-0556-3657B207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3CF2D7-B093-7E70-F0DF-159A2D02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6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FAE195-DF76-FEB0-D2D1-A3955119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286AF5-A089-61BC-2362-93581F64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E23059-DEE1-903C-4BDB-2A316D22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BC709B-CC98-2281-B7E0-38399663B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041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7C37169-AFCD-CB84-DA1C-115A08390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03BCC6-23AF-4337-042F-A59B24D1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E14F75-CF1A-74F2-4256-7E4BDF683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17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F725F-60C6-34AC-C28D-3052F739A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7B4CC-A3C0-D264-C594-B1A1C2EFF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0A56E-F154-81D8-1B66-B45D3C891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0CAAB-3215-EA50-EE19-0BDF44A52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FCCD67-3538-1959-1FAC-349B1549F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B60CFA-495D-1F42-5B74-3F490C24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2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5B168-ABCF-C4ED-9F52-FC8318FAB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25D0EC-82C5-D9C4-6FA6-125A98C59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3ABF39-F02C-FBFA-FD29-C286B9EE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E8864C-C5FC-757A-E009-8CC64EAA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D023E-AF95-E987-E5D0-F1470FAA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569663-5C4E-07F9-C9AB-80E2EEB8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24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594BF2-E1EE-3990-D5B1-005917C37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4BBF73-128E-E782-764F-E31110618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2B827B-4077-8D7D-C685-D813CD61D3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B30F0-7CE1-4FB2-BC50-95E7A8C61022}" type="datetimeFigureOut">
              <a:rPr lang="ko-KR" altLang="en-US" smtClean="0"/>
              <a:t>2025-07-01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65C768-5B33-AD2D-5546-9ED116636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2D62CF-0E6B-92A1-9DA3-8325DD25C0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1F5E1E-7ECF-4C5D-8D37-5055F84321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24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도표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65A609-5167-3B37-0B61-B3667F1C3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33" y="552200"/>
            <a:ext cx="10303133" cy="5753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6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2367C-C79B-BFFB-8B6A-3D9B356F15D6}"/>
              </a:ext>
            </a:extLst>
          </p:cNvPr>
          <p:cNvSpPr txBox="1"/>
          <p:nvPr/>
        </p:nvSpPr>
        <p:spPr>
          <a:xfrm>
            <a:off x="888274" y="653143"/>
            <a:ext cx="825572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시스템 개요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ko-KR" altLang="en-US" b="1" dirty="0"/>
          </a:p>
          <a:p>
            <a:r>
              <a:rPr lang="ko-KR" altLang="en-US" dirty="0"/>
              <a:t>본 문서는 제공된 시스템 구성도를 바탕으로 </a:t>
            </a:r>
            <a:r>
              <a:rPr lang="en-US" altLang="ko-KR" dirty="0"/>
              <a:t>"</a:t>
            </a:r>
            <a:r>
              <a:rPr lang="ko-KR" altLang="en-US" dirty="0"/>
              <a:t>개발된 </a:t>
            </a:r>
            <a:r>
              <a:rPr lang="en-US" altLang="ko-KR" dirty="0"/>
              <a:t>LLM </a:t>
            </a:r>
            <a:r>
              <a:rPr lang="ko-KR" altLang="en-US" dirty="0"/>
              <a:t>연동 웹 애플리케이션</a:t>
            </a:r>
            <a:r>
              <a:rPr lang="en-US" altLang="ko-KR" dirty="0"/>
              <a:t>"</a:t>
            </a:r>
            <a:r>
              <a:rPr lang="ko-KR" altLang="en-US" dirty="0"/>
              <a:t>의 구조와 기능에 대해 설명합니다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시스템은 </a:t>
            </a:r>
            <a:r>
              <a:rPr lang="ko-KR" altLang="en-US" b="1" dirty="0"/>
              <a:t>사용자 친화적인 웹 인터페이스</a:t>
            </a:r>
            <a:r>
              <a:rPr lang="ko-KR" altLang="en-US" dirty="0"/>
              <a:t>를 통해 대규모 언어 모델</a:t>
            </a:r>
            <a:r>
              <a:rPr lang="en-US" altLang="ko-KR" dirty="0"/>
              <a:t>(LLM)</a:t>
            </a:r>
            <a:r>
              <a:rPr lang="ko-KR" altLang="en-US" dirty="0"/>
              <a:t>과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상호작용하며</a:t>
            </a:r>
            <a:r>
              <a:rPr lang="en-US" altLang="ko-KR" dirty="0"/>
              <a:t>, </a:t>
            </a:r>
            <a:r>
              <a:rPr lang="en-US" altLang="ko-KR" b="1" dirty="0"/>
              <a:t>Retrieval-Augmented Generation (RAG)</a:t>
            </a:r>
            <a:r>
              <a:rPr lang="ko-KR" altLang="en-US" dirty="0"/>
              <a:t> 기술을 활용하여 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확하고 정보에 기반한 답변을 제공하는 것을 목표로 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736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A2FBAD8E-F7D5-D208-104D-5083CD1B0E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94" y="234533"/>
            <a:ext cx="11686903" cy="6916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시스템 아키텍처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본 시스템은 크게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그리고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LLM 및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RAG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의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세 부분으로 구성됩니다.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2.1.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Frontend</a:t>
            </a:r>
            <a:endParaRPr kumimoji="0" lang="ko-KR" altLang="ko-KR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사용자 인터페이스(UI)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사용자는 웹 브라우저를 통해 시스템에 접근합니다.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UI는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프레임워크를 기반으로 구축되었습니다.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주요 기능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사용자 관리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사용자는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회원가입(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Sign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및 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로그인(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Log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기능을 통해 시스템에 접근할 수 있습니다.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챗봇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ChatBot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사용자의 질문을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입력받고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시스템이 생성한 답변을 보여주는 핵심적인 상호작용 채널입니다.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홈페이지(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Homepage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시스템의 초기 화면 또는 추가적인 정보를 제공하는 페이지입니다.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2.2.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Backend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-DB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서버 프레임워크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서버는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FastAPI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사용하여 개발되었습니다.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데이터베이스(DB)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시스템 운영에 필요한 데이터를 저장하고 관리하며, 다음과 같은 데이터베이스로 구성됩니다.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UserDB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사용자의 기본 정보(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UserName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Email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생성일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Created_at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 저장합니다.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SessionDB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각 대화 세션의 정보(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Session_ID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Session_Index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시작/종료 시간, 주제, 요약, 상태)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 관리합니다.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Chat_log_Active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현재 진행 중인 활성 대화의 로그(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User_ID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Session_Index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, 발신자, 메시지, 타임스탬프)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</a:rPr>
              <a:t> 저장합니다.</a:t>
            </a: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Chat_log_Archive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완료되거나 오래된 대화 로그를 보관합니다.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2.3. LLM 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Large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Language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및 RAG 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Retrieval-Augmented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Generation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LLM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사용자의 질문에 대한 최종적인 답변을 생성하는 핵심 두뇌 역할을 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RAG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LLM이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더 정확하고 풍부한 정보를 바탕으로 답변을 생성하도록 돕는 시스템입니다.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질문 분석 및 벡터 검색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사용자의 질문이 입력되면, 이를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Vectorize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하여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벡터 데이터베이스(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)에서 관련성이 높은 정보를 검색(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Searching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DB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정보 검색(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Retrieve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Retriever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검색된 정보를 가져옵니다.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프롬프트 엔지니어링(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Prompt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Engineering)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검색된 정보와 사용자의 원본 질문을 조합하여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LLM이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가장 잘 이해하고 답변할 수 있는 형태의 **프롬프트(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Prompt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)**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생성합니다.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답변 생성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완성된 프롬프트가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LLM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전달되고, 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LLM은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이를 바탕으로 최종 **답변(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Answer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)**을 생성합니다.</a:t>
            </a:r>
          </a:p>
          <a:p>
            <a:pPr marL="457200" marR="0" lvl="1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지식 업데이트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새로운 정보는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Vectorize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과정을 거쳐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Vector</a:t>
            </a:r>
            <a:r>
              <a:rPr kumimoji="0" lang="ko-KR" altLang="ko-KR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DB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지속적으로 **업데이트(</a:t>
            </a:r>
            <a:r>
              <a:rPr kumimoji="0" lang="ko-KR" altLang="ko-KR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Update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)**되어 최신성과 정확성을 유지합니다.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2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6DE4BCC-7D2F-8B83-A6A8-3FA7D55F3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" y="487753"/>
            <a:ext cx="1047754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데이터 및 사용자 상호작용 흐름</a:t>
            </a:r>
            <a:endParaRPr kumimoji="0" lang="en-US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로그인/회원가입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사용자는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시스템에 접속하여 계정을 생성하거나 로그인합니다. 사용자 정보는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UserDB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저장됩니다.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질문 입력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사용자가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챗봇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인터페이스에 질문을 입력합니다.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전달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질문은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서버로 전달되어 새로운 대화 세션이 생성되거나 기존 세션에 추가됩니다. 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SessionDB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Chat_log_Active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기록)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시스템 작동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질문은 RAG 시스템으로 전달되어 관련 문서를 검색하고,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LLM을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위한 최적화된 프롬프트를 생성합니다.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 답변 생성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프롬프트를 기반으로 답변을 생성합니다.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답변 전달 및 표시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생성된 답변은 다시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Backend를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거쳐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Frontend의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챗봇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화면에 표시됩니다. 대화 내용은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Chat_log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관련 데이터베이스에 기록됩니다.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188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555</Words>
  <Application>Microsoft Office PowerPoint</Application>
  <PresentationFormat>와이드스크린</PresentationFormat>
  <Paragraphs>48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 Unicode MS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이규영</dc:creator>
  <cp:lastModifiedBy>이규영</cp:lastModifiedBy>
  <cp:revision>1</cp:revision>
  <dcterms:created xsi:type="dcterms:W3CDTF">2025-07-01T03:19:05Z</dcterms:created>
  <dcterms:modified xsi:type="dcterms:W3CDTF">2025-07-01T03:25:17Z</dcterms:modified>
</cp:coreProperties>
</file>