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5" r:id="rId4"/>
    <p:sldId id="262" r:id="rId5"/>
    <p:sldId id="258" r:id="rId6"/>
    <p:sldId id="259" r:id="rId7"/>
    <p:sldId id="261" r:id="rId8"/>
    <p:sldId id="260" r:id="rId9"/>
    <p:sldId id="263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DA2DB-6281-48C6-A99E-1E5E1989C2C1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BC3CF-D1D3-4C09-BA1F-54F6040DA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928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BED03-BFB3-E448-8882-BCC7067AA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85E95B-F48E-AF67-EB58-F9907F153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57AF7-5A97-D5E1-766B-A73CDB88D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AF8D5-0A8B-CF6F-CC03-640F7DB8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ED66FB-3F00-DBCD-4D3F-2C2B9B12B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7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A8ADF-945B-1C2D-886D-B5388DCB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ECE16F-17B0-349E-30F7-FE64C3EFE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CAF0AD-3035-7EA0-833E-E64AC36ED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BC994-E123-659A-680F-1237B7B5A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A6FAEB-6124-8D06-0461-F9FA167B4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883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30E0B82-B078-C726-7681-94A161A189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804CA9-58AD-87DB-CDA7-5FD1B538C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572C8D-4AFC-0027-05A3-BC5B39692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180F5-E020-60D6-215D-DD427EDA5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CF3B0-3316-D50A-92AD-C77DAF03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847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AD39A-7ACB-03F9-FC40-35D89EED3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43682-715A-61D1-D689-EB3B47B78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A005B-CE77-138A-FA79-ED366B28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86D5C7-F81A-EFC4-1B3A-DCC77AE27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A6743-AF19-1705-D128-50713C85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947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FEFDB7-45E9-ED8C-9636-4DF9FACC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4BEA31-63D7-89E3-E097-6394ECD72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6803A-1F53-F7F5-20B2-F0EBFE7D9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CDE759-1447-7144-77C1-57F0588DA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C996C6-D332-F3F0-3DA9-91C1D80C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67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98C6EC-976A-46E6-229D-0417A2D3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9CEF76-DAB6-C80A-875E-C32AE1726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3600C3-F9A3-0E92-7717-9F76A4B55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778C6-B33D-EEC8-0FA8-19F48BAB8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E2DD2-DB28-075B-010E-E06E73BA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D9B448-B745-E24A-BD7B-5E91F7ECD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362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85CF8-3F17-42FD-2390-8526EA009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E020C-9F22-4EDA-05CF-9933888A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77CC2C-AE5E-5AF9-88B3-2C81CDB29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330322-CB07-F213-37A9-201572998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79FCFB6-1FF8-D869-C0B9-FA87B213C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ACEEBC0-E8AA-58E8-16EB-E8725CFA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2C8CD8-D7D1-6388-F6AA-A7E97FE3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D1E5E5-5F6E-DBAD-9163-696CF8F7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27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5195B-7ECB-08D8-4DE0-E1A7479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05DEC-8906-AAA4-25A8-761408760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BD593A-484B-EE8F-A258-4C31E557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255334-C719-C092-CD5A-959D8D82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27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857F98-F3CE-79CB-74F5-A9C081D3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FD080-A7D2-4B46-1FFF-C83E5129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EC77E7-09C0-3A85-91B5-C2F09CC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16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6080F-6149-B3ED-FADD-7A861C9C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1DE281-453D-7F5B-8818-6AA585584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BF9A2-6672-CBB5-41C3-C213D2E83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C63E1B-6F28-C369-8B42-B0E36B46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B0885B-4B41-7CBF-2E32-D2123287E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76F01E-06DE-1555-DF0B-3833A3FF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32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5F1B7-898E-BCE4-0E68-414CE5626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DE7DCB-9F7E-2FF9-2AC3-BD954F5B9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5E5C6C-0981-ADA4-7B6F-4FAB50770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D03B6-5107-8A09-F0B5-27456A8B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CEFD81-1003-D07B-A428-F88EF2CCD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A9CF7F-90F6-A6F7-E884-69E01F23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0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52FDC1A-2BD7-C595-23C6-31E406833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9EE2D-B5C4-DB97-DDF8-F2509FA7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0027F-EFC5-DBDA-EF96-DC05EDA2A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AAD56-B48E-4C28-83BF-422E27D1DCB2}" type="datetimeFigureOut">
              <a:rPr lang="ko-KR" altLang="en-US" smtClean="0"/>
              <a:t>2025-07-14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B423A4-492D-C6FE-67FA-52D58CF62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2E94E-312E-0316-ACDD-7A14B32335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BF480-D4B3-44DD-A21A-E73B4111AA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5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CC6A4-23E0-8ACF-ACC2-C8C2B34B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12726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ko-KR" sz="5000" dirty="0"/>
              <a:t>SKN 12</a:t>
            </a:r>
            <a:r>
              <a:rPr lang="ko-KR" altLang="en-US" sz="5000" dirty="0"/>
              <a:t>기 </a:t>
            </a:r>
            <a:r>
              <a:rPr lang="en-US" altLang="ko-KR" sz="5000" dirty="0"/>
              <a:t>Final Project</a:t>
            </a:r>
            <a:br>
              <a:rPr lang="en-US" altLang="ko-KR" sz="5000" dirty="0"/>
            </a:br>
            <a:r>
              <a:rPr lang="en-US" altLang="ko-KR" sz="5000" dirty="0"/>
              <a:t>2</a:t>
            </a:r>
            <a:r>
              <a:rPr lang="ko-KR" altLang="en-US" sz="5000" dirty="0"/>
              <a:t>주차 보고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38BC3-1B83-0898-E4BA-D3D0773C9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9342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5</a:t>
            </a:r>
            <a:r>
              <a:rPr lang="ko-KR" altLang="en-US" dirty="0"/>
              <a:t>조</a:t>
            </a:r>
            <a:endParaRPr lang="en-US" altLang="ko-KR" dirty="0"/>
          </a:p>
          <a:p>
            <a:r>
              <a:rPr lang="ko-KR" altLang="en-US" dirty="0"/>
              <a:t>김원우 김이경 </a:t>
            </a:r>
            <a:r>
              <a:rPr lang="ko-KR" altLang="en-US" dirty="0" err="1"/>
              <a:t>이석원</a:t>
            </a:r>
            <a:r>
              <a:rPr lang="ko-KR" altLang="en-US" dirty="0"/>
              <a:t> </a:t>
            </a:r>
            <a:r>
              <a:rPr lang="ko-KR" altLang="en-US" dirty="0" err="1"/>
              <a:t>이준배</a:t>
            </a:r>
            <a:r>
              <a:rPr lang="ko-KR" altLang="en-US" dirty="0"/>
              <a:t> </a:t>
            </a:r>
            <a:r>
              <a:rPr lang="ko-KR" altLang="en-US" dirty="0" err="1"/>
              <a:t>최요섭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발표자</a:t>
            </a:r>
            <a:r>
              <a:rPr lang="en-US" altLang="ko-KR" dirty="0"/>
              <a:t>: </a:t>
            </a:r>
            <a:r>
              <a:rPr lang="ko-KR" altLang="en-US" dirty="0"/>
              <a:t>김이경</a:t>
            </a:r>
          </a:p>
        </p:txBody>
      </p:sp>
    </p:spTree>
    <p:extLst>
      <p:ext uri="{BB962C8B-B14F-4D97-AF65-F5344CB8AC3E}">
        <p14:creationId xmlns:p14="http://schemas.microsoft.com/office/powerpoint/2010/main" val="806844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7A727A-411A-FA93-8C6E-8DDA7DA3DF9F}"/>
              </a:ext>
            </a:extLst>
          </p:cNvPr>
          <p:cNvSpPr txBox="1"/>
          <p:nvPr/>
        </p:nvSpPr>
        <p:spPr>
          <a:xfrm>
            <a:off x="253335" y="238125"/>
            <a:ext cx="211468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5. 3</a:t>
            </a:r>
            <a:r>
              <a:rPr lang="ko-KR" altLang="en-US" sz="2500" dirty="0"/>
              <a:t>주차 계획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F6FD7-246A-69BB-EFBE-C3E35690780A}"/>
              </a:ext>
            </a:extLst>
          </p:cNvPr>
          <p:cNvSpPr txBox="1"/>
          <p:nvPr/>
        </p:nvSpPr>
        <p:spPr>
          <a:xfrm>
            <a:off x="531628" y="1158949"/>
            <a:ext cx="8467383" cy="4193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 학습 및 비교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- </a:t>
            </a:r>
            <a:r>
              <a:rPr lang="en-US" altLang="ko-KR" dirty="0" err="1">
                <a:highlight>
                  <a:srgbClr val="00FFFF"/>
                </a:highlight>
              </a:rPr>
              <a:t>gpt</a:t>
            </a:r>
            <a:r>
              <a:rPr lang="en-US" altLang="ko-KR" dirty="0">
                <a:highlight>
                  <a:srgbClr val="00FFFF"/>
                </a:highlight>
              </a:rPr>
              <a:t> 4.0, </a:t>
            </a:r>
            <a:r>
              <a:rPr lang="en-US" altLang="ko-KR" dirty="0" err="1">
                <a:highlight>
                  <a:srgbClr val="00FFFF"/>
                </a:highlight>
              </a:rPr>
              <a:t>deepseek</a:t>
            </a:r>
            <a:r>
              <a:rPr lang="en-US" altLang="ko-KR" dirty="0">
                <a:highlight>
                  <a:srgbClr val="00FFFF"/>
                </a:highlight>
              </a:rPr>
              <a:t>, qwen3, </a:t>
            </a:r>
            <a:r>
              <a:rPr lang="en-US" altLang="ko-KR" dirty="0" err="1">
                <a:highlight>
                  <a:srgbClr val="00FFFF"/>
                </a:highlight>
              </a:rPr>
              <a:t>Mi:dm</a:t>
            </a:r>
            <a:r>
              <a:rPr lang="en-US" altLang="ko-KR" dirty="0">
                <a:highlight>
                  <a:srgbClr val="00FFFF"/>
                </a:highlight>
              </a:rPr>
              <a:t> </a:t>
            </a:r>
            <a:r>
              <a:rPr lang="ko-KR" altLang="en-US" dirty="0">
                <a:highlight>
                  <a:srgbClr val="00FFFF"/>
                </a:highlight>
              </a:rPr>
              <a:t>등</a:t>
            </a:r>
            <a:endParaRPr lang="en-US" altLang="ko-KR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문서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인공지능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결과서</a:t>
            </a:r>
            <a:r>
              <a:rPr lang="en-US" altLang="ko-KR" dirty="0"/>
              <a:t>, </a:t>
            </a:r>
            <a:r>
              <a:rPr lang="ko-KR" altLang="en-US" dirty="0"/>
              <a:t>인공지능 학습 결과서</a:t>
            </a:r>
            <a:r>
              <a:rPr lang="en-US" altLang="ko-KR" dirty="0"/>
              <a:t>, </a:t>
            </a:r>
            <a:r>
              <a:rPr lang="ko-KR" altLang="en-US" dirty="0"/>
              <a:t>학습된 인공지능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중간 발표 </a:t>
            </a:r>
            <a:r>
              <a:rPr lang="en-US" altLang="ko-KR" dirty="0"/>
              <a:t>PPT </a:t>
            </a:r>
            <a:r>
              <a:rPr lang="ko-KR" altLang="en-US" dirty="0"/>
              <a:t>제작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82C89D4-4660-AFDC-7982-8234057C4FD2}"/>
              </a:ext>
            </a:extLst>
          </p:cNvPr>
          <p:cNvSpPr/>
          <p:nvPr/>
        </p:nvSpPr>
        <p:spPr>
          <a:xfrm>
            <a:off x="335516" y="760898"/>
            <a:ext cx="2146742" cy="100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3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B981A8-6ED5-A875-9106-629731FD9BBD}"/>
              </a:ext>
            </a:extLst>
          </p:cNvPr>
          <p:cNvSpPr txBox="1"/>
          <p:nvPr/>
        </p:nvSpPr>
        <p:spPr>
          <a:xfrm>
            <a:off x="776177" y="510362"/>
            <a:ext cx="6941324" cy="52783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ko-KR" altLang="en-US" sz="4000" dirty="0"/>
              <a:t>주차 </a:t>
            </a:r>
            <a:r>
              <a:rPr lang="en-US" altLang="ko-KR" sz="4000" dirty="0"/>
              <a:t>(7/7 ~ 7/11) </a:t>
            </a:r>
            <a:r>
              <a:rPr lang="ko-KR" altLang="en-US" sz="4000" dirty="0"/>
              <a:t>진행 사항</a:t>
            </a:r>
            <a:endParaRPr lang="en-US" altLang="ko-KR" sz="4000" dirty="0"/>
          </a:p>
          <a:p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500" dirty="0" err="1"/>
              <a:t>목업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프로토타입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기획 및 데이터 확정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문서 작성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en-US" altLang="ko-KR" sz="2500" dirty="0"/>
              <a:t>3</a:t>
            </a:r>
            <a:r>
              <a:rPr lang="ko-KR" altLang="en-US" sz="2500" dirty="0"/>
              <a:t>주차 계획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23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BDEA1F-B9BD-0C8B-0D38-364F98863987}"/>
              </a:ext>
            </a:extLst>
          </p:cNvPr>
          <p:cNvSpPr txBox="1"/>
          <p:nvPr/>
        </p:nvSpPr>
        <p:spPr>
          <a:xfrm>
            <a:off x="2108850" y="2184271"/>
            <a:ext cx="7974299" cy="2064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500" dirty="0"/>
              <a:t>“쉽게 시작해서 여유가 생기면 추가하자 </a:t>
            </a:r>
            <a:r>
              <a:rPr lang="en-US" altLang="ko-KR" sz="2500" dirty="0"/>
              <a:t>!!</a:t>
            </a:r>
          </a:p>
          <a:p>
            <a:pPr algn="ctr">
              <a:lnSpc>
                <a:spcPct val="150000"/>
              </a:lnSpc>
            </a:pPr>
            <a:r>
              <a:rPr lang="ko-KR" altLang="en-US" sz="2500" dirty="0"/>
              <a:t>어렵게 시작했다가 못 만들면 그건 다 못 만든 것이다</a:t>
            </a:r>
            <a:r>
              <a:rPr lang="en-US" altLang="ko-KR" sz="2500" dirty="0"/>
              <a:t>.”</a:t>
            </a:r>
          </a:p>
          <a:p>
            <a:pPr algn="ctr"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en-US" altLang="ko-KR" sz="2000" dirty="0">
                <a:highlight>
                  <a:srgbClr val="00FFFF"/>
                </a:highlight>
              </a:rPr>
              <a:t>By  </a:t>
            </a:r>
            <a:r>
              <a:rPr lang="ko-KR" altLang="en-US" sz="2000" dirty="0">
                <a:highlight>
                  <a:srgbClr val="00FFFF"/>
                </a:highlight>
              </a:rPr>
              <a:t>멘토님</a:t>
            </a:r>
          </a:p>
        </p:txBody>
      </p:sp>
    </p:spTree>
    <p:extLst>
      <p:ext uri="{BB962C8B-B14F-4D97-AF65-F5344CB8AC3E}">
        <p14:creationId xmlns:p14="http://schemas.microsoft.com/office/powerpoint/2010/main" val="253669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2201F8-40E0-A92E-DDCC-332F2236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35" y="1124940"/>
            <a:ext cx="6816538" cy="46698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1004EC-F596-CB24-2009-2565F46E9926}"/>
              </a:ext>
            </a:extLst>
          </p:cNvPr>
          <p:cNvSpPr txBox="1"/>
          <p:nvPr/>
        </p:nvSpPr>
        <p:spPr>
          <a:xfrm>
            <a:off x="253335" y="238125"/>
            <a:ext cx="11849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1. </a:t>
            </a:r>
            <a:r>
              <a:rPr lang="ko-KR" altLang="en-US" sz="2500" dirty="0" err="1"/>
              <a:t>목업</a:t>
            </a:r>
            <a:endParaRPr lang="ko-KR" altLang="en-US"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F4F6DC-6783-C444-CD1E-05ED356DFBF6}"/>
              </a:ext>
            </a:extLst>
          </p:cNvPr>
          <p:cNvSpPr txBox="1"/>
          <p:nvPr/>
        </p:nvSpPr>
        <p:spPr>
          <a:xfrm>
            <a:off x="7189394" y="1356940"/>
            <a:ext cx="4868792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목업</a:t>
            </a:r>
            <a:r>
              <a:rPr lang="ko-KR" altLang="en-US" dirty="0"/>
              <a:t> 제작 후 멘토님께 피드백 요청 드렸고</a:t>
            </a:r>
            <a:r>
              <a:rPr lang="en-US" altLang="ko-KR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00FFFF"/>
                </a:highlight>
              </a:rPr>
              <a:t>하나의 웹 페이지 안에서 여러 동작을</a:t>
            </a:r>
            <a:endParaRPr lang="en-US" altLang="ko-KR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highlight>
                  <a:srgbClr val="00FFFF"/>
                </a:highlight>
              </a:rPr>
              <a:t>실현 하는 것이 기술적으로 쉽지 않을 것</a:t>
            </a:r>
            <a:endParaRPr lang="en-US" altLang="ko-KR" dirty="0">
              <a:highlight>
                <a:srgbClr val="00FFFF"/>
              </a:highlight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highlight>
                  <a:srgbClr val="00FFFF"/>
                </a:highlight>
              </a:rPr>
              <a:t>(</a:t>
            </a:r>
            <a:r>
              <a:rPr lang="ko-KR" altLang="en-US" dirty="0">
                <a:highlight>
                  <a:srgbClr val="00FFFF"/>
                </a:highlight>
              </a:rPr>
              <a:t>코드가 매우 길어질 것</a:t>
            </a:r>
            <a:r>
              <a:rPr lang="en-US" altLang="ko-KR" dirty="0">
                <a:highlight>
                  <a:srgbClr val="00FFFF"/>
                </a:highlight>
              </a:rPr>
              <a:t>)</a:t>
            </a:r>
            <a:r>
              <a:rPr lang="ko-KR" altLang="en-US" dirty="0">
                <a:highlight>
                  <a:srgbClr val="00FFFF"/>
                </a:highlight>
              </a:rPr>
              <a:t>이라는 피드백</a:t>
            </a:r>
            <a:r>
              <a:rPr lang="ko-KR" altLang="en-US" dirty="0"/>
              <a:t>을 받음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34A6EBA-5792-2936-8118-53C4E7C31FEF}"/>
              </a:ext>
            </a:extLst>
          </p:cNvPr>
          <p:cNvSpPr/>
          <p:nvPr/>
        </p:nvSpPr>
        <p:spPr>
          <a:xfrm>
            <a:off x="335516" y="760898"/>
            <a:ext cx="1267121" cy="8970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32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962F885-252C-89F8-0898-FA8B3AEC1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053" y="2147650"/>
            <a:ext cx="5761356" cy="45128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44D211-4961-8BB5-8793-EE30C0151F31}"/>
              </a:ext>
            </a:extLst>
          </p:cNvPr>
          <p:cNvSpPr txBox="1"/>
          <p:nvPr/>
        </p:nvSpPr>
        <p:spPr>
          <a:xfrm>
            <a:off x="253335" y="238125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프로토타입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FD5AA0-539B-7638-1073-C2A99F2E9DB1}"/>
              </a:ext>
            </a:extLst>
          </p:cNvPr>
          <p:cNvSpPr txBox="1"/>
          <p:nvPr/>
        </p:nvSpPr>
        <p:spPr>
          <a:xfrm>
            <a:off x="453655" y="1154921"/>
            <a:ext cx="5096539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하나의 웹 페이지 안에서 여러 동작을</a:t>
            </a:r>
            <a:r>
              <a:rPr lang="en-US" altLang="ko-KR" dirty="0"/>
              <a:t> </a:t>
            </a:r>
            <a:r>
              <a:rPr lang="ko-KR" altLang="en-US" dirty="0"/>
              <a:t>실현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하는 것이 기술적으로 쉽지 않을 것</a:t>
            </a:r>
            <a:r>
              <a:rPr lang="en-US" altLang="ko-KR" dirty="0"/>
              <a:t> (</a:t>
            </a:r>
            <a:r>
              <a:rPr lang="ko-KR" altLang="en-US" dirty="0"/>
              <a:t>코드가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매우 길어질 것</a:t>
            </a:r>
            <a:r>
              <a:rPr lang="en-US" altLang="ko-KR" dirty="0"/>
              <a:t>)</a:t>
            </a:r>
            <a:r>
              <a:rPr lang="ko-KR" altLang="en-US" dirty="0"/>
              <a:t>이라는 문제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u="sng" dirty="0"/>
              <a:t>프로토타입 제작을 통해 하나의 </a:t>
            </a:r>
            <a:r>
              <a:rPr lang="en-US" altLang="ko-KR" u="sng" dirty="0" err="1"/>
              <a:t>url</a:t>
            </a:r>
            <a:r>
              <a:rPr lang="en-US" altLang="ko-KR" u="sng" dirty="0"/>
              <a:t> </a:t>
            </a:r>
            <a:r>
              <a:rPr lang="ko-KR" altLang="en-US" u="sng" dirty="0"/>
              <a:t>안에서도 여러 동작이 가능한 것을 확인</a:t>
            </a: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endParaRPr lang="en-US" altLang="ko-KR" u="sng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u="sng" dirty="0"/>
              <a:t>캠 조절 및 마이크 음량 조절 기능 삭제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820B-E3B5-5A4E-304B-34640CF4566E}"/>
              </a:ext>
            </a:extLst>
          </p:cNvPr>
          <p:cNvSpPr txBox="1"/>
          <p:nvPr/>
        </p:nvSpPr>
        <p:spPr>
          <a:xfrm>
            <a:off x="6238053" y="1154921"/>
            <a:ext cx="486879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팀에서 바라는 대로 </a:t>
            </a:r>
            <a:r>
              <a:rPr lang="en-US" altLang="ko-KR" dirty="0"/>
              <a:t>LLM</a:t>
            </a:r>
            <a:r>
              <a:rPr lang="ko-KR" altLang="en-US" dirty="0"/>
              <a:t>이 맞춤형 질문 및 피드백을 제공할지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8F4A41-8B08-B9AB-19C1-9112055B44D7}"/>
              </a:ext>
            </a:extLst>
          </p:cNvPr>
          <p:cNvSpPr/>
          <p:nvPr/>
        </p:nvSpPr>
        <p:spPr>
          <a:xfrm>
            <a:off x="335516" y="760898"/>
            <a:ext cx="2146742" cy="100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93172C-2C91-6BD0-97A3-638677F4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52" y="4625996"/>
            <a:ext cx="2776944" cy="1902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47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970DAC3-82F3-9D1F-0DE2-BC0EB44A9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252414"/>
            <a:ext cx="4448175" cy="6296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B8AFF8E-4E45-3F32-6992-0D8DC1E5A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300" y="280986"/>
            <a:ext cx="4486275" cy="6324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243E6B-EDCA-C69E-E1E4-38F7E041E6C7}"/>
              </a:ext>
            </a:extLst>
          </p:cNvPr>
          <p:cNvSpPr txBox="1"/>
          <p:nvPr/>
        </p:nvSpPr>
        <p:spPr>
          <a:xfrm>
            <a:off x="253335" y="238125"/>
            <a:ext cx="214674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2. </a:t>
            </a:r>
            <a:r>
              <a:rPr lang="ko-KR" altLang="en-US" sz="2500" dirty="0"/>
              <a:t>프로토타입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75E73-A6B4-C0DE-E5A0-01D6D3367717}"/>
              </a:ext>
            </a:extLst>
          </p:cNvPr>
          <p:cNvSpPr/>
          <p:nvPr/>
        </p:nvSpPr>
        <p:spPr>
          <a:xfrm>
            <a:off x="335516" y="760898"/>
            <a:ext cx="2146742" cy="100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465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9B9F4A-04C0-D50F-D36B-4257BE215313}"/>
              </a:ext>
            </a:extLst>
          </p:cNvPr>
          <p:cNvSpPr txBox="1"/>
          <p:nvPr/>
        </p:nvSpPr>
        <p:spPr>
          <a:xfrm>
            <a:off x="253335" y="238125"/>
            <a:ext cx="34451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기획 및 데이터 확정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EF82B-D4BD-41F2-2C89-2509CCCF43A3}"/>
              </a:ext>
            </a:extLst>
          </p:cNvPr>
          <p:cNvSpPr txBox="1"/>
          <p:nvPr/>
        </p:nvSpPr>
        <p:spPr>
          <a:xfrm>
            <a:off x="531628" y="1158949"/>
            <a:ext cx="10131300" cy="25317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기업 선정</a:t>
            </a:r>
            <a:r>
              <a:rPr lang="en-US" altLang="ko-KR" dirty="0"/>
              <a:t>: </a:t>
            </a:r>
            <a:r>
              <a:rPr lang="ko-KR" altLang="en-US" dirty="0" err="1"/>
              <a:t>네카라쿠배당토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	   </a:t>
            </a:r>
            <a:r>
              <a:rPr lang="ko-KR" altLang="en-US" dirty="0"/>
              <a:t>네이버</a:t>
            </a:r>
            <a:r>
              <a:rPr lang="en-US" altLang="ko-KR" dirty="0"/>
              <a:t>, </a:t>
            </a:r>
            <a:r>
              <a:rPr lang="ko-KR" altLang="en-US" dirty="0"/>
              <a:t>카카오</a:t>
            </a:r>
            <a:r>
              <a:rPr lang="en-US" altLang="ko-KR" dirty="0"/>
              <a:t>, </a:t>
            </a:r>
            <a:r>
              <a:rPr lang="ko-KR" altLang="en-US" dirty="0"/>
              <a:t>라인</a:t>
            </a:r>
            <a:r>
              <a:rPr lang="en-US" altLang="ko-KR" dirty="0"/>
              <a:t>, </a:t>
            </a:r>
            <a:r>
              <a:rPr lang="ko-KR" altLang="en-US" dirty="0" err="1"/>
              <a:t>쿠팡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배달의민족</a:t>
            </a:r>
            <a:r>
              <a:rPr lang="en-US" altLang="ko-KR" dirty="0"/>
              <a:t>(</a:t>
            </a:r>
            <a:r>
              <a:rPr lang="ko-KR" altLang="en-US" dirty="0"/>
              <a:t>우아한형제들</a:t>
            </a:r>
            <a:r>
              <a:rPr lang="en-US" altLang="ko-KR" dirty="0"/>
              <a:t>), </a:t>
            </a:r>
            <a:r>
              <a:rPr lang="ko-KR" altLang="en-US" dirty="0"/>
              <a:t>당근</a:t>
            </a:r>
            <a:r>
              <a:rPr lang="en-US" altLang="ko-KR" dirty="0"/>
              <a:t>, </a:t>
            </a:r>
            <a:r>
              <a:rPr lang="ko-KR" altLang="en-US" dirty="0"/>
              <a:t>토스</a:t>
            </a:r>
            <a:r>
              <a:rPr lang="en-US" altLang="ko-KR" dirty="0"/>
              <a:t>(</a:t>
            </a:r>
            <a:r>
              <a:rPr lang="ko-KR" altLang="en-US" dirty="0" err="1"/>
              <a:t>비바리퍼블리카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면접 시간</a:t>
            </a:r>
            <a:r>
              <a:rPr lang="en-US" altLang="ko-KR" dirty="0"/>
              <a:t>: </a:t>
            </a:r>
            <a:r>
              <a:rPr lang="ko-KR" altLang="en-US" dirty="0"/>
              <a:t>사용자와 </a:t>
            </a:r>
            <a:r>
              <a:rPr lang="en-US" altLang="ko-KR" dirty="0"/>
              <a:t>AI </a:t>
            </a:r>
            <a:r>
              <a:rPr lang="ko-KR" altLang="en-US" dirty="0"/>
              <a:t>지원자 총 </a:t>
            </a:r>
            <a:r>
              <a:rPr lang="en-US" altLang="ko-KR" dirty="0"/>
              <a:t>25</a:t>
            </a:r>
            <a:r>
              <a:rPr lang="ko-KR" altLang="en-US" dirty="0"/>
              <a:t>분 내외 </a:t>
            </a:r>
            <a:r>
              <a:rPr lang="en-US" altLang="ko-KR" dirty="0"/>
              <a:t>-&gt; </a:t>
            </a:r>
            <a:r>
              <a:rPr lang="en-US" altLang="ko-KR" dirty="0">
                <a:highlight>
                  <a:srgbClr val="00FFFF"/>
                </a:highlight>
              </a:rPr>
              <a:t>60</a:t>
            </a:r>
            <a:r>
              <a:rPr lang="ko-KR" altLang="en-US" dirty="0">
                <a:highlight>
                  <a:srgbClr val="00FFFF"/>
                </a:highlight>
              </a:rPr>
              <a:t>분 내외 </a:t>
            </a:r>
            <a:r>
              <a:rPr lang="en-US" altLang="ko-KR" dirty="0">
                <a:highlight>
                  <a:srgbClr val="00FFFF"/>
                </a:highlight>
              </a:rPr>
              <a:t>(</a:t>
            </a:r>
            <a:r>
              <a:rPr lang="ko-KR" altLang="en-US" dirty="0">
                <a:highlight>
                  <a:srgbClr val="00FFFF"/>
                </a:highlight>
              </a:rPr>
              <a:t>멘토님 피드백</a:t>
            </a:r>
            <a:r>
              <a:rPr lang="en-US" altLang="ko-KR" dirty="0">
                <a:highlight>
                  <a:srgbClr val="00FFFF"/>
                </a:highlight>
              </a:rPr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직무</a:t>
            </a:r>
            <a:r>
              <a:rPr lang="en-US" altLang="ko-KR" dirty="0"/>
              <a:t>: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개발</a:t>
            </a:r>
            <a:r>
              <a:rPr lang="en-US" altLang="ko-KR" dirty="0"/>
              <a:t>, AI, </a:t>
            </a:r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가지 직무로 분류 </a:t>
            </a:r>
            <a:r>
              <a:rPr lang="en-US" altLang="ko-KR" dirty="0"/>
              <a:t>-&gt; </a:t>
            </a:r>
            <a:r>
              <a:rPr lang="ko-KR" altLang="en-US" u="sng" dirty="0"/>
              <a:t>프론트</a:t>
            </a:r>
            <a:r>
              <a:rPr lang="en-US" altLang="ko-KR" u="sng" dirty="0"/>
              <a:t>, </a:t>
            </a:r>
            <a:r>
              <a:rPr lang="ko-KR" altLang="en-US" u="sng" dirty="0"/>
              <a:t>백</a:t>
            </a:r>
            <a:r>
              <a:rPr lang="en-US" altLang="ko-KR" u="sng" dirty="0"/>
              <a:t>, </a:t>
            </a:r>
            <a:r>
              <a:rPr lang="ko-KR" altLang="en-US" u="sng" dirty="0"/>
              <a:t>기획</a:t>
            </a:r>
            <a:r>
              <a:rPr lang="en-US" altLang="ko-KR" u="sng" dirty="0"/>
              <a:t>, AI, </a:t>
            </a:r>
            <a:r>
              <a:rPr lang="ko-KR" altLang="en-US" u="sng" dirty="0"/>
              <a:t>데이터</a:t>
            </a:r>
            <a:r>
              <a:rPr lang="en-US" altLang="ko-KR" u="sng" dirty="0"/>
              <a:t>, </a:t>
            </a:r>
            <a:r>
              <a:rPr lang="ko-KR" altLang="en-US" u="sng" dirty="0"/>
              <a:t>총 </a:t>
            </a:r>
            <a:r>
              <a:rPr lang="en-US" altLang="ko-KR" u="sng" dirty="0"/>
              <a:t>5</a:t>
            </a:r>
            <a:r>
              <a:rPr lang="ko-KR" altLang="en-US" u="sng" dirty="0"/>
              <a:t>가지 직무로 분류</a:t>
            </a:r>
            <a:endParaRPr lang="en-US" altLang="ko-KR" u="sng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F4492F3-F7AA-87DF-6154-8BA75207944F}"/>
              </a:ext>
            </a:extLst>
          </p:cNvPr>
          <p:cNvSpPr/>
          <p:nvPr/>
        </p:nvSpPr>
        <p:spPr>
          <a:xfrm>
            <a:off x="335515" y="765543"/>
            <a:ext cx="3362993" cy="956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3039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D70E52-E904-E51D-FFDB-3CE2E9D1F270}"/>
              </a:ext>
            </a:extLst>
          </p:cNvPr>
          <p:cNvSpPr txBox="1"/>
          <p:nvPr/>
        </p:nvSpPr>
        <p:spPr>
          <a:xfrm>
            <a:off x="253335" y="238125"/>
            <a:ext cx="34451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3. </a:t>
            </a:r>
            <a:r>
              <a:rPr lang="ko-KR" altLang="en-US" sz="2500" dirty="0"/>
              <a:t>기획 및 데이터 확정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E0779F-4FD1-4DE7-C6D6-8A74C7E56589}"/>
              </a:ext>
            </a:extLst>
          </p:cNvPr>
          <p:cNvSpPr txBox="1"/>
          <p:nvPr/>
        </p:nvSpPr>
        <p:spPr>
          <a:xfrm>
            <a:off x="531627" y="1158949"/>
            <a:ext cx="7953153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ko-KR" altLang="en-US" dirty="0"/>
              <a:t>면접관 데이터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	- </a:t>
            </a:r>
            <a:r>
              <a:rPr lang="ko-KR" altLang="en-US" dirty="0"/>
              <a:t>기업 데이터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회사별 </a:t>
            </a:r>
            <a:r>
              <a:rPr lang="ko-KR" altLang="en-US" dirty="0" err="1"/>
              <a:t>인재상</a:t>
            </a:r>
            <a:r>
              <a:rPr lang="ko-KR" altLang="en-US" dirty="0"/>
              <a:t> 및 핵심 역량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기업별 중요 키워드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회사의 비전 및 핵심 가치</a:t>
            </a:r>
          </a:p>
          <a:p>
            <a:pPr>
              <a:lnSpc>
                <a:spcPct val="150000"/>
              </a:lnSpc>
            </a:pPr>
            <a:br>
              <a:rPr lang="ko-KR" altLang="en-US" dirty="0"/>
            </a:br>
            <a:r>
              <a:rPr lang="en-US" altLang="ko-KR" dirty="0"/>
              <a:t>	- </a:t>
            </a:r>
            <a:r>
              <a:rPr lang="ko-KR" altLang="en-US" dirty="0"/>
              <a:t>질문 데이터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AI-Hub </a:t>
            </a:r>
            <a:r>
              <a:rPr lang="ko-KR" altLang="en-US" dirty="0"/>
              <a:t>공개 데이터 중 </a:t>
            </a:r>
            <a:r>
              <a:rPr lang="en-US" altLang="ko-KR" dirty="0"/>
              <a:t>Q&amp;A </a:t>
            </a:r>
            <a:r>
              <a:rPr lang="ko-KR" altLang="en-US" dirty="0"/>
              <a:t>데이터 </a:t>
            </a:r>
            <a:r>
              <a:rPr lang="en-US" altLang="ko-KR" dirty="0"/>
              <a:t>set </a:t>
            </a:r>
            <a:endParaRPr lang="ko-KR" alt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/>
              <a:t>면접 기출 질문 및 예상 질문 모음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	</a:t>
            </a:r>
            <a:r>
              <a:rPr lang="ko-KR" altLang="en-US" dirty="0">
                <a:highlight>
                  <a:srgbClr val="FFFF00"/>
                </a:highlight>
              </a:rPr>
              <a:t>채용 공고 데이터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8C424-85C5-00A8-EECC-90DFDE845547}"/>
              </a:ext>
            </a:extLst>
          </p:cNvPr>
          <p:cNvSpPr txBox="1"/>
          <p:nvPr/>
        </p:nvSpPr>
        <p:spPr>
          <a:xfrm>
            <a:off x="6379535" y="1158949"/>
            <a:ext cx="54332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dirty="0"/>
              <a:t>AI </a:t>
            </a:r>
            <a:r>
              <a:rPr lang="ko-KR" altLang="en-US" dirty="0"/>
              <a:t>지원자 데이터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/>
              <a:t>	- </a:t>
            </a:r>
            <a:r>
              <a:rPr lang="ko-KR" altLang="en-US" dirty="0">
                <a:highlight>
                  <a:srgbClr val="00FFFF"/>
                </a:highlight>
              </a:rPr>
              <a:t>이력서 데이터 </a:t>
            </a:r>
            <a:r>
              <a:rPr lang="en-US" altLang="ko-KR" dirty="0"/>
              <a:t>(2019</a:t>
            </a:r>
            <a:r>
              <a:rPr lang="ko-KR" altLang="en-US" dirty="0"/>
              <a:t>년 이후 합격자</a:t>
            </a:r>
            <a:r>
              <a:rPr lang="en-US" altLang="ko-KR" dirty="0"/>
              <a:t>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F93360-DBA5-9B47-B336-52D8D8CC3EB1}"/>
              </a:ext>
            </a:extLst>
          </p:cNvPr>
          <p:cNvSpPr/>
          <p:nvPr/>
        </p:nvSpPr>
        <p:spPr>
          <a:xfrm>
            <a:off x="335515" y="765543"/>
            <a:ext cx="3362993" cy="956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90B035AE-3766-7218-0D87-3B491BA2E20D}"/>
              </a:ext>
            </a:extLst>
          </p:cNvPr>
          <p:cNvSpPr/>
          <p:nvPr/>
        </p:nvSpPr>
        <p:spPr>
          <a:xfrm>
            <a:off x="5773476" y="4284927"/>
            <a:ext cx="191386" cy="552893"/>
          </a:xfrm>
          <a:prstGeom prst="rightBracket">
            <a:avLst>
              <a:gd name="adj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5D19C0-6FC8-356E-3D4A-D171AB0DC55B}"/>
              </a:ext>
            </a:extLst>
          </p:cNvPr>
          <p:cNvSpPr txBox="1"/>
          <p:nvPr/>
        </p:nvSpPr>
        <p:spPr>
          <a:xfrm>
            <a:off x="5974051" y="4376707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직무별 공통 질문 선정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E76CF-4088-D791-7B9C-59867F789857}"/>
              </a:ext>
            </a:extLst>
          </p:cNvPr>
          <p:cNvSpPr txBox="1"/>
          <p:nvPr/>
        </p:nvSpPr>
        <p:spPr>
          <a:xfrm>
            <a:off x="3400976" y="4934296"/>
            <a:ext cx="5553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-&gt; </a:t>
            </a:r>
            <a:r>
              <a:rPr lang="ko-KR" altLang="en-US" dirty="0"/>
              <a:t>직무별 공통 질문 </a:t>
            </a:r>
            <a:r>
              <a:rPr lang="en-US" altLang="ko-KR" dirty="0"/>
              <a:t>+ </a:t>
            </a:r>
            <a:r>
              <a:rPr lang="ko-KR" altLang="en-US" dirty="0"/>
              <a:t>지원자별 질문 </a:t>
            </a:r>
            <a:r>
              <a:rPr lang="en-US" altLang="ko-KR" dirty="0"/>
              <a:t>(</a:t>
            </a:r>
            <a:r>
              <a:rPr lang="ko-KR" altLang="en-US" dirty="0"/>
              <a:t>이력서 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328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334894-F394-97F0-8864-49B1E3C776D3}"/>
              </a:ext>
            </a:extLst>
          </p:cNvPr>
          <p:cNvSpPr txBox="1"/>
          <p:nvPr/>
        </p:nvSpPr>
        <p:spPr>
          <a:xfrm>
            <a:off x="253335" y="238125"/>
            <a:ext cx="19383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/>
              <a:t>4. </a:t>
            </a:r>
            <a:r>
              <a:rPr lang="ko-KR" altLang="en-US" sz="2500" dirty="0"/>
              <a:t>문서 작성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588EB-5248-F940-17FB-0BEC3CF7E8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125" y="130536"/>
            <a:ext cx="7091696" cy="659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49B8505-D7E4-8043-9F10-98F5306B5057}"/>
              </a:ext>
            </a:extLst>
          </p:cNvPr>
          <p:cNvSpPr txBox="1"/>
          <p:nvPr/>
        </p:nvSpPr>
        <p:spPr>
          <a:xfrm>
            <a:off x="485358" y="1197935"/>
            <a:ext cx="2935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1) </a:t>
            </a:r>
            <a:r>
              <a:rPr lang="ko-KR" altLang="en-US" dirty="0"/>
              <a:t>기획서 수정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 </a:t>
            </a:r>
            <a:r>
              <a:rPr lang="ko-KR" altLang="en-US" dirty="0"/>
              <a:t>데이터 수집 문서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 </a:t>
            </a:r>
            <a:r>
              <a:rPr lang="ko-KR" altLang="en-US" dirty="0"/>
              <a:t>데이터베이스 설계 문서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16785C-1CC5-201B-F958-B1DCE55621F8}"/>
              </a:ext>
            </a:extLst>
          </p:cNvPr>
          <p:cNvSpPr/>
          <p:nvPr/>
        </p:nvSpPr>
        <p:spPr>
          <a:xfrm>
            <a:off x="335516" y="760898"/>
            <a:ext cx="2146742" cy="1003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0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373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Wingdings</vt:lpstr>
      <vt:lpstr>Office 테마</vt:lpstr>
      <vt:lpstr>SKN 12기 Final Project 2주차 보고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김이경</dc:creator>
  <cp:lastModifiedBy>김이경</cp:lastModifiedBy>
  <cp:revision>26</cp:revision>
  <dcterms:created xsi:type="dcterms:W3CDTF">2025-07-13T08:12:53Z</dcterms:created>
  <dcterms:modified xsi:type="dcterms:W3CDTF">2025-07-14T01:27:04Z</dcterms:modified>
</cp:coreProperties>
</file>