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11"/>
    <p:restoredTop sz="94722"/>
  </p:normalViewPr>
  <p:slideViewPr>
    <p:cSldViewPr snapToGrid="0" snapToObjects="1">
      <p:cViewPr varScale="1">
        <p:scale>
          <a:sx n="118" d="100"/>
          <a:sy n="118" d="100"/>
        </p:scale>
        <p:origin x="904" y="2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/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7223D-BE2F-4F47-86AC-8C3A18774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7EAA17-F410-0F44-89B2-EA0F63CA9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3FC37-9A84-904F-91E2-BD86FB81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50991F-1217-9247-9743-C5DD5FD48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0EA6C-6D6E-EC49-B57F-24B9BA06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912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7DFCC3-87AA-2846-A111-7C0059B54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0AE2A0-3D83-AA42-84D8-997549D23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742D6-6841-F84D-9BE5-8E7F574B6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61844-4DB5-8142-9F17-DD44469C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65BEC-8FB0-5048-84BE-B14BF335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87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41CCDD-C34F-0B45-9ECE-A69D70A43F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56E035-25E4-5546-9674-AE44DB2F0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0EB531-F1F7-BD43-BA87-E7AF7A5C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C78256-FBAA-A64A-997E-C08EE08B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C39B62-EA98-5C42-B350-2842821E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1139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9965D-BF03-1F4A-9914-EAB9F9C8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C479B2-6F48-7A44-9BAC-B269EC1B8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349628-01C1-FA49-A459-2EC0BFB8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2697C-309F-1447-91D8-C9F20727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84FAE3-3BF8-9D40-AF5B-4A8D661B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146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273A2-B9C7-B546-A88C-808027B0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E9590-E8F2-094F-8B04-D8BF6855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4E983-C4DF-3E4D-BAB2-FAE17A65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4B2ED-D1F5-1A42-96D2-C3E64F61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5EAEA-049D-9F4A-B3A5-62BC9EC6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652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213E1-F352-8941-A9F6-7BBE052E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F42BF7-D305-CA4A-AE06-2FCF9F2A8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569FE-8012-BD44-A28E-3D1EF9C5A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66ED87-2D90-914D-81D6-5E72933D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FBA0D6-1A44-5446-99B3-9A8AF238C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8FFFF8-0062-7443-B534-39DF4E45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90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86591-7F3D-B247-8139-9701627C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C7865A-F4D3-C044-B83C-B8E24719C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F5BF73-1E29-4043-BA01-5233BA563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0F142C-E293-1C4D-97C7-FF07C5619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45C983-6BE8-8D4C-B57D-B58752BB8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5D91F3-757D-1442-BCDB-C86B10CF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5E0747-C479-B044-A36C-54BA8E33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7E1461-6F51-6B40-BD6B-609D79729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371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CE99A-96E9-344D-9DCF-7498E211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CEAE83-B59D-5C4B-A1AD-B668D5A4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F0BE1C-093C-8D42-93BA-54C13E6F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8379DA-FDE9-6F46-8C56-1A538EEE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497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45B7B3-DF7A-F449-A2FF-C04295E6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EE020B-68FE-8F44-9095-1E94F125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DBC12B-AD3E-ED43-BA6C-34023ED4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950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F4C56-38B4-CD4D-B9C0-29745A9D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53009-8502-5840-80D1-737E9709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5D2910-D264-E04C-B4F6-C474BAC09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D64DD6-67EE-674A-B9E7-6EDEE7C0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FC29F-805E-2D4B-8178-B26D15BF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724331-EFB2-9E42-987B-96F8C3195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4003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936CA-C9BF-8E4C-8D6E-A3B3CAB9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76DDA-033B-A847-A66A-DD82AD799C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DE79A-193D-1740-B953-79FA40A71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878880-5C24-3949-A58A-CA23901CD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7229D-B602-A646-93D8-1971C1EF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B035F6-67F6-AF4A-9FA6-B0370789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369470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CA44EF-A6E1-5943-9287-0D86AF52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840CC1-A8BD-034C-B341-FF7447DBA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08829-44A2-1149-8264-2CAEEA40D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3227C-93A5-8042-8448-50FEB4E23414}" type="datetimeFigureOut">
              <a:rPr kumimoji="1" lang="ko-KR" altLang="en-US" smtClean="0"/>
              <a:t>2021. 5. 26.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9B7EA-9A93-9949-AEA1-FB3EAEE96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1038EC-8BFD-F74C-B5A1-3BD535019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E20D1-A5D1-F140-A1BB-135156758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3237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>
            <a:off x="1892764" y="2604386"/>
            <a:ext cx="8041005" cy="11887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7200"/>
              <a:t>화면설계서</a:t>
            </a:r>
            <a:endParaRPr lang="ko-KR" altLang="en-US" sz="7200"/>
          </a:p>
        </p:txBody>
      </p:sp>
    </p:spTree>
    <p:extLst>
      <p:ext uri="{BB962C8B-B14F-4D97-AF65-F5344CB8AC3E}">
        <p14:creationId xmlns:p14="http://schemas.microsoft.com/office/powerpoint/2010/main" val="30992153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6731"/>
            <a:ext cx="12178946" cy="561303"/>
          </a:xfrm>
          <a:prstGeom prst="rect">
            <a:avLst/>
          </a:prstGeom>
          <a:solidFill>
            <a:srgbClr val="c0cdef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203a7b"/>
              </a:solidFill>
            </a:endParaRPr>
          </a:p>
        </p:txBody>
      </p:sp>
      <p:sp>
        <p:nvSpPr>
          <p:cNvPr id="3" name="prstName"/>
          <p:cNvSpPr/>
          <p:nvPr/>
        </p:nvSpPr>
        <p:spPr>
          <a:xfrm>
            <a:off x="8737056" y="6731"/>
            <a:ext cx="3442172" cy="6866165"/>
          </a:xfrm>
          <a:prstGeom prst="rect">
            <a:avLst/>
          </a:prstGeom>
          <a:solidFill>
            <a:srgbClr val="dfe6f7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prstName"/>
          <p:cNvSpPr/>
          <p:nvPr/>
        </p:nvSpPr>
        <p:spPr>
          <a:xfrm>
            <a:off x="8736965" y="6731"/>
            <a:ext cx="974863" cy="561303"/>
          </a:xfrm>
          <a:prstGeom prst="rect">
            <a:avLst/>
          </a:prstGeom>
          <a:solidFill>
            <a:srgbClr val="c0cdef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203a7b"/>
                </a:solidFill>
              </a:rPr>
              <a:t>화면</a:t>
            </a:r>
            <a:r>
              <a:rPr lang="en-US" altLang="ko-KR">
                <a:solidFill>
                  <a:srgbClr val="203a7b"/>
                </a:solidFill>
              </a:rPr>
              <a:t>ID</a:t>
            </a:r>
            <a:endParaRPr lang="ko-KR" altLang="en-US">
              <a:solidFill>
                <a:srgbClr val="203a7b"/>
              </a:solidFill>
            </a:endParaRPr>
          </a:p>
        </p:txBody>
      </p:sp>
      <p:sp>
        <p:nvSpPr>
          <p:cNvPr id="5" name="prstName"/>
          <p:cNvSpPr/>
          <p:nvPr/>
        </p:nvSpPr>
        <p:spPr>
          <a:xfrm>
            <a:off x="9711763" y="6731"/>
            <a:ext cx="2466959" cy="561303"/>
          </a:xfrm>
          <a:prstGeom prst="rect">
            <a:avLst/>
          </a:prstGeom>
          <a:solidFill>
            <a:srgbClr val="c0cdef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203a7b"/>
                </a:solidFill>
              </a:rPr>
              <a:t>SCR-01-LOGIN</a:t>
            </a:r>
            <a:endParaRPr lang="ko-KR" altLang="en-US">
              <a:solidFill>
                <a:srgbClr val="203a7b"/>
              </a:solidFill>
            </a:endParaRPr>
          </a:p>
        </p:txBody>
      </p:sp>
      <p:sp>
        <p:nvSpPr>
          <p:cNvPr id="6" name="TextBox"/>
          <p:cNvSpPr txBox="1"/>
          <p:nvPr/>
        </p:nvSpPr>
        <p:spPr>
          <a:xfrm>
            <a:off x="2819563" y="1220714"/>
            <a:ext cx="2114550" cy="3657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7" name="TextBox"/>
          <p:cNvSpPr txBox="1"/>
          <p:nvPr/>
        </p:nvSpPr>
        <p:spPr>
          <a:xfrm>
            <a:off x="1392485" y="2639310"/>
            <a:ext cx="2114550" cy="3657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아이디:</a:t>
            </a:r>
            <a:endParaRPr lang="ko-KR" altLang="en-US"/>
          </a:p>
        </p:txBody>
      </p:sp>
      <p:sp>
        <p:nvSpPr>
          <p:cNvPr id="8" name="TextBox"/>
          <p:cNvSpPr txBox="1"/>
          <p:nvPr/>
        </p:nvSpPr>
        <p:spPr>
          <a:xfrm>
            <a:off x="1392073" y="3761918"/>
            <a:ext cx="2114550" cy="3657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비밀번호:</a:t>
            </a:r>
            <a:endParaRPr lang="ko-KR" altLang="en-US"/>
          </a:p>
        </p:txBody>
      </p:sp>
      <p:sp>
        <p:nvSpPr>
          <p:cNvPr id="9" name="prstName"/>
          <p:cNvSpPr/>
          <p:nvPr/>
        </p:nvSpPr>
        <p:spPr>
          <a:xfrm>
            <a:off x="2192994" y="3074321"/>
            <a:ext cx="3459187" cy="52214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prstName"/>
          <p:cNvSpPr/>
          <p:nvPr/>
        </p:nvSpPr>
        <p:spPr>
          <a:xfrm>
            <a:off x="2192994" y="4127786"/>
            <a:ext cx="3459187" cy="52214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prstName"/>
          <p:cNvSpPr/>
          <p:nvPr/>
        </p:nvSpPr>
        <p:spPr>
          <a:xfrm>
            <a:off x="2192994" y="5181251"/>
            <a:ext cx="3459187" cy="522143"/>
          </a:xfrm>
          <a:prstGeom prst="rect">
            <a:avLst/>
          </a:prstGeom>
          <a:solidFill>
            <a:srgbClr val="a0b4e6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sp>
        <p:nvSpPr>
          <p:cNvPr id="12" name="prstName"/>
          <p:cNvSpPr/>
          <p:nvPr/>
        </p:nvSpPr>
        <p:spPr>
          <a:xfrm>
            <a:off x="0" y="6731"/>
            <a:ext cx="1392500" cy="561303"/>
          </a:xfrm>
          <a:prstGeom prst="rect">
            <a:avLst/>
          </a:prstGeom>
          <a:solidFill>
            <a:srgbClr val="c0cdef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203a7b"/>
                </a:solidFill>
              </a:rPr>
              <a:t>화면명</a:t>
            </a:r>
            <a:endParaRPr lang="ko-KR" altLang="en-US">
              <a:solidFill>
                <a:srgbClr val="203a7b"/>
              </a:solidFill>
            </a:endParaRPr>
          </a:p>
        </p:txBody>
      </p:sp>
      <p:sp>
        <p:nvSpPr>
          <p:cNvPr id="13" name="prstName"/>
          <p:cNvSpPr/>
          <p:nvPr/>
        </p:nvSpPr>
        <p:spPr>
          <a:xfrm>
            <a:off x="1391920" y="6731"/>
            <a:ext cx="7344769" cy="561303"/>
          </a:xfrm>
          <a:prstGeom prst="rect">
            <a:avLst/>
          </a:prstGeom>
          <a:solidFill>
            <a:srgbClr val="c0cdef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203a7b"/>
                </a:solidFill>
              </a:rPr>
              <a:t>로그인 화면</a:t>
            </a:r>
            <a:endParaRPr lang="ko-KR" altLang="en-US">
              <a:solidFill>
                <a:srgbClr val="203a7b"/>
              </a:solidFill>
            </a:endParaRPr>
          </a:p>
        </p:txBody>
      </p:sp>
      <p:sp>
        <p:nvSpPr>
          <p:cNvPr id="14" name="prstName"/>
          <p:cNvSpPr/>
          <p:nvPr/>
        </p:nvSpPr>
        <p:spPr>
          <a:xfrm>
            <a:off x="1696959" y="2343321"/>
            <a:ext cx="365499" cy="391607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prstName"/>
          <p:cNvSpPr/>
          <p:nvPr/>
        </p:nvSpPr>
        <p:spPr>
          <a:xfrm>
            <a:off x="1696959" y="3370751"/>
            <a:ext cx="365499" cy="391607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prstName"/>
          <p:cNvSpPr/>
          <p:nvPr/>
        </p:nvSpPr>
        <p:spPr>
          <a:xfrm>
            <a:off x="1696959" y="4884591"/>
            <a:ext cx="365499" cy="391607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3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"/>
          <p:cNvSpPr txBox="1"/>
          <p:nvPr/>
        </p:nvSpPr>
        <p:spPr>
          <a:xfrm>
            <a:off x="8954724" y="881321"/>
            <a:ext cx="2976245" cy="8229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33000" lvl="0" indent="-333000">
              <a:buAutoNum type="arabicPeriod"/>
              <a:defRPr/>
            </a:pPr>
            <a:r>
              <a:rPr lang="ko-KR" altLang="en-US" sz="1600"/>
              <a:t>아이디를 입력한다.</a:t>
            </a:r>
            <a:endParaRPr lang="en-US" altLang="ko-KR" sz="1600"/>
          </a:p>
          <a:p>
            <a:pPr marL="333000" lvl="0" indent="-333000">
              <a:buAutoNum type="arabicPeriod"/>
              <a:defRPr/>
            </a:pPr>
            <a:r>
              <a:rPr lang="ko-KR" altLang="en-US" sz="1600"/>
              <a:t>비밀번호를 입력한다.</a:t>
            </a:r>
            <a:endParaRPr lang="en-US" altLang="ko-KR" sz="1600"/>
          </a:p>
          <a:p>
            <a:pPr marL="333000" lvl="0" indent="-333000">
              <a:buAutoNum type="arabicPeriod"/>
              <a:defRPr/>
            </a:pPr>
            <a:r>
              <a:rPr lang="ko-KR" altLang="en-US" sz="1600"/>
              <a:t>로그인 버튼을 클릭한다.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0992153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stName"/>
          <p:cNvSpPr/>
          <p:nvPr/>
        </p:nvSpPr>
        <p:spPr>
          <a:xfrm>
            <a:off x="0" y="6731"/>
            <a:ext cx="12178946" cy="561303"/>
          </a:xfrm>
          <a:prstGeom prst="rect">
            <a:avLst/>
          </a:prstGeom>
          <a:solidFill>
            <a:srgbClr val="c0cdef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>
              <a:solidFill>
                <a:srgbClr val="203a7b"/>
              </a:solidFill>
            </a:endParaRPr>
          </a:p>
        </p:txBody>
      </p:sp>
      <p:sp>
        <p:nvSpPr>
          <p:cNvPr id="3" name="prstName"/>
          <p:cNvSpPr/>
          <p:nvPr/>
        </p:nvSpPr>
        <p:spPr>
          <a:xfrm>
            <a:off x="8737056" y="6731"/>
            <a:ext cx="3442172" cy="6866165"/>
          </a:xfrm>
          <a:prstGeom prst="rect">
            <a:avLst/>
          </a:prstGeom>
          <a:solidFill>
            <a:srgbClr val="dfe6f7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4" name="prstName"/>
          <p:cNvSpPr/>
          <p:nvPr/>
        </p:nvSpPr>
        <p:spPr>
          <a:xfrm>
            <a:off x="8736965" y="6731"/>
            <a:ext cx="974863" cy="561303"/>
          </a:xfrm>
          <a:prstGeom prst="rect">
            <a:avLst/>
          </a:prstGeom>
          <a:solidFill>
            <a:srgbClr val="c0cdef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203a7b"/>
                </a:solidFill>
              </a:rPr>
              <a:t>화면</a:t>
            </a:r>
            <a:r>
              <a:rPr lang="en-US" altLang="ko-KR">
                <a:solidFill>
                  <a:srgbClr val="203a7b"/>
                </a:solidFill>
              </a:rPr>
              <a:t>ID</a:t>
            </a:r>
            <a:endParaRPr lang="ko-KR" altLang="en-US">
              <a:solidFill>
                <a:srgbClr val="203a7b"/>
              </a:solidFill>
            </a:endParaRPr>
          </a:p>
        </p:txBody>
      </p:sp>
      <p:sp>
        <p:nvSpPr>
          <p:cNvPr id="5" name="prstName"/>
          <p:cNvSpPr/>
          <p:nvPr/>
        </p:nvSpPr>
        <p:spPr>
          <a:xfrm>
            <a:off x="9711763" y="6731"/>
            <a:ext cx="2466959" cy="561303"/>
          </a:xfrm>
          <a:prstGeom prst="rect">
            <a:avLst/>
          </a:prstGeom>
          <a:solidFill>
            <a:srgbClr val="c0cdef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203a7b"/>
                </a:solidFill>
              </a:rPr>
              <a:t>SCR-0</a:t>
            </a:r>
            <a:r>
              <a:rPr lang="en-US" altLang="ko-KR">
                <a:solidFill>
                  <a:srgbClr val="203a7b"/>
                </a:solidFill>
              </a:rPr>
              <a:t>2</a:t>
            </a:r>
            <a:r>
              <a:rPr lang="ko-KR" altLang="en-US">
                <a:solidFill>
                  <a:srgbClr val="203a7b"/>
                </a:solidFill>
              </a:rPr>
              <a:t>-</a:t>
            </a:r>
            <a:r>
              <a:rPr lang="en-US" altLang="ko-KR">
                <a:solidFill>
                  <a:srgbClr val="203a7b"/>
                </a:solidFill>
              </a:rPr>
              <a:t>CHAT</a:t>
            </a:r>
            <a:endParaRPr lang="ko-KR" altLang="en-US">
              <a:solidFill>
                <a:srgbClr val="203a7b"/>
              </a:solidFill>
            </a:endParaRPr>
          </a:p>
        </p:txBody>
      </p:sp>
      <p:sp>
        <p:nvSpPr>
          <p:cNvPr id="6" name="prstName"/>
          <p:cNvSpPr/>
          <p:nvPr/>
        </p:nvSpPr>
        <p:spPr>
          <a:xfrm>
            <a:off x="0" y="6731"/>
            <a:ext cx="1392500" cy="561303"/>
          </a:xfrm>
          <a:prstGeom prst="rect">
            <a:avLst/>
          </a:prstGeom>
          <a:solidFill>
            <a:srgbClr val="c0cdef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203a7b"/>
                </a:solidFill>
              </a:rPr>
              <a:t>화면명</a:t>
            </a:r>
            <a:endParaRPr lang="ko-KR" altLang="en-US">
              <a:solidFill>
                <a:srgbClr val="203a7b"/>
              </a:solidFill>
            </a:endParaRPr>
          </a:p>
        </p:txBody>
      </p:sp>
      <p:sp>
        <p:nvSpPr>
          <p:cNvPr id="7" name="prstName"/>
          <p:cNvSpPr/>
          <p:nvPr/>
        </p:nvSpPr>
        <p:spPr>
          <a:xfrm>
            <a:off x="1391920" y="6731"/>
            <a:ext cx="7344769" cy="561303"/>
          </a:xfrm>
          <a:prstGeom prst="rect">
            <a:avLst/>
          </a:prstGeom>
          <a:solidFill>
            <a:srgbClr val="c0cdef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rgbClr val="203a7b"/>
                </a:solidFill>
              </a:rPr>
              <a:t>채팅 화면</a:t>
            </a:r>
            <a:endParaRPr lang="ko-KR" altLang="en-US">
              <a:solidFill>
                <a:srgbClr val="203a7b"/>
              </a:solidFill>
            </a:endParaRPr>
          </a:p>
        </p:txBody>
      </p:sp>
      <p:sp>
        <p:nvSpPr>
          <p:cNvPr id="8" name="TextBox"/>
          <p:cNvSpPr txBox="1"/>
          <p:nvPr/>
        </p:nvSpPr>
        <p:spPr>
          <a:xfrm>
            <a:off x="8954724" y="881321"/>
            <a:ext cx="2976245" cy="5791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333000" lvl="0" indent="-333000">
              <a:buAutoNum type="arabicPeriod"/>
              <a:defRPr/>
            </a:pPr>
            <a:r>
              <a:rPr lang="ko-KR" altLang="en-US" sz="1600"/>
              <a:t>메세지를 입력한다.</a:t>
            </a:r>
            <a:endParaRPr lang="en-US" altLang="ko-KR" sz="1600"/>
          </a:p>
          <a:p>
            <a:pPr marL="333000" lvl="0" indent="-333000">
              <a:buAutoNum type="arabicPeriod"/>
              <a:defRPr/>
            </a:pPr>
            <a:r>
              <a:rPr lang="ko-KR" altLang="en-US" sz="1600"/>
              <a:t>전송 버튼을 클릭한다.</a:t>
            </a:r>
            <a:endParaRPr lang="ko-KR" altLang="en-US" sz="1600"/>
          </a:p>
        </p:txBody>
      </p:sp>
      <p:sp>
        <p:nvSpPr>
          <p:cNvPr id="9" name="prstName"/>
          <p:cNvSpPr/>
          <p:nvPr/>
        </p:nvSpPr>
        <p:spPr>
          <a:xfrm>
            <a:off x="1392002" y="567898"/>
            <a:ext cx="5878816" cy="41785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신용카드 추천 챗봇</a:t>
            </a:r>
            <a:endParaRPr lang="ko-KR" altLang="en-US"/>
          </a:p>
        </p:txBody>
      </p:sp>
      <p:sp>
        <p:nvSpPr>
          <p:cNvPr id="10" name="prstName"/>
          <p:cNvSpPr/>
          <p:nvPr/>
        </p:nvSpPr>
        <p:spPr>
          <a:xfrm>
            <a:off x="1392002" y="985728"/>
            <a:ext cx="5879235" cy="5247622"/>
          </a:xfrm>
          <a:prstGeom prst="rect">
            <a:avLst/>
          </a:prstGeom>
          <a:solidFill>
            <a:schemeClr val="bg1">
              <a:alpha val="10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prstName"/>
          <p:cNvSpPr/>
          <p:nvPr/>
        </p:nvSpPr>
        <p:spPr>
          <a:xfrm>
            <a:off x="1392002" y="6233285"/>
            <a:ext cx="5879235" cy="639690"/>
          </a:xfrm>
          <a:prstGeom prst="rect">
            <a:avLst/>
          </a:prstGeom>
          <a:solidFill>
            <a:schemeClr val="bg2">
              <a:alpha val="10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" name="prstName"/>
          <p:cNvSpPr/>
          <p:nvPr/>
        </p:nvSpPr>
        <p:spPr>
          <a:xfrm>
            <a:off x="1592531" y="1129339"/>
            <a:ext cx="2127726" cy="796268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chemeClr val="bg1">
              <a:alpha val="10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안녕하세요.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신용카드 챗봇입니다.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prstName"/>
          <p:cNvSpPr/>
          <p:nvPr/>
        </p:nvSpPr>
        <p:spPr>
          <a:xfrm>
            <a:off x="5495537" y="1925786"/>
            <a:ext cx="1540317" cy="626571"/>
          </a:xfrm>
          <a:prstGeom prst="wedgeRoundRectCallout">
            <a:avLst>
              <a:gd name="adj1" fmla="val 22387"/>
              <a:gd name="adj2" fmla="val 70833"/>
              <a:gd name="adj3" fmla="val 16667"/>
            </a:avLst>
          </a:prstGeom>
          <a:solidFill>
            <a:srgbClr val="ffffff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안녕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prstName"/>
          <p:cNvSpPr/>
          <p:nvPr/>
        </p:nvSpPr>
        <p:spPr>
          <a:xfrm>
            <a:off x="1496797" y="6333903"/>
            <a:ext cx="4834167" cy="443822"/>
          </a:xfrm>
          <a:prstGeom prst="roundRect">
            <a:avLst>
              <a:gd name="adj" fmla="val 16667"/>
            </a:avLst>
          </a:prstGeom>
          <a:solidFill>
            <a:srgbClr val="ffffff">
              <a:alpha val="100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>
                <a:solidFill>
                  <a:schemeClr val="bg2"/>
                </a:solidFill>
              </a:rPr>
              <a:t>메세지를 입력하세요.</a:t>
            </a:r>
            <a:endParaRPr lang="ko-KR" altLang="en-US">
              <a:solidFill>
                <a:schemeClr val="bg2"/>
              </a:solidFill>
            </a:endParaRPr>
          </a:p>
        </p:txBody>
      </p:sp>
      <p:sp>
        <p:nvSpPr>
          <p:cNvPr id="15" name="prstName"/>
          <p:cNvSpPr/>
          <p:nvPr/>
        </p:nvSpPr>
        <p:spPr>
          <a:xfrm>
            <a:off x="6443469" y="6333903"/>
            <a:ext cx="687595" cy="443822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전송</a:t>
            </a:r>
            <a:endParaRPr lang="ko-KR" altLang="en-US"/>
          </a:p>
        </p:txBody>
      </p:sp>
      <p:sp>
        <p:nvSpPr>
          <p:cNvPr id="16" name="prstName"/>
          <p:cNvSpPr/>
          <p:nvPr/>
        </p:nvSpPr>
        <p:spPr>
          <a:xfrm>
            <a:off x="1030209" y="6153321"/>
            <a:ext cx="365499" cy="391607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1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prstName"/>
          <p:cNvSpPr/>
          <p:nvPr/>
        </p:nvSpPr>
        <p:spPr>
          <a:xfrm>
            <a:off x="6766164" y="5842171"/>
            <a:ext cx="365499" cy="391607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2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2153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</ep:Words>
  <ep:PresentationFormat>와이드스크린</ep:PresentationFormat>
  <ep:Paragraphs>36</ep:Paragraphs>
  <ep:Slides>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ep:HeadingPairs>
  <ep:TitlesOfParts>
    <vt:vector size="4" baseType="lpstr">
      <vt:lpstr>Office 테마</vt:lpstr>
      <vt:lpstr>슬라이드 1</vt:lpstr>
      <vt:lpstr>슬라이드 2</vt:lpstr>
      <vt:lpstr>슬라이드 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2021-05-26T02:01:06.000</dcterms:created>
  <dc:creator>Microsoft Office User</dc:creator>
  <cp:lastModifiedBy>Microsoft Office User</cp:lastModifiedBy>
  <dcterms:modified xsi:type="dcterms:W3CDTF">2025-07-21T11:57:29.794</dcterms:modified>
  <cp:revision>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