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PDF → 벡터DB 데이터 전처리 파이프라인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추출 · 분석 · 자동 서술 기반 고품질 데이터 구축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전체 파이프라인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PDF 문서 → [1단계: 추출 및 구조화] → [2단계: AI 기반 자동 서술] → Human-in-the-loop 검수 → Vector DB 저장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1단계: 데이터 추출 및 구조화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텍스트 → Markdown</a:t>
            </a:r>
          </a:p>
          <a:p>
            <a:pPr>
              <a:defRPr sz="1400"/>
            </a:pPr>
            <a:r>
              <a:t>표 → CSV</a:t>
            </a:r>
          </a:p>
          <a:p>
            <a:pPr>
              <a:defRPr sz="1400"/>
            </a:pPr>
            <a:r>
              <a:t>이미지 → PNG</a:t>
            </a:r>
          </a:p>
          <a:p>
            <a:pPr>
              <a:defRPr sz="1400"/>
            </a:pPr>
            <a:r>
              <a:t>PyMuPDF, Camelot 활용, 페이지별 구조 보존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2단계: AI 기반 자동 서술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텍스트 교정: 오탈자·단어깨짐 복원</a:t>
            </a:r>
          </a:p>
          <a:p>
            <a:pPr>
              <a:defRPr sz="1400"/>
            </a:pPr>
            <a:r>
              <a:t>표 설명 생성: CSV + 페이지 이미지 → 자연어 설명</a:t>
            </a:r>
          </a:p>
          <a:p>
            <a:pPr>
              <a:defRPr sz="1400"/>
            </a:pPr>
            <a:r>
              <a:t>이미지 설명 생성: 차트/다이어그램 해설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Human-in-the-loop 프로세스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1차 자동 변환</a:t>
            </a:r>
          </a:p>
          <a:p>
            <a:pPr>
              <a:defRPr sz="1400"/>
            </a:pPr>
            <a:r>
              <a:t>2차 인간 검수</a:t>
            </a:r>
          </a:p>
          <a:p>
            <a:pPr>
              <a:defRPr sz="1400"/>
            </a:pPr>
            <a:r>
              <a:t>최종 저장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 &amp; 향후 계획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AI + Human 결합으로 최고 신뢰도의 데이터베이스 구축</a:t>
            </a:r>
          </a:p>
          <a:p>
            <a:pPr>
              <a:defRPr sz="1400"/>
            </a:pPr>
            <a:r>
              <a:t>정확도 100% 달성 전략</a:t>
            </a:r>
          </a:p>
          <a:p>
            <a:pPr>
              <a:defRPr sz="1400"/>
            </a:pPr>
            <a:r>
              <a:t>다른 문서 유형으로 확장 적용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