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jU6tJEL4A8wi+8g8TLOpk8NNpY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D72745-ABDD-4BA9-A865-50AB34CFD684}">
  <a:tblStyle styleId="{CAD72745-ABDD-4BA9-A865-50AB34CFD68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31.png"/><Relationship Id="rId11" Type="http://schemas.openxmlformats.org/officeDocument/2006/relationships/image" Target="../media/image8.png"/><Relationship Id="rId10" Type="http://schemas.openxmlformats.org/officeDocument/2006/relationships/image" Target="../media/image6.png"/><Relationship Id="rId12" Type="http://schemas.openxmlformats.org/officeDocument/2006/relationships/image" Target="../media/image7.png"/><Relationship Id="rId9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11.png"/><Relationship Id="rId8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69.png"/><Relationship Id="rId10" Type="http://schemas.openxmlformats.org/officeDocument/2006/relationships/image" Target="../media/image36.png"/><Relationship Id="rId13" Type="http://schemas.openxmlformats.org/officeDocument/2006/relationships/image" Target="../media/image77.png"/><Relationship Id="rId1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31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11.png"/><Relationship Id="rId8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6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72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4.png"/><Relationship Id="rId8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4.png"/><Relationship Id="rId10" Type="http://schemas.openxmlformats.org/officeDocument/2006/relationships/image" Target="../media/image22.png"/><Relationship Id="rId13" Type="http://schemas.openxmlformats.org/officeDocument/2006/relationships/image" Target="../media/image9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20.png"/><Relationship Id="rId15" Type="http://schemas.openxmlformats.org/officeDocument/2006/relationships/image" Target="../media/image11.png"/><Relationship Id="rId14" Type="http://schemas.openxmlformats.org/officeDocument/2006/relationships/image" Target="../media/image2.png"/><Relationship Id="rId16" Type="http://schemas.openxmlformats.org/officeDocument/2006/relationships/image" Target="../media/image4.png"/><Relationship Id="rId5" Type="http://schemas.openxmlformats.org/officeDocument/2006/relationships/image" Target="../media/image31.png"/><Relationship Id="rId6" Type="http://schemas.openxmlformats.org/officeDocument/2006/relationships/image" Target="../media/image10.png"/><Relationship Id="rId7" Type="http://schemas.openxmlformats.org/officeDocument/2006/relationships/image" Target="../media/image44.png"/><Relationship Id="rId8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33.png"/><Relationship Id="rId13" Type="http://schemas.openxmlformats.org/officeDocument/2006/relationships/image" Target="../media/image1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35.png"/><Relationship Id="rId14" Type="http://schemas.openxmlformats.org/officeDocument/2006/relationships/image" Target="../media/image4.png"/><Relationship Id="rId5" Type="http://schemas.openxmlformats.org/officeDocument/2006/relationships/image" Target="../media/image31.png"/><Relationship Id="rId6" Type="http://schemas.openxmlformats.org/officeDocument/2006/relationships/image" Target="../media/image36.png"/><Relationship Id="rId7" Type="http://schemas.openxmlformats.org/officeDocument/2006/relationships/image" Target="../media/image30.png"/><Relationship Id="rId8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2.png"/><Relationship Id="rId13" Type="http://schemas.openxmlformats.org/officeDocument/2006/relationships/image" Target="../media/image36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5" Type="http://schemas.openxmlformats.org/officeDocument/2006/relationships/image" Target="../media/image49.png"/><Relationship Id="rId14" Type="http://schemas.openxmlformats.org/officeDocument/2006/relationships/image" Target="../media/image37.png"/><Relationship Id="rId17" Type="http://schemas.openxmlformats.org/officeDocument/2006/relationships/image" Target="../media/image47.png"/><Relationship Id="rId16" Type="http://schemas.openxmlformats.org/officeDocument/2006/relationships/image" Target="../media/image56.png"/><Relationship Id="rId5" Type="http://schemas.openxmlformats.org/officeDocument/2006/relationships/image" Target="../media/image45.png"/><Relationship Id="rId6" Type="http://schemas.openxmlformats.org/officeDocument/2006/relationships/image" Target="../media/image48.png"/><Relationship Id="rId18" Type="http://schemas.openxmlformats.org/officeDocument/2006/relationships/image" Target="../media/image31.png"/><Relationship Id="rId7" Type="http://schemas.openxmlformats.org/officeDocument/2006/relationships/image" Target="../media/image46.png"/><Relationship Id="rId8" Type="http://schemas.openxmlformats.org/officeDocument/2006/relationships/image" Target="../media/image41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65.png"/><Relationship Id="rId10" Type="http://schemas.openxmlformats.org/officeDocument/2006/relationships/image" Target="../media/image31.png"/><Relationship Id="rId13" Type="http://schemas.openxmlformats.org/officeDocument/2006/relationships/image" Target="../media/image50.png"/><Relationship Id="rId1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36.png"/><Relationship Id="rId15" Type="http://schemas.openxmlformats.org/officeDocument/2006/relationships/image" Target="../media/image76.png"/><Relationship Id="rId14" Type="http://schemas.openxmlformats.org/officeDocument/2006/relationships/image" Target="../media/image78.png"/><Relationship Id="rId16" Type="http://schemas.openxmlformats.org/officeDocument/2006/relationships/image" Target="../media/image54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11.png"/><Relationship Id="rId8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53.png"/><Relationship Id="rId10" Type="http://schemas.openxmlformats.org/officeDocument/2006/relationships/image" Target="../media/image31.png"/><Relationship Id="rId13" Type="http://schemas.openxmlformats.org/officeDocument/2006/relationships/image" Target="../media/image58.png"/><Relationship Id="rId12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36.png"/><Relationship Id="rId15" Type="http://schemas.openxmlformats.org/officeDocument/2006/relationships/image" Target="../media/image64.png"/><Relationship Id="rId14" Type="http://schemas.openxmlformats.org/officeDocument/2006/relationships/image" Target="../media/image63.png"/><Relationship Id="rId16" Type="http://schemas.openxmlformats.org/officeDocument/2006/relationships/image" Target="../media/image59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11.png"/><Relationship Id="rId8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68.png"/><Relationship Id="rId10" Type="http://schemas.openxmlformats.org/officeDocument/2006/relationships/image" Target="../media/image36.png"/><Relationship Id="rId13" Type="http://schemas.openxmlformats.org/officeDocument/2006/relationships/image" Target="../media/image67.png"/><Relationship Id="rId1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31.png"/><Relationship Id="rId15" Type="http://schemas.openxmlformats.org/officeDocument/2006/relationships/image" Target="../media/image75.png"/><Relationship Id="rId14" Type="http://schemas.openxmlformats.org/officeDocument/2006/relationships/image" Target="../media/image70.png"/><Relationship Id="rId5" Type="http://schemas.openxmlformats.org/officeDocument/2006/relationships/image" Target="../media/image9.png"/><Relationship Id="rId6" Type="http://schemas.openxmlformats.org/officeDocument/2006/relationships/image" Target="../media/image2.png"/><Relationship Id="rId7" Type="http://schemas.openxmlformats.org/officeDocument/2006/relationships/image" Target="../media/image11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100" y="889000"/>
            <a:ext cx="164973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-2184400" y="6108700"/>
            <a:ext cx="70358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145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590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162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734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670376" y="4394200"/>
            <a:ext cx="11938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73776" y="47371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56376" y="47371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"/>
          <p:cNvPicPr preferRelativeResize="0"/>
          <p:nvPr/>
        </p:nvPicPr>
        <p:blipFill rotWithShape="1">
          <a:blip r:embed="rId10">
            <a:alphaModFix amt="20000"/>
          </a:blip>
          <a:srcRect b="0" l="0" r="0" t="0"/>
          <a:stretch/>
        </p:blipFill>
        <p:spPr>
          <a:xfrm>
            <a:off x="16573500" y="56515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"/>
          <p:cNvPicPr preferRelativeResize="0"/>
          <p:nvPr/>
        </p:nvPicPr>
        <p:blipFill rotWithShape="1">
          <a:blip r:embed="rId10">
            <a:alphaModFix amt="20000"/>
          </a:blip>
          <a:srcRect b="0" l="0" r="0" t="0"/>
          <a:stretch/>
        </p:blipFill>
        <p:spPr>
          <a:xfrm>
            <a:off x="16573500" y="63881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10">
            <a:alphaModFix amt="20000"/>
          </a:blip>
          <a:srcRect b="0" l="0" r="0" t="0"/>
          <a:stretch/>
        </p:blipFill>
        <p:spPr>
          <a:xfrm>
            <a:off x="16573500" y="71247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"/>
          <p:cNvPicPr preferRelativeResize="0"/>
          <p:nvPr/>
        </p:nvPicPr>
        <p:blipFill rotWithShape="1">
          <a:blip r:embed="rId11">
            <a:alphaModFix amt="15000"/>
          </a:blip>
          <a:srcRect b="0" l="0" r="0" t="0"/>
          <a:stretch/>
        </p:blipFill>
        <p:spPr>
          <a:xfrm rot="-3180000">
            <a:off x="13017500" y="8432800"/>
            <a:ext cx="2476500" cy="20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277763" y="2895600"/>
            <a:ext cx="297180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8277763" y="3479800"/>
            <a:ext cx="2971800" cy="1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>
            <a:off x="1971876" y="2540000"/>
            <a:ext cx="59690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최종 프로젝트</a:t>
            </a:r>
            <a:endParaRPr b="0" i="0" sz="8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5819976" y="4076700"/>
            <a:ext cx="7210224" cy="1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중간발표회를</a:t>
            </a:r>
            <a:endParaRPr b="0" i="0" sz="8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3966655" y="5626100"/>
            <a:ext cx="6172200" cy="1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위한  템플릿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11657721" y="2311400"/>
            <a:ext cx="622300" cy="19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0" u="none" cap="none" strike="noStrike">
                <a:solidFill>
                  <a:srgbClr val="DC56A9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107" name="Google Shape;107;p1"/>
          <p:cNvSpPr txBox="1"/>
          <p:nvPr/>
        </p:nvSpPr>
        <p:spPr>
          <a:xfrm>
            <a:off x="10253085" y="5473700"/>
            <a:ext cx="1308100" cy="2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700" u="none" cap="none" strike="noStrike">
                <a:solidFill>
                  <a:srgbClr val="FF630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08" name="Google Shape;108;p1"/>
          <p:cNvSpPr txBox="1"/>
          <p:nvPr/>
        </p:nvSpPr>
        <p:spPr>
          <a:xfrm>
            <a:off x="2581476" y="5626100"/>
            <a:ext cx="1993900" cy="1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6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[     ]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3683000" y="1181100"/>
            <a:ext cx="546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대주제명: LLM을 활용한 AI 모의면접 서비스</a:t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13639800" y="1181100"/>
            <a:ext cx="3200400" cy="3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Family AI 캠프 </a:t>
            </a:r>
            <a:r>
              <a:rPr lang="en-US" sz="1700">
                <a:solidFill>
                  <a:srgbClr val="FFFFFF"/>
                </a:solidFill>
              </a:rPr>
              <a:t>15</a:t>
            </a: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11582400" y="7937500"/>
            <a:ext cx="5842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b="0" i="0" lang="en-US" sz="2600" u="none" cap="none" strike="noStrike">
                <a:solidFill>
                  <a:srgbClr val="FF630E"/>
                </a:solidFill>
                <a:latin typeface="Arial"/>
                <a:ea typeface="Arial"/>
                <a:cs typeface="Arial"/>
                <a:sym typeface="Arial"/>
              </a:rPr>
              <a:t>1Team</a:t>
            </a: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 )    {</a:t>
            </a:r>
            <a:endParaRPr/>
          </a:p>
          <a:p>
            <a:pPr indent="0" lvl="0" marL="0" marR="0" rtl="0" algn="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presenter :  = </a:t>
            </a:r>
            <a:r>
              <a:rPr b="0" i="0" lang="en-US" sz="26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홍길동</a:t>
            </a: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; / </a:t>
            </a:r>
            <a:r>
              <a:rPr b="0" i="0" lang="en-US" sz="2600" u="none" cap="none" strike="noStrike">
                <a:solidFill>
                  <a:srgbClr val="43D0AD"/>
                </a:solidFill>
                <a:latin typeface="Arial"/>
                <a:ea typeface="Arial"/>
                <a:cs typeface="Arial"/>
                <a:sym typeface="Arial"/>
              </a:rPr>
              <a:t>팀명</a:t>
            </a:r>
            <a:endParaRPr b="0" i="0" sz="2600" u="none" cap="none" strike="noStrike">
              <a:solidFill>
                <a:srgbClr val="43D0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// 팀원 .  </a:t>
            </a:r>
            <a:r>
              <a:rPr b="0" i="0" lang="en-US" sz="2600" u="none" cap="none" strike="noStrike">
                <a:solidFill>
                  <a:srgbClr val="DC56A9"/>
                </a:solidFill>
                <a:latin typeface="Arial"/>
                <a:ea typeface="Arial"/>
                <a:cs typeface="Arial"/>
                <a:sym typeface="Arial"/>
              </a:rPr>
              <a:t>장보고. 신사임당. 이순신</a:t>
            </a: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 -  ]</a:t>
            </a:r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2311400" y="8267700"/>
            <a:ext cx="69342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↑ ↑ ↑  제목은 팀의 세부주제명으로 작성해주세요.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2311400" y="8851900"/>
            <a:ext cx="69342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↑ ↑ ↑  제목은 팀의 세부주제명으로 작성해주세요.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16992600" y="-1054100"/>
            <a:ext cx="1511300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00" u="none" cap="none" strike="noStrike">
                <a:solidFill>
                  <a:srgbClr val="DC56A9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115" name="Google Shape;115;p1"/>
          <p:cNvSpPr txBox="1"/>
          <p:nvPr/>
        </p:nvSpPr>
        <p:spPr>
          <a:xfrm>
            <a:off x="14757400" y="2324100"/>
            <a:ext cx="2489200" cy="53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00" u="none" cap="none" strike="noStrike">
                <a:solidFill>
                  <a:srgbClr val="FF630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16" name="Google Shape;116;p1"/>
          <p:cNvSpPr txBox="1"/>
          <p:nvPr/>
        </p:nvSpPr>
        <p:spPr>
          <a:xfrm>
            <a:off x="723900" y="28702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7" name="Google Shape;117;p1"/>
          <p:cNvSpPr txBox="1"/>
          <p:nvPr/>
        </p:nvSpPr>
        <p:spPr>
          <a:xfrm>
            <a:off x="723900" y="41021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723900" y="53213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19" name="Google Shape;119;p1"/>
          <p:cNvSpPr txBox="1"/>
          <p:nvPr/>
        </p:nvSpPr>
        <p:spPr>
          <a:xfrm>
            <a:off x="723900" y="65532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20" name="Google Shape;120;p1"/>
          <p:cNvSpPr txBox="1"/>
          <p:nvPr/>
        </p:nvSpPr>
        <p:spPr>
          <a:xfrm>
            <a:off x="723900" y="90170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21" name="Google Shape;121;p1"/>
          <p:cNvSpPr txBox="1"/>
          <p:nvPr/>
        </p:nvSpPr>
        <p:spPr>
          <a:xfrm>
            <a:off x="723900" y="77851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100" y="889000"/>
            <a:ext cx="164973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45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90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62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734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10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56515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10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63881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10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71247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10"/>
          <p:cNvPicPr preferRelativeResize="0"/>
          <p:nvPr/>
        </p:nvPicPr>
        <p:blipFill rotWithShape="1">
          <a:blip r:embed="rId9">
            <a:alphaModFix amt="15000"/>
          </a:blip>
          <a:srcRect b="0" l="0" r="0" t="0"/>
          <a:stretch/>
        </p:blipFill>
        <p:spPr>
          <a:xfrm rot="-3180000">
            <a:off x="13017500" y="8432800"/>
            <a:ext cx="2476500" cy="2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10"/>
          <p:cNvSpPr txBox="1"/>
          <p:nvPr/>
        </p:nvSpPr>
        <p:spPr>
          <a:xfrm>
            <a:off x="5538888" y="4758785"/>
            <a:ext cx="7210224" cy="1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예상 결과 목표</a:t>
            </a:r>
            <a:endParaRPr b="0" i="0" sz="8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0"/>
          <p:cNvSpPr txBox="1"/>
          <p:nvPr/>
        </p:nvSpPr>
        <p:spPr>
          <a:xfrm>
            <a:off x="3683000" y="1181100"/>
            <a:ext cx="5232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대주제명: LLM을 활용한 AI 모의면접 서비스</a:t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0"/>
          <p:cNvSpPr txBox="1"/>
          <p:nvPr/>
        </p:nvSpPr>
        <p:spPr>
          <a:xfrm>
            <a:off x="13639800" y="1181100"/>
            <a:ext cx="3200400" cy="3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0"/>
          <p:cNvSpPr txBox="1"/>
          <p:nvPr/>
        </p:nvSpPr>
        <p:spPr>
          <a:xfrm>
            <a:off x="16992600" y="-1054100"/>
            <a:ext cx="1511300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00" u="none" cap="none" strike="noStrike">
                <a:solidFill>
                  <a:srgbClr val="DC56A9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425" name="Google Shape;425;p10"/>
          <p:cNvSpPr txBox="1"/>
          <p:nvPr/>
        </p:nvSpPr>
        <p:spPr>
          <a:xfrm>
            <a:off x="14757400" y="2324100"/>
            <a:ext cx="2489200" cy="53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00" u="none" cap="none" strike="noStrike">
                <a:solidFill>
                  <a:srgbClr val="FF630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426" name="Google Shape;426;p10"/>
          <p:cNvSpPr txBox="1"/>
          <p:nvPr/>
        </p:nvSpPr>
        <p:spPr>
          <a:xfrm>
            <a:off x="5473700" y="3695700"/>
            <a:ext cx="7210224" cy="1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PART 03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1"/>
          <p:cNvSpPr txBox="1"/>
          <p:nvPr/>
        </p:nvSpPr>
        <p:spPr>
          <a:xfrm>
            <a:off x="3657600" y="1003300"/>
            <a:ext cx="787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pic>
        <p:nvPicPr>
          <p:cNvPr id="432" name="Google Shape;43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00" y="889000"/>
            <a:ext cx="31369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100" y="889000"/>
            <a:ext cx="128270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316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9888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4460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9032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5400000">
            <a:off x="-2184400" y="6108700"/>
            <a:ext cx="70358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71500" y="8978900"/>
            <a:ext cx="5207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501900" y="2603500"/>
            <a:ext cx="14122400" cy="689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1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683000" y="7315200"/>
            <a:ext cx="11760200" cy="158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1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441700" y="6667500"/>
            <a:ext cx="12242800" cy="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11"/>
          <p:cNvSpPr txBox="1"/>
          <p:nvPr/>
        </p:nvSpPr>
        <p:spPr>
          <a:xfrm>
            <a:off x="3670300" y="4254500"/>
            <a:ext cx="11772900" cy="2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프로젝트 관련 궁금한 점을 </a:t>
            </a:r>
            <a:endParaRPr/>
          </a:p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자유롭게 질문해주세요!</a:t>
            </a:r>
            <a:endParaRPr/>
          </a:p>
        </p:txBody>
      </p:sp>
      <p:sp>
        <p:nvSpPr>
          <p:cNvPr id="444" name="Google Shape;444;p11"/>
          <p:cNvSpPr txBox="1"/>
          <p:nvPr/>
        </p:nvSpPr>
        <p:spPr>
          <a:xfrm>
            <a:off x="1447800" y="1079500"/>
            <a:ext cx="22860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PART 3</a:t>
            </a:r>
            <a:endParaRPr/>
          </a:p>
        </p:txBody>
      </p:sp>
      <p:sp>
        <p:nvSpPr>
          <p:cNvPr id="445" name="Google Shape;445;p11"/>
          <p:cNvSpPr txBox="1"/>
          <p:nvPr/>
        </p:nvSpPr>
        <p:spPr>
          <a:xfrm>
            <a:off x="723900" y="90170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446" name="Google Shape;446;p11"/>
          <p:cNvSpPr txBox="1"/>
          <p:nvPr/>
        </p:nvSpPr>
        <p:spPr>
          <a:xfrm>
            <a:off x="4521200" y="1079500"/>
            <a:ext cx="22606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/>
          </a:p>
        </p:txBody>
      </p:sp>
      <p:sp>
        <p:nvSpPr>
          <p:cNvPr id="447" name="Google Shape;447;p11"/>
          <p:cNvSpPr txBox="1"/>
          <p:nvPr/>
        </p:nvSpPr>
        <p:spPr>
          <a:xfrm>
            <a:off x="723900" y="28702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48" name="Google Shape;448;p11"/>
          <p:cNvSpPr txBox="1"/>
          <p:nvPr/>
        </p:nvSpPr>
        <p:spPr>
          <a:xfrm>
            <a:off x="723900" y="41021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49" name="Google Shape;449;p11"/>
          <p:cNvSpPr txBox="1"/>
          <p:nvPr/>
        </p:nvSpPr>
        <p:spPr>
          <a:xfrm>
            <a:off x="723900" y="53213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50" name="Google Shape;450;p11"/>
          <p:cNvSpPr txBox="1"/>
          <p:nvPr/>
        </p:nvSpPr>
        <p:spPr>
          <a:xfrm>
            <a:off x="723900" y="65532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51" name="Google Shape;451;p11"/>
          <p:cNvSpPr txBox="1"/>
          <p:nvPr/>
        </p:nvSpPr>
        <p:spPr>
          <a:xfrm>
            <a:off x="723900" y="77851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52" name="Google Shape;452;p11"/>
          <p:cNvSpPr txBox="1"/>
          <p:nvPr/>
        </p:nvSpPr>
        <p:spPr>
          <a:xfrm>
            <a:off x="7112000" y="7658100"/>
            <a:ext cx="50165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Ask me Questions</a:t>
            </a:r>
            <a:endParaRPr/>
          </a:p>
        </p:txBody>
      </p:sp>
      <p:sp>
        <p:nvSpPr>
          <p:cNvPr id="453" name="Google Shape;453;p11"/>
          <p:cNvSpPr txBox="1"/>
          <p:nvPr/>
        </p:nvSpPr>
        <p:spPr>
          <a:xfrm>
            <a:off x="9105900" y="2806700"/>
            <a:ext cx="1308100" cy="2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454" name="Google Shape;454;p11"/>
          <p:cNvSpPr txBox="1"/>
          <p:nvPr/>
        </p:nvSpPr>
        <p:spPr>
          <a:xfrm>
            <a:off x="14947900" y="1333500"/>
            <a:ext cx="18923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100" y="889000"/>
            <a:ext cx="164973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45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90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62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734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23230" y="4356100"/>
            <a:ext cx="11938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953674" y="32258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436274" y="32258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12"/>
          <p:cNvPicPr preferRelativeResize="0"/>
          <p:nvPr/>
        </p:nvPicPr>
        <p:blipFill rotWithShape="1">
          <a:blip r:embed="rId10">
            <a:alphaModFix amt="20000"/>
          </a:blip>
          <a:srcRect b="0" l="0" r="0" t="0"/>
          <a:stretch/>
        </p:blipFill>
        <p:spPr>
          <a:xfrm>
            <a:off x="16573500" y="56515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12"/>
          <p:cNvPicPr preferRelativeResize="0"/>
          <p:nvPr/>
        </p:nvPicPr>
        <p:blipFill rotWithShape="1">
          <a:blip r:embed="rId10">
            <a:alphaModFix amt="20000"/>
          </a:blip>
          <a:srcRect b="0" l="0" r="0" t="0"/>
          <a:stretch/>
        </p:blipFill>
        <p:spPr>
          <a:xfrm>
            <a:off x="16573500" y="63881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12"/>
          <p:cNvPicPr preferRelativeResize="0"/>
          <p:nvPr/>
        </p:nvPicPr>
        <p:blipFill rotWithShape="1">
          <a:blip r:embed="rId10">
            <a:alphaModFix amt="20000"/>
          </a:blip>
          <a:srcRect b="0" l="0" r="0" t="0"/>
          <a:stretch/>
        </p:blipFill>
        <p:spPr>
          <a:xfrm>
            <a:off x="16573500" y="71247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12"/>
          <p:cNvPicPr preferRelativeResize="0"/>
          <p:nvPr/>
        </p:nvPicPr>
        <p:blipFill rotWithShape="1">
          <a:blip r:embed="rId11">
            <a:alphaModFix amt="15000"/>
          </a:blip>
          <a:srcRect b="0" l="0" r="0" t="0"/>
          <a:stretch/>
        </p:blipFill>
        <p:spPr>
          <a:xfrm rot="-3180000">
            <a:off x="13017500" y="8432800"/>
            <a:ext cx="2476500" cy="20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1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848427" y="2900136"/>
            <a:ext cx="2971800" cy="1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1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848427" y="3484336"/>
            <a:ext cx="2971800" cy="1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12"/>
          <p:cNvSpPr txBox="1"/>
          <p:nvPr/>
        </p:nvSpPr>
        <p:spPr>
          <a:xfrm>
            <a:off x="5150593" y="4356100"/>
            <a:ext cx="80503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11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2"/>
          <p:cNvSpPr txBox="1"/>
          <p:nvPr/>
        </p:nvSpPr>
        <p:spPr>
          <a:xfrm>
            <a:off x="13227050" y="3886200"/>
            <a:ext cx="622300" cy="19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0" u="none" cap="none" strike="noStrike">
                <a:solidFill>
                  <a:srgbClr val="DC56A9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475" name="Google Shape;475;p12"/>
          <p:cNvSpPr txBox="1"/>
          <p:nvPr/>
        </p:nvSpPr>
        <p:spPr>
          <a:xfrm>
            <a:off x="11299624" y="5994400"/>
            <a:ext cx="1308100" cy="2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700" u="none" cap="none" strike="noStrike">
                <a:solidFill>
                  <a:srgbClr val="FF630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476" name="Google Shape;476;p12"/>
          <p:cNvSpPr txBox="1"/>
          <p:nvPr/>
        </p:nvSpPr>
        <p:spPr>
          <a:xfrm>
            <a:off x="2686050" y="5626100"/>
            <a:ext cx="1993900" cy="1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6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[     ]</a:t>
            </a:r>
            <a:endParaRPr/>
          </a:p>
        </p:txBody>
      </p:sp>
      <p:sp>
        <p:nvSpPr>
          <p:cNvPr id="477" name="Google Shape;477;p12"/>
          <p:cNvSpPr txBox="1"/>
          <p:nvPr/>
        </p:nvSpPr>
        <p:spPr>
          <a:xfrm>
            <a:off x="3683000" y="1181100"/>
            <a:ext cx="5461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대주제명: LLM을 활용한 AI 모의면접 서비스</a:t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2"/>
          <p:cNvSpPr txBox="1"/>
          <p:nvPr/>
        </p:nvSpPr>
        <p:spPr>
          <a:xfrm>
            <a:off x="2298700" y="7937500"/>
            <a:ext cx="49784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b="0" i="0" lang="en-US" sz="2600" u="none" cap="none" strike="noStrike">
                <a:solidFill>
                  <a:srgbClr val="FF630E"/>
                </a:solidFill>
                <a:latin typeface="Arial"/>
                <a:ea typeface="Arial"/>
                <a:cs typeface="Arial"/>
                <a:sym typeface="Arial"/>
              </a:rPr>
              <a:t>1Team</a:t>
            </a: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 )    {</a:t>
            </a:r>
            <a:endParaRPr/>
          </a:p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presenter :  = </a:t>
            </a:r>
            <a:r>
              <a:rPr b="0" i="0" lang="en-US" sz="26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홍길동</a:t>
            </a: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; / </a:t>
            </a:r>
            <a:r>
              <a:rPr b="0" i="0" lang="en-US" sz="2600" u="none" cap="none" strike="noStrike">
                <a:solidFill>
                  <a:srgbClr val="43D0AD"/>
                </a:solidFill>
                <a:latin typeface="Arial"/>
                <a:ea typeface="Arial"/>
                <a:cs typeface="Arial"/>
                <a:sym typeface="Arial"/>
              </a:rPr>
              <a:t>팀명</a:t>
            </a:r>
            <a:endParaRPr b="0" i="0" sz="2600" u="none" cap="none" strike="noStrike">
              <a:solidFill>
                <a:srgbClr val="43D0A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// 팀원 .  </a:t>
            </a:r>
            <a:r>
              <a:rPr b="0" i="0" lang="en-US" sz="2600" u="none" cap="none" strike="noStrike">
                <a:solidFill>
                  <a:srgbClr val="DC56A9"/>
                </a:solidFill>
                <a:latin typeface="Arial"/>
                <a:ea typeface="Arial"/>
                <a:cs typeface="Arial"/>
                <a:sym typeface="Arial"/>
              </a:rPr>
              <a:t>장보고. 신사임당. 이순신</a:t>
            </a:r>
            <a:r>
              <a:rPr b="0" i="0" lang="en-US" sz="2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 -  ]</a:t>
            </a:r>
            <a:endParaRPr/>
          </a:p>
        </p:txBody>
      </p:sp>
      <p:sp>
        <p:nvSpPr>
          <p:cNvPr id="479" name="Google Shape;479;p12"/>
          <p:cNvSpPr txBox="1"/>
          <p:nvPr/>
        </p:nvSpPr>
        <p:spPr>
          <a:xfrm>
            <a:off x="16992600" y="-1054100"/>
            <a:ext cx="1511300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00" u="none" cap="none" strike="noStrike">
                <a:solidFill>
                  <a:srgbClr val="DC56A9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480" name="Google Shape;480;p12"/>
          <p:cNvSpPr txBox="1"/>
          <p:nvPr/>
        </p:nvSpPr>
        <p:spPr>
          <a:xfrm>
            <a:off x="14757400" y="2324100"/>
            <a:ext cx="2489200" cy="53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00" u="none" cap="none" strike="noStrike">
                <a:solidFill>
                  <a:srgbClr val="FF630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481" name="Google Shape;481;p12"/>
          <p:cNvSpPr txBox="1"/>
          <p:nvPr/>
        </p:nvSpPr>
        <p:spPr>
          <a:xfrm>
            <a:off x="14947900" y="1333500"/>
            <a:ext cx="18923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00" y="889000"/>
            <a:ext cx="31369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100" y="889000"/>
            <a:ext cx="12827000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"/>
          <p:cNvSpPr txBox="1"/>
          <p:nvPr/>
        </p:nvSpPr>
        <p:spPr>
          <a:xfrm>
            <a:off x="14947900" y="1333500"/>
            <a:ext cx="18923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Family AI 캠프 2기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 txBox="1"/>
          <p:nvPr/>
        </p:nvSpPr>
        <p:spPr>
          <a:xfrm>
            <a:off x="1447800" y="1079500"/>
            <a:ext cx="35433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-2184400" y="6108700"/>
            <a:ext cx="70358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90700" y="2603500"/>
            <a:ext cx="6108700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890000" y="2603500"/>
            <a:ext cx="8534400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890000" y="7531100"/>
            <a:ext cx="8534400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890000" y="5067300"/>
            <a:ext cx="8534400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899400" y="3530600"/>
            <a:ext cx="10414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899400" y="5994400"/>
            <a:ext cx="10414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899400" y="8445500"/>
            <a:ext cx="10414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2971800" y="3530600"/>
            <a:ext cx="1346200" cy="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"/>
          <p:cNvSpPr txBox="1"/>
          <p:nvPr/>
        </p:nvSpPr>
        <p:spPr>
          <a:xfrm>
            <a:off x="3975100" y="2844800"/>
            <a:ext cx="34671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"/>
          <p:cNvSpPr txBox="1"/>
          <p:nvPr/>
        </p:nvSpPr>
        <p:spPr>
          <a:xfrm>
            <a:off x="2108200" y="2933700"/>
            <a:ext cx="1295400" cy="1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endParaRPr/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pic>
        <p:nvPicPr>
          <p:cNvPr id="142" name="Google Shape;142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790700" y="5067300"/>
            <a:ext cx="6108700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 rot="5400000">
            <a:off x="2971800" y="5994400"/>
            <a:ext cx="1346200" cy="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"/>
          <p:cNvSpPr txBox="1"/>
          <p:nvPr/>
        </p:nvSpPr>
        <p:spPr>
          <a:xfrm>
            <a:off x="3975100" y="5308600"/>
            <a:ext cx="34671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진행 현황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 txBox="1"/>
          <p:nvPr/>
        </p:nvSpPr>
        <p:spPr>
          <a:xfrm>
            <a:off x="2108200" y="5397500"/>
            <a:ext cx="1295400" cy="1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endParaRPr/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pic>
        <p:nvPicPr>
          <p:cNvPr id="146" name="Google Shape;14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90700" y="7531100"/>
            <a:ext cx="6108700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2971800" y="8458200"/>
            <a:ext cx="13462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5316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19888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24460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29032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"/>
          <p:cNvSpPr txBox="1"/>
          <p:nvPr/>
        </p:nvSpPr>
        <p:spPr>
          <a:xfrm>
            <a:off x="3975100" y="7772400"/>
            <a:ext cx="3467100" cy="1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예상 결과 목표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2108200" y="7861300"/>
            <a:ext cx="1295400" cy="13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endParaRPr/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154" name="Google Shape;154;p2"/>
          <p:cNvSpPr txBox="1"/>
          <p:nvPr/>
        </p:nvSpPr>
        <p:spPr>
          <a:xfrm>
            <a:off x="9398000" y="3035300"/>
            <a:ext cx="55245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① 프로젝트 주제 소개</a:t>
            </a:r>
            <a:endParaRPr b="0" i="0" sz="2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② 기획 소개</a:t>
            </a:r>
            <a:endParaRPr b="0" i="0" sz="2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9398000" y="5499100"/>
            <a:ext cx="55245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③ WBS기반 진행 현황 전반</a:t>
            </a:r>
            <a:endParaRPr b="0" i="0" sz="2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④ 이슈사항, 트러블 슈팅 등</a:t>
            </a:r>
            <a:endParaRPr b="0" i="0" sz="2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"/>
          <p:cNvSpPr txBox="1"/>
          <p:nvPr/>
        </p:nvSpPr>
        <p:spPr>
          <a:xfrm>
            <a:off x="9398000" y="7962900"/>
            <a:ext cx="53467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⑤ 결과 목표</a:t>
            </a:r>
            <a:endParaRPr b="0" i="0" sz="2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⑥ 기타</a:t>
            </a:r>
            <a:endParaRPr b="0" i="0" sz="2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"/>
          <p:cNvSpPr txBox="1"/>
          <p:nvPr/>
        </p:nvSpPr>
        <p:spPr>
          <a:xfrm>
            <a:off x="723900" y="28702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8" name="Google Shape;158;p2"/>
          <p:cNvSpPr txBox="1"/>
          <p:nvPr/>
        </p:nvSpPr>
        <p:spPr>
          <a:xfrm>
            <a:off x="723900" y="41021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59" name="Google Shape;159;p2"/>
          <p:cNvSpPr txBox="1"/>
          <p:nvPr/>
        </p:nvSpPr>
        <p:spPr>
          <a:xfrm>
            <a:off x="723900" y="53213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60" name="Google Shape;160;p2"/>
          <p:cNvSpPr txBox="1"/>
          <p:nvPr/>
        </p:nvSpPr>
        <p:spPr>
          <a:xfrm>
            <a:off x="723900" y="65532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61" name="Google Shape;161;p2"/>
          <p:cNvSpPr txBox="1"/>
          <p:nvPr/>
        </p:nvSpPr>
        <p:spPr>
          <a:xfrm>
            <a:off x="723900" y="90170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62" name="Google Shape;162;p2"/>
          <p:cNvSpPr txBox="1"/>
          <p:nvPr/>
        </p:nvSpPr>
        <p:spPr>
          <a:xfrm>
            <a:off x="723900" y="77851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100" y="889000"/>
            <a:ext cx="164973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45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90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62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734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56515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63881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71247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"/>
          <p:cNvPicPr preferRelativeResize="0"/>
          <p:nvPr/>
        </p:nvPicPr>
        <p:blipFill rotWithShape="1">
          <a:blip r:embed="rId9">
            <a:alphaModFix amt="15000"/>
          </a:blip>
          <a:srcRect b="0" l="0" r="0" t="0"/>
          <a:stretch/>
        </p:blipFill>
        <p:spPr>
          <a:xfrm rot="-3180000">
            <a:off x="13017500" y="8432800"/>
            <a:ext cx="2476500" cy="2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"/>
          <p:cNvSpPr txBox="1"/>
          <p:nvPr/>
        </p:nvSpPr>
        <p:spPr>
          <a:xfrm>
            <a:off x="5538888" y="4758785"/>
            <a:ext cx="7210224" cy="1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b="0" i="0" sz="8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"/>
          <p:cNvSpPr txBox="1"/>
          <p:nvPr/>
        </p:nvSpPr>
        <p:spPr>
          <a:xfrm>
            <a:off x="3683000" y="1181100"/>
            <a:ext cx="5003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대주제명: LLM을 활용한 AI 모의면접 서비스</a:t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"/>
          <p:cNvSpPr txBox="1"/>
          <p:nvPr/>
        </p:nvSpPr>
        <p:spPr>
          <a:xfrm>
            <a:off x="13639800" y="1181100"/>
            <a:ext cx="3200400" cy="3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"/>
          <p:cNvSpPr txBox="1"/>
          <p:nvPr/>
        </p:nvSpPr>
        <p:spPr>
          <a:xfrm>
            <a:off x="16992600" y="-1054100"/>
            <a:ext cx="1511300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00" u="none" cap="none" strike="noStrike">
                <a:solidFill>
                  <a:srgbClr val="DC56A9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180" name="Google Shape;180;p3"/>
          <p:cNvSpPr txBox="1"/>
          <p:nvPr/>
        </p:nvSpPr>
        <p:spPr>
          <a:xfrm>
            <a:off x="14757400" y="2324100"/>
            <a:ext cx="2489200" cy="53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00" u="none" cap="none" strike="noStrike">
                <a:solidFill>
                  <a:srgbClr val="FF630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81" name="Google Shape;181;p3"/>
          <p:cNvSpPr txBox="1"/>
          <p:nvPr/>
        </p:nvSpPr>
        <p:spPr>
          <a:xfrm>
            <a:off x="5473700" y="3695700"/>
            <a:ext cx="7210224" cy="1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PART 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00" y="889000"/>
            <a:ext cx="31369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100" y="889000"/>
            <a:ext cx="12827000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4"/>
          <p:cNvSpPr txBox="1"/>
          <p:nvPr/>
        </p:nvSpPr>
        <p:spPr>
          <a:xfrm>
            <a:off x="14947900" y="1333500"/>
            <a:ext cx="18923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"/>
          <p:cNvSpPr txBox="1"/>
          <p:nvPr/>
        </p:nvSpPr>
        <p:spPr>
          <a:xfrm>
            <a:off x="1447800" y="1079500"/>
            <a:ext cx="22860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/>
          </a:p>
        </p:txBody>
      </p:sp>
      <p:pic>
        <p:nvPicPr>
          <p:cNvPr id="190" name="Google Shape;19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-2184400" y="6108700"/>
            <a:ext cx="70358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1500" y="2806700"/>
            <a:ext cx="5207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90700" y="2603500"/>
            <a:ext cx="5549900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321800" y="2603500"/>
            <a:ext cx="8102600" cy="15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321800" y="4368800"/>
            <a:ext cx="8102600" cy="15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321800" y="6134100"/>
            <a:ext cx="8102600" cy="15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321800" y="7912100"/>
            <a:ext cx="8102600" cy="15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88300" y="5600700"/>
            <a:ext cx="673100" cy="8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90700" y="6134100"/>
            <a:ext cx="5549900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10800000">
            <a:off x="2120900" y="3924300"/>
            <a:ext cx="48895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10800000">
            <a:off x="2120900" y="7454900"/>
            <a:ext cx="48895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15316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9888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24460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29032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"/>
          <p:cNvSpPr txBox="1"/>
          <p:nvPr/>
        </p:nvSpPr>
        <p:spPr>
          <a:xfrm>
            <a:off x="3657600" y="1003300"/>
            <a:ext cx="787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06" name="Google Shape;206;p4"/>
          <p:cNvSpPr txBox="1"/>
          <p:nvPr/>
        </p:nvSpPr>
        <p:spPr>
          <a:xfrm>
            <a:off x="4521200" y="1079500"/>
            <a:ext cx="34798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/>
          </a:p>
        </p:txBody>
      </p:sp>
      <p:sp>
        <p:nvSpPr>
          <p:cNvPr id="207" name="Google Shape;207;p4"/>
          <p:cNvSpPr txBox="1"/>
          <p:nvPr/>
        </p:nvSpPr>
        <p:spPr>
          <a:xfrm>
            <a:off x="723900" y="28702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08" name="Google Shape;208;p4"/>
          <p:cNvSpPr txBox="1"/>
          <p:nvPr/>
        </p:nvSpPr>
        <p:spPr>
          <a:xfrm>
            <a:off x="723900" y="41021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09" name="Google Shape;209;p4"/>
          <p:cNvSpPr txBox="1"/>
          <p:nvPr/>
        </p:nvSpPr>
        <p:spPr>
          <a:xfrm>
            <a:off x="723900" y="53213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10" name="Google Shape;210;p4"/>
          <p:cNvSpPr txBox="1"/>
          <p:nvPr/>
        </p:nvSpPr>
        <p:spPr>
          <a:xfrm>
            <a:off x="723900" y="65532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11" name="Google Shape;211;p4"/>
          <p:cNvSpPr txBox="1"/>
          <p:nvPr/>
        </p:nvSpPr>
        <p:spPr>
          <a:xfrm>
            <a:off x="723900" y="90170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212" name="Google Shape;212;p4"/>
          <p:cNvSpPr txBox="1"/>
          <p:nvPr/>
        </p:nvSpPr>
        <p:spPr>
          <a:xfrm>
            <a:off x="723900" y="77851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13" name="Google Shape;213;p4"/>
          <p:cNvSpPr txBox="1"/>
          <p:nvPr/>
        </p:nvSpPr>
        <p:spPr>
          <a:xfrm>
            <a:off x="9563100" y="3022600"/>
            <a:ext cx="7607300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내용 입력</a:t>
            </a:r>
            <a:endParaRPr b="0" i="0" sz="3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"/>
          <p:cNvSpPr txBox="1"/>
          <p:nvPr/>
        </p:nvSpPr>
        <p:spPr>
          <a:xfrm>
            <a:off x="9550400" y="4787900"/>
            <a:ext cx="7645400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내용 입력</a:t>
            </a:r>
            <a:endParaRPr b="0" i="0" sz="3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"/>
          <p:cNvSpPr txBox="1"/>
          <p:nvPr/>
        </p:nvSpPr>
        <p:spPr>
          <a:xfrm>
            <a:off x="9537700" y="6553200"/>
            <a:ext cx="7670800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내용 입력</a:t>
            </a:r>
            <a:endParaRPr b="0" i="0" sz="3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"/>
          <p:cNvSpPr txBox="1"/>
          <p:nvPr/>
        </p:nvSpPr>
        <p:spPr>
          <a:xfrm>
            <a:off x="9461500" y="8331200"/>
            <a:ext cx="7810500" cy="6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내용 입력</a:t>
            </a:r>
            <a:endParaRPr b="0" i="0" sz="3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"/>
          <p:cNvSpPr txBox="1"/>
          <p:nvPr/>
        </p:nvSpPr>
        <p:spPr>
          <a:xfrm>
            <a:off x="1955800" y="3048000"/>
            <a:ext cx="51435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프로젝트 명</a:t>
            </a:r>
            <a:endParaRPr/>
          </a:p>
        </p:txBody>
      </p:sp>
      <p:sp>
        <p:nvSpPr>
          <p:cNvPr id="218" name="Google Shape;218;p4"/>
          <p:cNvSpPr txBox="1"/>
          <p:nvPr/>
        </p:nvSpPr>
        <p:spPr>
          <a:xfrm>
            <a:off x="3378200" y="4305300"/>
            <a:ext cx="23749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프로젝트 명을</a:t>
            </a:r>
            <a:endParaRPr/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입력해주세요</a:t>
            </a:r>
            <a:endParaRPr/>
          </a:p>
        </p:txBody>
      </p:sp>
      <p:sp>
        <p:nvSpPr>
          <p:cNvPr id="219" name="Google Shape;219;p4"/>
          <p:cNvSpPr txBox="1"/>
          <p:nvPr/>
        </p:nvSpPr>
        <p:spPr>
          <a:xfrm>
            <a:off x="1955800" y="6565900"/>
            <a:ext cx="51181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개발 일정</a:t>
            </a:r>
            <a:endParaRPr/>
          </a:p>
        </p:txBody>
      </p:sp>
      <p:sp>
        <p:nvSpPr>
          <p:cNvPr id="220" name="Google Shape;220;p4"/>
          <p:cNvSpPr txBox="1"/>
          <p:nvPr/>
        </p:nvSpPr>
        <p:spPr>
          <a:xfrm>
            <a:off x="3289300" y="7835900"/>
            <a:ext cx="25527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9. 20. - 11. 15.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00" y="889000"/>
            <a:ext cx="31369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100" y="889000"/>
            <a:ext cx="128270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5"/>
          <p:cNvPicPr preferRelativeResize="0"/>
          <p:nvPr/>
        </p:nvPicPr>
        <p:blipFill rotWithShape="1">
          <a:blip r:embed="rId5">
            <a:alphaModFix amt="50000"/>
          </a:blip>
          <a:srcRect b="0" l="0" r="0" t="0"/>
          <a:stretch/>
        </p:blipFill>
        <p:spPr>
          <a:xfrm>
            <a:off x="6959600" y="3352800"/>
            <a:ext cx="5308600" cy="53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5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7543800" y="3937000"/>
            <a:ext cx="4140200" cy="414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5"/>
          <p:cNvPicPr preferRelativeResize="0"/>
          <p:nvPr/>
        </p:nvPicPr>
        <p:blipFill rotWithShape="1">
          <a:blip r:embed="rId7">
            <a:alphaModFix amt="50000"/>
          </a:blip>
          <a:srcRect b="0" l="0" r="0" t="0"/>
          <a:stretch/>
        </p:blipFill>
        <p:spPr>
          <a:xfrm>
            <a:off x="6451600" y="2857500"/>
            <a:ext cx="6311900" cy="631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5168900" y="4178300"/>
            <a:ext cx="3937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5316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19888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24460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29032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71500" y="4051300"/>
            <a:ext cx="5207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790700" y="2603500"/>
            <a:ext cx="71374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790700" y="8051800"/>
            <a:ext cx="71374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790700" y="4927600"/>
            <a:ext cx="7137400" cy="21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13652500" y="4178300"/>
            <a:ext cx="3937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0287000" y="4927600"/>
            <a:ext cx="7137400" cy="21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287000" y="2603500"/>
            <a:ext cx="71374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287000" y="8051800"/>
            <a:ext cx="71374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rot="10800000">
            <a:off x="1981200" y="7086600"/>
            <a:ext cx="6769100" cy="9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 rot="10800000">
            <a:off x="10464800" y="7086600"/>
            <a:ext cx="67691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 rot="5400000">
            <a:off x="-2184400" y="6108700"/>
            <a:ext cx="70358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5168900" y="7289800"/>
            <a:ext cx="393700" cy="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5400000">
            <a:off x="13652500" y="7289800"/>
            <a:ext cx="3937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5"/>
          <p:cNvSpPr txBox="1"/>
          <p:nvPr/>
        </p:nvSpPr>
        <p:spPr>
          <a:xfrm>
            <a:off x="1447800" y="1079500"/>
            <a:ext cx="22860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/>
          </a:p>
        </p:txBody>
      </p:sp>
      <p:sp>
        <p:nvSpPr>
          <p:cNvPr id="249" name="Google Shape;249;p5"/>
          <p:cNvSpPr txBox="1"/>
          <p:nvPr/>
        </p:nvSpPr>
        <p:spPr>
          <a:xfrm>
            <a:off x="723900" y="90170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250" name="Google Shape;250;p5"/>
          <p:cNvSpPr txBox="1"/>
          <p:nvPr/>
        </p:nvSpPr>
        <p:spPr>
          <a:xfrm>
            <a:off x="3657600" y="1003300"/>
            <a:ext cx="787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51" name="Google Shape;251;p5"/>
          <p:cNvSpPr txBox="1"/>
          <p:nvPr/>
        </p:nvSpPr>
        <p:spPr>
          <a:xfrm>
            <a:off x="4521200" y="1079500"/>
            <a:ext cx="34798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프로젝트 기능</a:t>
            </a:r>
            <a:endParaRPr/>
          </a:p>
        </p:txBody>
      </p:sp>
      <p:sp>
        <p:nvSpPr>
          <p:cNvPr id="252" name="Google Shape;252;p5"/>
          <p:cNvSpPr txBox="1"/>
          <p:nvPr/>
        </p:nvSpPr>
        <p:spPr>
          <a:xfrm>
            <a:off x="723900" y="28702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53" name="Google Shape;253;p5"/>
          <p:cNvSpPr txBox="1"/>
          <p:nvPr/>
        </p:nvSpPr>
        <p:spPr>
          <a:xfrm>
            <a:off x="723900" y="41021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54" name="Google Shape;254;p5"/>
          <p:cNvSpPr txBox="1"/>
          <p:nvPr/>
        </p:nvSpPr>
        <p:spPr>
          <a:xfrm>
            <a:off x="723900" y="53213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55" name="Google Shape;255;p5"/>
          <p:cNvSpPr txBox="1"/>
          <p:nvPr/>
        </p:nvSpPr>
        <p:spPr>
          <a:xfrm>
            <a:off x="723900" y="65532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56" name="Google Shape;256;p5"/>
          <p:cNvSpPr txBox="1"/>
          <p:nvPr/>
        </p:nvSpPr>
        <p:spPr>
          <a:xfrm>
            <a:off x="723900" y="77851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57" name="Google Shape;257;p5"/>
          <p:cNvSpPr txBox="1"/>
          <p:nvPr/>
        </p:nvSpPr>
        <p:spPr>
          <a:xfrm>
            <a:off x="2044700" y="3022600"/>
            <a:ext cx="66294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게시판 기능</a:t>
            </a:r>
            <a:endParaRPr/>
          </a:p>
        </p:txBody>
      </p:sp>
      <p:sp>
        <p:nvSpPr>
          <p:cNvPr id="258" name="Google Shape;258;p5"/>
          <p:cNvSpPr txBox="1"/>
          <p:nvPr/>
        </p:nvSpPr>
        <p:spPr>
          <a:xfrm>
            <a:off x="3479800" y="5422900"/>
            <a:ext cx="37719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게시판 글 작성 ·  수정 </a:t>
            </a:r>
            <a:endParaRPr/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삭제 ·  열람</a:t>
            </a:r>
            <a:endParaRPr/>
          </a:p>
        </p:txBody>
      </p:sp>
      <p:sp>
        <p:nvSpPr>
          <p:cNvPr id="259" name="Google Shape;259;p5"/>
          <p:cNvSpPr txBox="1"/>
          <p:nvPr/>
        </p:nvSpPr>
        <p:spPr>
          <a:xfrm>
            <a:off x="2019300" y="8458200"/>
            <a:ext cx="66929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게시판 댓글 작성</a:t>
            </a:r>
            <a:endParaRPr/>
          </a:p>
        </p:txBody>
      </p:sp>
      <p:sp>
        <p:nvSpPr>
          <p:cNvPr id="260" name="Google Shape;260;p5"/>
          <p:cNvSpPr txBox="1"/>
          <p:nvPr/>
        </p:nvSpPr>
        <p:spPr>
          <a:xfrm>
            <a:off x="10655300" y="3022600"/>
            <a:ext cx="63881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실시간 채팅</a:t>
            </a:r>
            <a:endParaRPr/>
          </a:p>
        </p:txBody>
      </p:sp>
      <p:sp>
        <p:nvSpPr>
          <p:cNvPr id="261" name="Google Shape;261;p5"/>
          <p:cNvSpPr txBox="1"/>
          <p:nvPr/>
        </p:nvSpPr>
        <p:spPr>
          <a:xfrm>
            <a:off x="11963400" y="5422900"/>
            <a:ext cx="37719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친구 추가 및</a:t>
            </a:r>
            <a:endParaRPr/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실시간 채팅 보내기</a:t>
            </a:r>
            <a:endParaRPr/>
          </a:p>
        </p:txBody>
      </p:sp>
      <p:sp>
        <p:nvSpPr>
          <p:cNvPr id="262" name="Google Shape;262;p5"/>
          <p:cNvSpPr txBox="1"/>
          <p:nvPr/>
        </p:nvSpPr>
        <p:spPr>
          <a:xfrm>
            <a:off x="10541000" y="8458200"/>
            <a:ext cx="66167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메시지 열람</a:t>
            </a:r>
            <a:endParaRPr/>
          </a:p>
        </p:txBody>
      </p:sp>
      <p:sp>
        <p:nvSpPr>
          <p:cNvPr id="263" name="Google Shape;263;p5"/>
          <p:cNvSpPr txBox="1"/>
          <p:nvPr/>
        </p:nvSpPr>
        <p:spPr>
          <a:xfrm>
            <a:off x="14947900" y="1333500"/>
            <a:ext cx="18923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00" y="889000"/>
            <a:ext cx="31369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100" y="889000"/>
            <a:ext cx="128270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316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9888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4460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9032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1500" y="5283200"/>
            <a:ext cx="5207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-2184400" y="6108700"/>
            <a:ext cx="70358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553200" y="3276600"/>
            <a:ext cx="60960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790700" y="2603500"/>
            <a:ext cx="47879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213600" y="2603500"/>
            <a:ext cx="47879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2636500" y="2603500"/>
            <a:ext cx="47879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6"/>
          <p:cNvPicPr preferRelativeResize="0"/>
          <p:nvPr/>
        </p:nvPicPr>
        <p:blipFill rotWithShape="1">
          <a:blip r:embed="rId13">
            <a:alphaModFix amt="10000"/>
          </a:blip>
          <a:srcRect b="0" l="0" r="0" t="0"/>
          <a:stretch/>
        </p:blipFill>
        <p:spPr>
          <a:xfrm>
            <a:off x="1778000" y="4635500"/>
            <a:ext cx="4787900" cy="48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6"/>
          <p:cNvPicPr preferRelativeResize="0"/>
          <p:nvPr/>
        </p:nvPicPr>
        <p:blipFill rotWithShape="1">
          <a:blip r:embed="rId13">
            <a:alphaModFix amt="10000"/>
          </a:blip>
          <a:srcRect b="0" l="0" r="0" t="0"/>
          <a:stretch/>
        </p:blipFill>
        <p:spPr>
          <a:xfrm>
            <a:off x="7200900" y="4635500"/>
            <a:ext cx="4787900" cy="48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6"/>
          <p:cNvPicPr preferRelativeResize="0"/>
          <p:nvPr/>
        </p:nvPicPr>
        <p:blipFill rotWithShape="1">
          <a:blip r:embed="rId13">
            <a:alphaModFix amt="10000"/>
          </a:blip>
          <a:srcRect b="0" l="0" r="0" t="0"/>
          <a:stretch/>
        </p:blipFill>
        <p:spPr>
          <a:xfrm>
            <a:off x="12636500" y="4635500"/>
            <a:ext cx="4787900" cy="48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790700" y="4635500"/>
            <a:ext cx="4787900" cy="48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200900" y="4635500"/>
            <a:ext cx="4787900" cy="481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2636500" y="4622800"/>
            <a:ext cx="4787900" cy="48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rot="5400000">
            <a:off x="3835400" y="4305300"/>
            <a:ext cx="6985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rot="5400000">
            <a:off x="9258300" y="4305300"/>
            <a:ext cx="6985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 rot="5400000">
            <a:off x="14681200" y="4305300"/>
            <a:ext cx="698500" cy="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6"/>
          <p:cNvSpPr txBox="1"/>
          <p:nvPr/>
        </p:nvSpPr>
        <p:spPr>
          <a:xfrm>
            <a:off x="1447800" y="1079500"/>
            <a:ext cx="22860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/>
          </a:p>
        </p:txBody>
      </p:sp>
      <p:sp>
        <p:nvSpPr>
          <p:cNvPr id="290" name="Google Shape;290;p6"/>
          <p:cNvSpPr txBox="1"/>
          <p:nvPr/>
        </p:nvSpPr>
        <p:spPr>
          <a:xfrm>
            <a:off x="723900" y="90170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291" name="Google Shape;291;p6"/>
          <p:cNvSpPr txBox="1"/>
          <p:nvPr/>
        </p:nvSpPr>
        <p:spPr>
          <a:xfrm>
            <a:off x="3657600" y="1003300"/>
            <a:ext cx="787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292" name="Google Shape;292;p6"/>
          <p:cNvSpPr txBox="1"/>
          <p:nvPr/>
        </p:nvSpPr>
        <p:spPr>
          <a:xfrm>
            <a:off x="4521200" y="1079500"/>
            <a:ext cx="22606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기술스택</a:t>
            </a:r>
            <a:endParaRPr/>
          </a:p>
        </p:txBody>
      </p:sp>
      <p:sp>
        <p:nvSpPr>
          <p:cNvPr id="293" name="Google Shape;293;p6"/>
          <p:cNvSpPr txBox="1"/>
          <p:nvPr/>
        </p:nvSpPr>
        <p:spPr>
          <a:xfrm>
            <a:off x="723900" y="28702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94" name="Google Shape;294;p6"/>
          <p:cNvSpPr txBox="1"/>
          <p:nvPr/>
        </p:nvSpPr>
        <p:spPr>
          <a:xfrm>
            <a:off x="723900" y="41021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95" name="Google Shape;295;p6"/>
          <p:cNvSpPr txBox="1"/>
          <p:nvPr/>
        </p:nvSpPr>
        <p:spPr>
          <a:xfrm>
            <a:off x="723900" y="53213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96" name="Google Shape;296;p6"/>
          <p:cNvSpPr txBox="1"/>
          <p:nvPr/>
        </p:nvSpPr>
        <p:spPr>
          <a:xfrm>
            <a:off x="723900" y="65532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97" name="Google Shape;297;p6"/>
          <p:cNvSpPr txBox="1"/>
          <p:nvPr/>
        </p:nvSpPr>
        <p:spPr>
          <a:xfrm>
            <a:off x="723900" y="77851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98" name="Google Shape;298;p6"/>
          <p:cNvSpPr txBox="1"/>
          <p:nvPr/>
        </p:nvSpPr>
        <p:spPr>
          <a:xfrm>
            <a:off x="1993900" y="3022600"/>
            <a:ext cx="43815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서버</a:t>
            </a:r>
            <a:endParaRPr/>
          </a:p>
        </p:txBody>
      </p:sp>
      <p:sp>
        <p:nvSpPr>
          <p:cNvPr id="299" name="Google Shape;299;p6"/>
          <p:cNvSpPr txBox="1"/>
          <p:nvPr/>
        </p:nvSpPr>
        <p:spPr>
          <a:xfrm>
            <a:off x="7480300" y="3022600"/>
            <a:ext cx="42545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배포</a:t>
            </a:r>
            <a:endParaRPr/>
          </a:p>
        </p:txBody>
      </p:sp>
      <p:sp>
        <p:nvSpPr>
          <p:cNvPr id="300" name="Google Shape;300;p6"/>
          <p:cNvSpPr txBox="1"/>
          <p:nvPr/>
        </p:nvSpPr>
        <p:spPr>
          <a:xfrm>
            <a:off x="12877800" y="3022600"/>
            <a:ext cx="43053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DB</a:t>
            </a:r>
            <a:endParaRPr/>
          </a:p>
        </p:txBody>
      </p:sp>
      <p:sp>
        <p:nvSpPr>
          <p:cNvPr id="301" name="Google Shape;301;p6"/>
          <p:cNvSpPr txBox="1"/>
          <p:nvPr/>
        </p:nvSpPr>
        <p:spPr>
          <a:xfrm>
            <a:off x="2070100" y="5473700"/>
            <a:ext cx="4229100" cy="31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사용한 기술명을 입력해주세요.</a:t>
            </a:r>
            <a:endParaRPr/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해당 페이지는 기술에 대한 </a:t>
            </a:r>
            <a:endParaRPr/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설명을 적는 페이지 입니다. </a:t>
            </a:r>
            <a:endParaRPr/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개발에 사용된 기술을 </a:t>
            </a:r>
            <a:endParaRPr/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설명해 주세요.</a:t>
            </a:r>
            <a:endParaRPr/>
          </a:p>
        </p:txBody>
      </p:sp>
      <p:sp>
        <p:nvSpPr>
          <p:cNvPr id="302" name="Google Shape;302;p6"/>
          <p:cNvSpPr txBox="1"/>
          <p:nvPr/>
        </p:nvSpPr>
        <p:spPr>
          <a:xfrm>
            <a:off x="7480300" y="5473700"/>
            <a:ext cx="4229100" cy="31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사용한 기술명을 입력해주세요.</a:t>
            </a:r>
            <a:endParaRPr/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프로그램 기술 스펙을 </a:t>
            </a:r>
            <a:endParaRPr/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설명해 주세요.</a:t>
            </a:r>
            <a:endParaRPr/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개발에 사용된 기술을 </a:t>
            </a:r>
            <a:endParaRPr/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설명해 주세요.</a:t>
            </a:r>
            <a:endParaRPr/>
          </a:p>
        </p:txBody>
      </p:sp>
      <p:sp>
        <p:nvSpPr>
          <p:cNvPr id="303" name="Google Shape;303;p6"/>
          <p:cNvSpPr txBox="1"/>
          <p:nvPr/>
        </p:nvSpPr>
        <p:spPr>
          <a:xfrm>
            <a:off x="12915900" y="5473700"/>
            <a:ext cx="42291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사용한 기술명을 입력해주세요.</a:t>
            </a:r>
            <a:endParaRPr/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데이터를 위한 기술을 </a:t>
            </a:r>
            <a:endParaRPr/>
          </a:p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설명해 주세요.</a:t>
            </a:r>
            <a:endParaRPr/>
          </a:p>
        </p:txBody>
      </p:sp>
      <p:sp>
        <p:nvSpPr>
          <p:cNvPr id="304" name="Google Shape;304;p6"/>
          <p:cNvSpPr txBox="1"/>
          <p:nvPr/>
        </p:nvSpPr>
        <p:spPr>
          <a:xfrm>
            <a:off x="14947900" y="1333500"/>
            <a:ext cx="18923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00" y="889000"/>
            <a:ext cx="31369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100" y="889000"/>
            <a:ext cx="128270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316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9888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4460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9032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1500" y="6515100"/>
            <a:ext cx="5207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 rot="5400000">
            <a:off x="-2184400" y="6108700"/>
            <a:ext cx="70358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790700" y="2603500"/>
            <a:ext cx="7645400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790700" y="4584700"/>
            <a:ext cx="3670300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779000" y="2603500"/>
            <a:ext cx="7645400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765800" y="4584700"/>
            <a:ext cx="3670300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779000" y="4584700"/>
            <a:ext cx="3670300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3754100" y="4584700"/>
            <a:ext cx="3670300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581400" y="4114800"/>
            <a:ext cx="40767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5400000">
            <a:off x="5410200" y="3898900"/>
            <a:ext cx="419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1569700" y="4114800"/>
            <a:ext cx="4076700" cy="46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5400000">
            <a:off x="13398500" y="3898900"/>
            <a:ext cx="4191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7"/>
          <p:cNvPicPr preferRelativeResize="0"/>
          <p:nvPr/>
        </p:nvPicPr>
        <p:blipFill rotWithShape="1">
          <a:blip r:embed="rId15">
            <a:alphaModFix amt="10000"/>
          </a:blip>
          <a:srcRect b="0" l="0" r="0" t="0"/>
          <a:stretch/>
        </p:blipFill>
        <p:spPr>
          <a:xfrm>
            <a:off x="1790700" y="5956300"/>
            <a:ext cx="3670300" cy="3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790700" y="5956300"/>
            <a:ext cx="3670300" cy="3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7"/>
          <p:cNvPicPr preferRelativeResize="0"/>
          <p:nvPr/>
        </p:nvPicPr>
        <p:blipFill rotWithShape="1">
          <a:blip r:embed="rId15">
            <a:alphaModFix amt="10000"/>
          </a:blip>
          <a:srcRect b="0" l="0" r="0" t="0"/>
          <a:stretch/>
        </p:blipFill>
        <p:spPr>
          <a:xfrm>
            <a:off x="5765800" y="5956300"/>
            <a:ext cx="3670300" cy="3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7"/>
          <p:cNvPicPr preferRelativeResize="0"/>
          <p:nvPr/>
        </p:nvPicPr>
        <p:blipFill rotWithShape="1">
          <a:blip r:embed="rId15">
            <a:alphaModFix amt="10000"/>
          </a:blip>
          <a:srcRect b="0" l="0" r="0" t="0"/>
          <a:stretch/>
        </p:blipFill>
        <p:spPr>
          <a:xfrm>
            <a:off x="9779000" y="5956300"/>
            <a:ext cx="3670300" cy="3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7"/>
          <p:cNvPicPr preferRelativeResize="0"/>
          <p:nvPr/>
        </p:nvPicPr>
        <p:blipFill rotWithShape="1">
          <a:blip r:embed="rId15">
            <a:alphaModFix amt="10000"/>
          </a:blip>
          <a:srcRect b="0" l="0" r="0" t="0"/>
          <a:stretch/>
        </p:blipFill>
        <p:spPr>
          <a:xfrm>
            <a:off x="13754100" y="5956300"/>
            <a:ext cx="3670300" cy="3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765800" y="5956300"/>
            <a:ext cx="3670300" cy="3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9779000" y="5956300"/>
            <a:ext cx="3670300" cy="35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3754100" y="5956300"/>
            <a:ext cx="3670300" cy="35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7"/>
          <p:cNvSpPr txBox="1"/>
          <p:nvPr/>
        </p:nvSpPr>
        <p:spPr>
          <a:xfrm>
            <a:off x="1447800" y="1079500"/>
            <a:ext cx="22860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PART 1</a:t>
            </a:r>
            <a:endParaRPr/>
          </a:p>
        </p:txBody>
      </p:sp>
      <p:sp>
        <p:nvSpPr>
          <p:cNvPr id="336" name="Google Shape;336;p7"/>
          <p:cNvSpPr txBox="1"/>
          <p:nvPr/>
        </p:nvSpPr>
        <p:spPr>
          <a:xfrm>
            <a:off x="723900" y="90170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37" name="Google Shape;337;p7"/>
          <p:cNvSpPr txBox="1"/>
          <p:nvPr/>
        </p:nvSpPr>
        <p:spPr>
          <a:xfrm>
            <a:off x="3657600" y="1003300"/>
            <a:ext cx="787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338" name="Google Shape;338;p7"/>
          <p:cNvSpPr txBox="1"/>
          <p:nvPr/>
        </p:nvSpPr>
        <p:spPr>
          <a:xfrm>
            <a:off x="4521200" y="1079500"/>
            <a:ext cx="22606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팀원분담</a:t>
            </a:r>
            <a:endParaRPr/>
          </a:p>
        </p:txBody>
      </p:sp>
      <p:sp>
        <p:nvSpPr>
          <p:cNvPr id="339" name="Google Shape;339;p7"/>
          <p:cNvSpPr txBox="1"/>
          <p:nvPr/>
        </p:nvSpPr>
        <p:spPr>
          <a:xfrm>
            <a:off x="723900" y="28702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40" name="Google Shape;340;p7"/>
          <p:cNvSpPr txBox="1"/>
          <p:nvPr/>
        </p:nvSpPr>
        <p:spPr>
          <a:xfrm>
            <a:off x="723900" y="41021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41" name="Google Shape;341;p7"/>
          <p:cNvSpPr txBox="1"/>
          <p:nvPr/>
        </p:nvSpPr>
        <p:spPr>
          <a:xfrm>
            <a:off x="723900" y="53213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42" name="Google Shape;342;p7"/>
          <p:cNvSpPr txBox="1"/>
          <p:nvPr/>
        </p:nvSpPr>
        <p:spPr>
          <a:xfrm>
            <a:off x="723900" y="65532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43" name="Google Shape;343;p7"/>
          <p:cNvSpPr txBox="1"/>
          <p:nvPr/>
        </p:nvSpPr>
        <p:spPr>
          <a:xfrm>
            <a:off x="723900" y="77851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44" name="Google Shape;344;p7"/>
          <p:cNvSpPr txBox="1"/>
          <p:nvPr/>
        </p:nvSpPr>
        <p:spPr>
          <a:xfrm>
            <a:off x="2057400" y="2882900"/>
            <a:ext cx="71247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Front-end</a:t>
            </a:r>
            <a:endParaRPr/>
          </a:p>
        </p:txBody>
      </p:sp>
      <p:sp>
        <p:nvSpPr>
          <p:cNvPr id="345" name="Google Shape;345;p7"/>
          <p:cNvSpPr txBox="1"/>
          <p:nvPr/>
        </p:nvSpPr>
        <p:spPr>
          <a:xfrm>
            <a:off x="10134600" y="2882900"/>
            <a:ext cx="69469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Back-end</a:t>
            </a:r>
            <a:endParaRPr/>
          </a:p>
        </p:txBody>
      </p:sp>
      <p:sp>
        <p:nvSpPr>
          <p:cNvPr id="346" name="Google Shape;346;p7"/>
          <p:cNvSpPr txBox="1"/>
          <p:nvPr/>
        </p:nvSpPr>
        <p:spPr>
          <a:xfrm>
            <a:off x="2082800" y="4889500"/>
            <a:ext cx="30861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김00</a:t>
            </a:r>
            <a:endParaRPr/>
          </a:p>
        </p:txBody>
      </p:sp>
      <p:sp>
        <p:nvSpPr>
          <p:cNvPr id="347" name="Google Shape;347;p7"/>
          <p:cNvSpPr txBox="1"/>
          <p:nvPr/>
        </p:nvSpPr>
        <p:spPr>
          <a:xfrm>
            <a:off x="5994400" y="4889500"/>
            <a:ext cx="32131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이00</a:t>
            </a:r>
            <a:endParaRPr/>
          </a:p>
        </p:txBody>
      </p:sp>
      <p:sp>
        <p:nvSpPr>
          <p:cNvPr id="348" name="Google Shape;348;p7"/>
          <p:cNvSpPr txBox="1"/>
          <p:nvPr/>
        </p:nvSpPr>
        <p:spPr>
          <a:xfrm>
            <a:off x="10007600" y="4889500"/>
            <a:ext cx="32258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박00</a:t>
            </a:r>
            <a:endParaRPr/>
          </a:p>
        </p:txBody>
      </p:sp>
      <p:sp>
        <p:nvSpPr>
          <p:cNvPr id="349" name="Google Shape;349;p7"/>
          <p:cNvSpPr txBox="1"/>
          <p:nvPr/>
        </p:nvSpPr>
        <p:spPr>
          <a:xfrm>
            <a:off x="13957300" y="4889500"/>
            <a:ext cx="32639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최00</a:t>
            </a:r>
            <a:endParaRPr/>
          </a:p>
        </p:txBody>
      </p:sp>
      <p:sp>
        <p:nvSpPr>
          <p:cNvPr id="350" name="Google Shape;350;p7"/>
          <p:cNvSpPr txBox="1"/>
          <p:nvPr/>
        </p:nvSpPr>
        <p:spPr>
          <a:xfrm>
            <a:off x="2222500" y="6413500"/>
            <a:ext cx="28956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· 프로토타입 설계</a:t>
            </a:r>
            <a:endParaRPr/>
          </a:p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· 회원가입/로그인</a:t>
            </a:r>
            <a:endParaRPr/>
          </a:p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· 실시간 채팅</a:t>
            </a:r>
            <a:endParaRPr/>
          </a:p>
        </p:txBody>
      </p:sp>
      <p:sp>
        <p:nvSpPr>
          <p:cNvPr id="351" name="Google Shape;351;p7"/>
          <p:cNvSpPr txBox="1"/>
          <p:nvPr/>
        </p:nvSpPr>
        <p:spPr>
          <a:xfrm>
            <a:off x="6350000" y="6413500"/>
            <a:ext cx="2590800" cy="26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· 게시판 글 작성</a:t>
            </a:r>
            <a:endParaRPr/>
          </a:p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· 게시판 글 열람</a:t>
            </a:r>
            <a:endParaRPr/>
          </a:p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· 게시판 글 수정</a:t>
            </a:r>
            <a:endParaRPr/>
          </a:p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· 게시판 글 삭제</a:t>
            </a:r>
            <a:endParaRPr/>
          </a:p>
        </p:txBody>
      </p:sp>
      <p:sp>
        <p:nvSpPr>
          <p:cNvPr id="352" name="Google Shape;352;p7"/>
          <p:cNvSpPr txBox="1"/>
          <p:nvPr/>
        </p:nvSpPr>
        <p:spPr>
          <a:xfrm>
            <a:off x="10058400" y="6413500"/>
            <a:ext cx="31877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· 데이터베이스 생성</a:t>
            </a:r>
            <a:endParaRPr/>
          </a:p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·  OS 및 네트워크</a:t>
            </a:r>
            <a:endParaRPr/>
          </a:p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  설정</a:t>
            </a:r>
            <a:endParaRPr/>
          </a:p>
        </p:txBody>
      </p:sp>
      <p:sp>
        <p:nvSpPr>
          <p:cNvPr id="353" name="Google Shape;353;p7"/>
          <p:cNvSpPr txBox="1"/>
          <p:nvPr/>
        </p:nvSpPr>
        <p:spPr>
          <a:xfrm>
            <a:off x="14160500" y="6413500"/>
            <a:ext cx="29337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· Sever 연결</a:t>
            </a:r>
            <a:endParaRPr/>
          </a:p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·  담당파트를 입력</a:t>
            </a:r>
            <a:endParaRPr/>
          </a:p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  해주세요</a:t>
            </a:r>
            <a:endParaRPr/>
          </a:p>
        </p:txBody>
      </p:sp>
      <p:sp>
        <p:nvSpPr>
          <p:cNvPr id="354" name="Google Shape;354;p7"/>
          <p:cNvSpPr txBox="1"/>
          <p:nvPr/>
        </p:nvSpPr>
        <p:spPr>
          <a:xfrm>
            <a:off x="14947900" y="1333500"/>
            <a:ext cx="18923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100" y="889000"/>
            <a:ext cx="164973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45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90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62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73400" y="1231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8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56515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8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63881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8"/>
          <p:cNvPicPr preferRelativeResize="0"/>
          <p:nvPr/>
        </p:nvPicPr>
        <p:blipFill rotWithShape="1">
          <a:blip r:embed="rId8">
            <a:alphaModFix amt="20000"/>
          </a:blip>
          <a:srcRect b="0" l="0" r="0" t="0"/>
          <a:stretch/>
        </p:blipFill>
        <p:spPr>
          <a:xfrm>
            <a:off x="16573500" y="7124700"/>
            <a:ext cx="51308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8"/>
          <p:cNvPicPr preferRelativeResize="0"/>
          <p:nvPr/>
        </p:nvPicPr>
        <p:blipFill rotWithShape="1">
          <a:blip r:embed="rId9">
            <a:alphaModFix amt="15000"/>
          </a:blip>
          <a:srcRect b="0" l="0" r="0" t="0"/>
          <a:stretch/>
        </p:blipFill>
        <p:spPr>
          <a:xfrm rot="-3180000">
            <a:off x="13017500" y="8432800"/>
            <a:ext cx="2476500" cy="2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8"/>
          <p:cNvSpPr txBox="1"/>
          <p:nvPr/>
        </p:nvSpPr>
        <p:spPr>
          <a:xfrm>
            <a:off x="5538888" y="4758785"/>
            <a:ext cx="7210224" cy="1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진행 현황</a:t>
            </a:r>
            <a:endParaRPr/>
          </a:p>
        </p:txBody>
      </p:sp>
      <p:sp>
        <p:nvSpPr>
          <p:cNvPr id="369" name="Google Shape;369;p8"/>
          <p:cNvSpPr txBox="1"/>
          <p:nvPr/>
        </p:nvSpPr>
        <p:spPr>
          <a:xfrm>
            <a:off x="3683000" y="1181100"/>
            <a:ext cx="5308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대주제명: LLM을 활용한 AI 모의면접 서비스</a:t>
            </a:r>
            <a:endParaRPr b="0" i="0" sz="2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8"/>
          <p:cNvSpPr txBox="1"/>
          <p:nvPr/>
        </p:nvSpPr>
        <p:spPr>
          <a:xfrm>
            <a:off x="13639800" y="1181100"/>
            <a:ext cx="3200400" cy="3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8"/>
          <p:cNvSpPr txBox="1"/>
          <p:nvPr/>
        </p:nvSpPr>
        <p:spPr>
          <a:xfrm>
            <a:off x="16992600" y="-1054100"/>
            <a:ext cx="1511300" cy="478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900" u="none" cap="none" strike="noStrike">
                <a:solidFill>
                  <a:srgbClr val="DC56A9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372" name="Google Shape;372;p8"/>
          <p:cNvSpPr txBox="1"/>
          <p:nvPr/>
        </p:nvSpPr>
        <p:spPr>
          <a:xfrm>
            <a:off x="14757400" y="2324100"/>
            <a:ext cx="2489200" cy="53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00" u="none" cap="none" strike="noStrike">
                <a:solidFill>
                  <a:srgbClr val="FF630E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373" name="Google Shape;373;p8"/>
          <p:cNvSpPr txBox="1"/>
          <p:nvPr/>
        </p:nvSpPr>
        <p:spPr>
          <a:xfrm>
            <a:off x="5473700" y="3695700"/>
            <a:ext cx="7210224" cy="1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PART 02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0735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00" y="889000"/>
            <a:ext cx="31369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100" y="889000"/>
            <a:ext cx="128270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316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9888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4460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903200" y="1358900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 rot="5400000">
            <a:off x="-2184400" y="6108700"/>
            <a:ext cx="70358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71500" y="7734300"/>
            <a:ext cx="520700" cy="520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6" name="Google Shape;386;p9"/>
          <p:cNvGraphicFramePr/>
          <p:nvPr/>
        </p:nvGraphicFramePr>
        <p:xfrm>
          <a:off x="1968500" y="260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{CAD72745-ABDD-4BA9-A865-50AB34CFD684}</a:tableStyleId>
              </a:tblPr>
              <a:tblGrid>
                <a:gridCol w="3492500"/>
                <a:gridCol w="2400300"/>
                <a:gridCol w="2400300"/>
                <a:gridCol w="2400300"/>
                <a:gridCol w="2400300"/>
                <a:gridCol w="2400300"/>
              </a:tblGrid>
              <a:tr h="7747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1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프로젝트명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475">
                      <a:solidFill>
                        <a:srgbClr val="0C073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475">
                      <a:solidFill>
                        <a:srgbClr val="0C07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1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개발 일정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b">
                    <a:lnL cap="flat" cmpd="sng" w="63475">
                      <a:solidFill>
                        <a:srgbClr val="0C073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475">
                      <a:solidFill>
                        <a:srgbClr val="0C073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475">
                      <a:solidFill>
                        <a:srgbClr val="0C07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 hMerge="1"/>
                <a:tc hMerge="1"/>
                <a:tc hMerge="1"/>
                <a:tc hMerge="1"/>
              </a:tr>
              <a:tr h="7747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1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1주차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63475">
                      <a:solidFill>
                        <a:srgbClr val="0C073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475">
                      <a:solidFill>
                        <a:srgbClr val="0C073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475">
                      <a:solidFill>
                        <a:srgbClr val="0C07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C56A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1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2주차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63475">
                      <a:solidFill>
                        <a:srgbClr val="0C073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475">
                      <a:solidFill>
                        <a:srgbClr val="0C073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475">
                      <a:solidFill>
                        <a:srgbClr val="0C07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D0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3주차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63475">
                      <a:solidFill>
                        <a:srgbClr val="0C073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475">
                      <a:solidFill>
                        <a:srgbClr val="0C073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475">
                      <a:solidFill>
                        <a:srgbClr val="0C07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30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4주차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63475">
                      <a:solidFill>
                        <a:srgbClr val="0C073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475">
                      <a:solidFill>
                        <a:srgbClr val="0C073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475">
                      <a:solidFill>
                        <a:srgbClr val="0C07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1FF2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1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7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5주차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63475">
                      <a:solidFill>
                        <a:srgbClr val="0C073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475">
                      <a:solidFill>
                        <a:srgbClr val="0C07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573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7" name="Google Shape;387;p9"/>
          <p:cNvGraphicFramePr/>
          <p:nvPr/>
        </p:nvGraphicFramePr>
        <p:xfrm>
          <a:off x="1968500" y="422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{CAD72745-ABDD-4BA9-A865-50AB34CFD684}</a:tableStyleId>
              </a:tblPr>
              <a:tblGrid>
                <a:gridCol w="3454400"/>
                <a:gridCol w="2400300"/>
                <a:gridCol w="2400300"/>
                <a:gridCol w="2400300"/>
                <a:gridCol w="2400300"/>
                <a:gridCol w="2400300"/>
              </a:tblGrid>
              <a:tr h="133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1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프로젝트명을</a:t>
                      </a:r>
                      <a:endParaRPr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91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6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입력해주세요</a:t>
                      </a:r>
                      <a:endParaRPr/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8787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475">
                      <a:solidFill>
                        <a:srgbClr val="0C07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1C5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78787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735"/>
                    </a:solidFill>
                  </a:tcPr>
                </a:tc>
              </a:tr>
              <a:tr h="133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1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600" u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프로젝트명을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91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600" u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입력해주세요</a:t>
                      </a:r>
                      <a:endParaRPr/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8787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475">
                      <a:solidFill>
                        <a:srgbClr val="0C07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475">
                      <a:solidFill>
                        <a:srgbClr val="0C07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1C5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78787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735"/>
                    </a:solidFill>
                  </a:tcPr>
                </a:tc>
              </a:tr>
              <a:tr h="133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1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600" u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프로젝트명을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91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600" u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입력해주세요</a:t>
                      </a:r>
                      <a:endParaRPr/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8787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475">
                      <a:solidFill>
                        <a:srgbClr val="0C07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475">
                      <a:solidFill>
                        <a:srgbClr val="0C073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1C5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78787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735"/>
                    </a:solidFill>
                  </a:tcPr>
                </a:tc>
              </a:tr>
              <a:tr h="1333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1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600" u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프로젝트명을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91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600" u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입력해주세요</a:t>
                      </a:r>
                      <a:endParaRPr/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8787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475">
                      <a:solidFill>
                        <a:srgbClr val="0C073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1C5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78787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9050" marB="19050" marR="19050" marL="19050" anchor="ctr">
                    <a:lnL cap="flat" cmpd="sng" w="9525">
                      <a:solidFill>
                        <a:srgbClr val="41C5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735"/>
                    </a:solidFill>
                  </a:tcPr>
                </a:tc>
              </a:tr>
            </a:tbl>
          </a:graphicData>
        </a:graphic>
      </p:graphicFrame>
      <p:pic>
        <p:nvPicPr>
          <p:cNvPr id="388" name="Google Shape;388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172200" y="4521200"/>
            <a:ext cx="51689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137400" y="5880100"/>
            <a:ext cx="48514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394700" y="7175500"/>
            <a:ext cx="84455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172200" y="8521700"/>
            <a:ext cx="33909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3081000" y="8521700"/>
            <a:ext cx="38354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 txBox="1"/>
          <p:nvPr/>
        </p:nvSpPr>
        <p:spPr>
          <a:xfrm>
            <a:off x="1447800" y="1079500"/>
            <a:ext cx="22860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PART 2</a:t>
            </a:r>
            <a:endParaRPr/>
          </a:p>
        </p:txBody>
      </p:sp>
      <p:sp>
        <p:nvSpPr>
          <p:cNvPr id="394" name="Google Shape;394;p9"/>
          <p:cNvSpPr txBox="1"/>
          <p:nvPr/>
        </p:nvSpPr>
        <p:spPr>
          <a:xfrm>
            <a:off x="723900" y="90170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95" name="Google Shape;395;p9"/>
          <p:cNvSpPr txBox="1"/>
          <p:nvPr/>
        </p:nvSpPr>
        <p:spPr>
          <a:xfrm>
            <a:off x="3657600" y="1003300"/>
            <a:ext cx="787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00" u="none" cap="none" strike="noStrike">
                <a:solidFill>
                  <a:srgbClr val="41C5FF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396" name="Google Shape;396;p9"/>
          <p:cNvSpPr txBox="1"/>
          <p:nvPr/>
        </p:nvSpPr>
        <p:spPr>
          <a:xfrm>
            <a:off x="4521200" y="1079500"/>
            <a:ext cx="2260600" cy="8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개발 일정</a:t>
            </a:r>
            <a:endParaRPr/>
          </a:p>
        </p:txBody>
      </p:sp>
      <p:sp>
        <p:nvSpPr>
          <p:cNvPr id="397" name="Google Shape;397;p9"/>
          <p:cNvSpPr txBox="1"/>
          <p:nvPr/>
        </p:nvSpPr>
        <p:spPr>
          <a:xfrm>
            <a:off x="723900" y="28702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98" name="Google Shape;398;p9"/>
          <p:cNvSpPr txBox="1"/>
          <p:nvPr/>
        </p:nvSpPr>
        <p:spPr>
          <a:xfrm>
            <a:off x="723900" y="41021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99" name="Google Shape;399;p9"/>
          <p:cNvSpPr txBox="1"/>
          <p:nvPr/>
        </p:nvSpPr>
        <p:spPr>
          <a:xfrm>
            <a:off x="723900" y="53213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00" name="Google Shape;400;p9"/>
          <p:cNvSpPr txBox="1"/>
          <p:nvPr/>
        </p:nvSpPr>
        <p:spPr>
          <a:xfrm>
            <a:off x="723900" y="65532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01" name="Google Shape;401;p9"/>
          <p:cNvSpPr txBox="1"/>
          <p:nvPr/>
        </p:nvSpPr>
        <p:spPr>
          <a:xfrm>
            <a:off x="723900" y="7785100"/>
            <a:ext cx="2794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02" name="Google Shape;402;p9"/>
          <p:cNvSpPr txBox="1"/>
          <p:nvPr/>
        </p:nvSpPr>
        <p:spPr>
          <a:xfrm>
            <a:off x="7137400" y="4686300"/>
            <a:ext cx="3302000" cy="4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상세내용을 입력해주세요</a:t>
            </a:r>
            <a:endParaRPr/>
          </a:p>
        </p:txBody>
      </p:sp>
      <p:sp>
        <p:nvSpPr>
          <p:cNvPr id="403" name="Google Shape;403;p9"/>
          <p:cNvSpPr txBox="1"/>
          <p:nvPr/>
        </p:nvSpPr>
        <p:spPr>
          <a:xfrm>
            <a:off x="7950200" y="6032500"/>
            <a:ext cx="3302000" cy="4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상세내용을 입력해주세요</a:t>
            </a:r>
            <a:endParaRPr/>
          </a:p>
        </p:txBody>
      </p:sp>
      <p:sp>
        <p:nvSpPr>
          <p:cNvPr id="404" name="Google Shape;404;p9"/>
          <p:cNvSpPr txBox="1"/>
          <p:nvPr/>
        </p:nvSpPr>
        <p:spPr>
          <a:xfrm>
            <a:off x="10998200" y="7340600"/>
            <a:ext cx="3302000" cy="4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상세내용을 입력해주세요</a:t>
            </a:r>
            <a:endParaRPr/>
          </a:p>
        </p:txBody>
      </p:sp>
      <p:sp>
        <p:nvSpPr>
          <p:cNvPr id="405" name="Google Shape;405;p9"/>
          <p:cNvSpPr txBox="1"/>
          <p:nvPr/>
        </p:nvSpPr>
        <p:spPr>
          <a:xfrm>
            <a:off x="7289800" y="8686800"/>
            <a:ext cx="12192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상세내용</a:t>
            </a:r>
            <a:endParaRPr/>
          </a:p>
        </p:txBody>
      </p:sp>
      <p:sp>
        <p:nvSpPr>
          <p:cNvPr id="406" name="Google Shape;406;p9"/>
          <p:cNvSpPr txBox="1"/>
          <p:nvPr/>
        </p:nvSpPr>
        <p:spPr>
          <a:xfrm>
            <a:off x="13373100" y="8686800"/>
            <a:ext cx="3302000" cy="4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상세내용을 입력해주세요</a:t>
            </a:r>
            <a:endParaRPr/>
          </a:p>
        </p:txBody>
      </p:sp>
      <p:sp>
        <p:nvSpPr>
          <p:cNvPr id="407" name="Google Shape;407;p9"/>
          <p:cNvSpPr txBox="1"/>
          <p:nvPr/>
        </p:nvSpPr>
        <p:spPr>
          <a:xfrm>
            <a:off x="14947900" y="1333500"/>
            <a:ext cx="18923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SK네트웍스 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Family AI 캠프 1기</a:t>
            </a:r>
            <a:endParaRPr b="0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HYUNJOO KWON</dc:creator>
</cp:coreProperties>
</file>