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8" r:id="rId1"/>
  </p:sldMasterIdLst>
  <p:notesMasterIdLst>
    <p:notesMasterId r:id="rId13"/>
  </p:notesMasterIdLst>
  <p:sldIdLst>
    <p:sldId id="257" r:id="rId2"/>
    <p:sldId id="289" r:id="rId3"/>
    <p:sldId id="298" r:id="rId4"/>
    <p:sldId id="302" r:id="rId5"/>
    <p:sldId id="303" r:id="rId6"/>
    <p:sldId id="305" r:id="rId7"/>
    <p:sldId id="308" r:id="rId8"/>
    <p:sldId id="309" r:id="rId9"/>
    <p:sldId id="311" r:id="rId10"/>
    <p:sldId id="310" r:id="rId11"/>
    <p:sldId id="306" r:id="rId12"/>
  </p:sldIdLst>
  <p:sldSz cx="8320088" cy="467995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474">
          <p15:clr>
            <a:srgbClr val="747775"/>
          </p15:clr>
        </p15:guide>
        <p15:guide id="2" pos="2621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E9E9E"/>
    <a:srgbClr val="EEE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E1DC9A3-E698-4EF5-BE88-A5BA3D188DA4}">
  <a:tblStyle styleId="{1E1DC9A3-E698-4EF5-BE88-A5BA3D188DA4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23189D63-85CD-47BE-9641-5303D754190F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3" d="100"/>
          <a:sy n="113" d="100"/>
        </p:scale>
        <p:origin x="878" y="77"/>
      </p:cViewPr>
      <p:guideLst>
        <p:guide orient="horz" pos="1474"/>
        <p:guide pos="262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23851D47-40E9-CB71-A4AF-B1100F6E72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:notes">
            <a:extLst>
              <a:ext uri="{FF2B5EF4-FFF2-40B4-BE49-F238E27FC236}">
                <a16:creationId xmlns:a16="http://schemas.microsoft.com/office/drawing/2014/main" id="{ECE50121-D43F-01F3-AC59-BCD5533C62A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p4:notes">
            <a:extLst>
              <a:ext uri="{FF2B5EF4-FFF2-40B4-BE49-F238E27FC236}">
                <a16:creationId xmlns:a16="http://schemas.microsoft.com/office/drawing/2014/main" id="{F2D4DA2C-0976-96BB-D19E-71C637272F2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6328871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2DDF6DDF-BDAD-4343-547C-E93650FC2E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:notes">
            <a:extLst>
              <a:ext uri="{FF2B5EF4-FFF2-40B4-BE49-F238E27FC236}">
                <a16:creationId xmlns:a16="http://schemas.microsoft.com/office/drawing/2014/main" id="{A1452E8E-2385-EFE8-DD1C-DF2A96DC14A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p4:notes">
            <a:extLst>
              <a:ext uri="{FF2B5EF4-FFF2-40B4-BE49-F238E27FC236}">
                <a16:creationId xmlns:a16="http://schemas.microsoft.com/office/drawing/2014/main" id="{302DA5DA-F645-E17C-E04A-564B6327460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74974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B17C7FF8-5A35-3367-6E99-CED8AAD597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:notes">
            <a:extLst>
              <a:ext uri="{FF2B5EF4-FFF2-40B4-BE49-F238E27FC236}">
                <a16:creationId xmlns:a16="http://schemas.microsoft.com/office/drawing/2014/main" id="{D8D9E08A-CF31-79C0-9533-0336DE7F487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p4:notes">
            <a:extLst>
              <a:ext uri="{FF2B5EF4-FFF2-40B4-BE49-F238E27FC236}">
                <a16:creationId xmlns:a16="http://schemas.microsoft.com/office/drawing/2014/main" id="{43F4E6A4-BB7F-448E-EB60-265400063AC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84992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46AAC68F-C028-0E46-3A75-B594F8B5A9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:notes">
            <a:extLst>
              <a:ext uri="{FF2B5EF4-FFF2-40B4-BE49-F238E27FC236}">
                <a16:creationId xmlns:a16="http://schemas.microsoft.com/office/drawing/2014/main" id="{41704C17-8EB8-C841-309F-58943054FD3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p4:notes">
            <a:extLst>
              <a:ext uri="{FF2B5EF4-FFF2-40B4-BE49-F238E27FC236}">
                <a16:creationId xmlns:a16="http://schemas.microsoft.com/office/drawing/2014/main" id="{3CA984B7-8EA5-A477-0974-172F6D36B06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5213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9AE2C94B-0991-0D92-EC77-F5AE39B373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:notes">
            <a:extLst>
              <a:ext uri="{FF2B5EF4-FFF2-40B4-BE49-F238E27FC236}">
                <a16:creationId xmlns:a16="http://schemas.microsoft.com/office/drawing/2014/main" id="{7948E0C5-CD0F-95F6-8934-D2FA4718F36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p4:notes">
            <a:extLst>
              <a:ext uri="{FF2B5EF4-FFF2-40B4-BE49-F238E27FC236}">
                <a16:creationId xmlns:a16="http://schemas.microsoft.com/office/drawing/2014/main" id="{240B8995-B5DA-FEB8-4519-E1AE0D28E97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393480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67D7C7F8-1715-B945-4A8F-315B1813F3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:notes">
            <a:extLst>
              <a:ext uri="{FF2B5EF4-FFF2-40B4-BE49-F238E27FC236}">
                <a16:creationId xmlns:a16="http://schemas.microsoft.com/office/drawing/2014/main" id="{68684B88-7E66-FA67-3FB1-0E5E25874A1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p4:notes">
            <a:extLst>
              <a:ext uri="{FF2B5EF4-FFF2-40B4-BE49-F238E27FC236}">
                <a16:creationId xmlns:a16="http://schemas.microsoft.com/office/drawing/2014/main" id="{C4AD319C-F7FB-F2A5-F0F6-8AD6A33BC9E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80972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78F97E54-9DA2-63BC-C303-48D4797592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:notes">
            <a:extLst>
              <a:ext uri="{FF2B5EF4-FFF2-40B4-BE49-F238E27FC236}">
                <a16:creationId xmlns:a16="http://schemas.microsoft.com/office/drawing/2014/main" id="{DE002DBD-93CB-317B-60BA-59B0333E728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p4:notes">
            <a:extLst>
              <a:ext uri="{FF2B5EF4-FFF2-40B4-BE49-F238E27FC236}">
                <a16:creationId xmlns:a16="http://schemas.microsoft.com/office/drawing/2014/main" id="{2185C830-0B34-D6CD-8004-E231238309F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91833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10696809-BFB5-CBE1-C0C7-0DD3EACE2D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:notes">
            <a:extLst>
              <a:ext uri="{FF2B5EF4-FFF2-40B4-BE49-F238E27FC236}">
                <a16:creationId xmlns:a16="http://schemas.microsoft.com/office/drawing/2014/main" id="{0B4386E8-315C-F078-BFBC-0ABA8F9E156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p4:notes">
            <a:extLst>
              <a:ext uri="{FF2B5EF4-FFF2-40B4-BE49-F238E27FC236}">
                <a16:creationId xmlns:a16="http://schemas.microsoft.com/office/drawing/2014/main" id="{C7410EFC-DB6B-B009-C19C-65C52285D43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41478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DDEAEF28-FEE5-E263-35C4-FF2C0F100D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:notes">
            <a:extLst>
              <a:ext uri="{FF2B5EF4-FFF2-40B4-BE49-F238E27FC236}">
                <a16:creationId xmlns:a16="http://schemas.microsoft.com/office/drawing/2014/main" id="{EFCEF237-03B2-6E53-86F1-02B9A395559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p4:notes">
            <a:extLst>
              <a:ext uri="{FF2B5EF4-FFF2-40B4-BE49-F238E27FC236}">
                <a16:creationId xmlns:a16="http://schemas.microsoft.com/office/drawing/2014/main" id="{CF1F4E06-C37E-CCE8-1AF4-D769D7BB607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50234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FDE4ABB1-E6CF-9E7B-D120-D76102A9E2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:notes">
            <a:extLst>
              <a:ext uri="{FF2B5EF4-FFF2-40B4-BE49-F238E27FC236}">
                <a16:creationId xmlns:a16="http://schemas.microsoft.com/office/drawing/2014/main" id="{AF6DAC81-DC49-DFAF-17CB-8EE0C98C5F5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p4:notes">
            <a:extLst>
              <a:ext uri="{FF2B5EF4-FFF2-40B4-BE49-F238E27FC236}">
                <a16:creationId xmlns:a16="http://schemas.microsoft.com/office/drawing/2014/main" id="{6527AF88-5327-BDBE-C6AE-5403A8A9698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80114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283618" y="404918"/>
            <a:ext cx="7752859" cy="5210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283618" y="1048610"/>
            <a:ext cx="7752859" cy="31085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7709054" y="4242972"/>
            <a:ext cx="499260" cy="358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3"/>
              <a:buNone/>
              <a:defRPr sz="56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3"/>
              <a:buNone/>
              <a:defRPr sz="56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3"/>
              <a:buNone/>
              <a:defRPr sz="56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3"/>
              <a:buNone/>
              <a:defRPr sz="56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3"/>
              <a:buNone/>
              <a:defRPr sz="56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3"/>
              <a:buNone/>
              <a:defRPr sz="56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3"/>
              <a:buNone/>
              <a:defRPr sz="56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3"/>
              <a:buNone/>
              <a:defRPr sz="56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3"/>
              <a:buNone/>
              <a:defRPr sz="56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sldNum" idx="12"/>
          </p:nvPr>
        </p:nvSpPr>
        <p:spPr>
          <a:xfrm>
            <a:off x="7709054" y="4242972"/>
            <a:ext cx="499260" cy="358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3"/>
              <a:buNone/>
              <a:defRPr sz="56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3"/>
              <a:buNone/>
              <a:defRPr sz="56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3"/>
              <a:buNone/>
              <a:defRPr sz="56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3"/>
              <a:buNone/>
              <a:defRPr sz="56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3"/>
              <a:buNone/>
              <a:defRPr sz="56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3"/>
              <a:buNone/>
              <a:defRPr sz="56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3"/>
              <a:buNone/>
              <a:defRPr sz="56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3"/>
              <a:buNone/>
              <a:defRPr sz="56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3"/>
              <a:buNone/>
              <a:defRPr sz="56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283618" y="1957008"/>
            <a:ext cx="7752859" cy="765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2028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2028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2028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2028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2028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2028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2028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2028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2028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7709054" y="4242972"/>
            <a:ext cx="499260" cy="358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3"/>
              <a:buNone/>
              <a:defRPr sz="56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3"/>
              <a:buNone/>
              <a:defRPr sz="56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3"/>
              <a:buNone/>
              <a:defRPr sz="56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3"/>
              <a:buNone/>
              <a:defRPr sz="56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3"/>
              <a:buNone/>
              <a:defRPr sz="56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3"/>
              <a:buNone/>
              <a:defRPr sz="56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3"/>
              <a:buNone/>
              <a:defRPr sz="56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3"/>
              <a:buNone/>
              <a:defRPr sz="56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3"/>
              <a:buNone/>
              <a:defRPr sz="56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283618" y="404918"/>
            <a:ext cx="7752859" cy="5210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283618" y="1048610"/>
            <a:ext cx="3639494" cy="31085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789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676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676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676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676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676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676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676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676"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2"/>
          </p:nvPr>
        </p:nvSpPr>
        <p:spPr>
          <a:xfrm>
            <a:off x="4396985" y="1048610"/>
            <a:ext cx="3639494" cy="31085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789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676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676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676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676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676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676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676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676"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7709054" y="4242972"/>
            <a:ext cx="499260" cy="358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3"/>
              <a:buNone/>
              <a:defRPr sz="56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3"/>
              <a:buNone/>
              <a:defRPr sz="56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3"/>
              <a:buNone/>
              <a:defRPr sz="56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3"/>
              <a:buNone/>
              <a:defRPr sz="56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3"/>
              <a:buNone/>
              <a:defRPr sz="56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3"/>
              <a:buNone/>
              <a:defRPr sz="56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3"/>
              <a:buNone/>
              <a:defRPr sz="56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3"/>
              <a:buNone/>
              <a:defRPr sz="56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3"/>
              <a:buNone/>
              <a:defRPr sz="56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283618" y="404918"/>
            <a:ext cx="7752859" cy="5210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7709054" y="4242972"/>
            <a:ext cx="499260" cy="358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3"/>
              <a:buNone/>
              <a:defRPr sz="56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3"/>
              <a:buNone/>
              <a:defRPr sz="56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3"/>
              <a:buNone/>
              <a:defRPr sz="56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3"/>
              <a:buNone/>
              <a:defRPr sz="56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3"/>
              <a:buNone/>
              <a:defRPr sz="56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3"/>
              <a:buNone/>
              <a:defRPr sz="56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3"/>
              <a:buNone/>
              <a:defRPr sz="56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3"/>
              <a:buNone/>
              <a:defRPr sz="56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3"/>
              <a:buNone/>
              <a:defRPr sz="56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283619" y="505527"/>
            <a:ext cx="2554988" cy="6875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353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353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353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353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353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353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353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353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353"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body" idx="1"/>
          </p:nvPr>
        </p:nvSpPr>
        <p:spPr>
          <a:xfrm>
            <a:off x="283619" y="1264366"/>
            <a:ext cx="2554988" cy="28928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676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676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676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676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676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676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676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676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676"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7709054" y="4242972"/>
            <a:ext cx="499260" cy="358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3"/>
              <a:buNone/>
              <a:defRPr sz="56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3"/>
              <a:buNone/>
              <a:defRPr sz="56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3"/>
              <a:buNone/>
              <a:defRPr sz="56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3"/>
              <a:buNone/>
              <a:defRPr sz="56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3"/>
              <a:buNone/>
              <a:defRPr sz="56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3"/>
              <a:buNone/>
              <a:defRPr sz="56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3"/>
              <a:buNone/>
              <a:defRPr sz="56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3"/>
              <a:buNone/>
              <a:defRPr sz="56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3"/>
              <a:buNone/>
              <a:defRPr sz="56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446077" y="409601"/>
            <a:ext cx="5794034" cy="37221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2704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2704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2704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2704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2704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2704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2704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2704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2704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7709054" y="4242972"/>
            <a:ext cx="499260" cy="358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3"/>
              <a:buNone/>
              <a:defRPr sz="56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3"/>
              <a:buNone/>
              <a:defRPr sz="56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3"/>
              <a:buNone/>
              <a:defRPr sz="56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3"/>
              <a:buNone/>
              <a:defRPr sz="56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3"/>
              <a:buNone/>
              <a:defRPr sz="56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3"/>
              <a:buNone/>
              <a:defRPr sz="56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3"/>
              <a:buNone/>
              <a:defRPr sz="56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3"/>
              <a:buNone/>
              <a:defRPr sz="56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3"/>
              <a:buNone/>
              <a:defRPr sz="56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/>
          <p:nvPr/>
        </p:nvSpPr>
        <p:spPr>
          <a:xfrm>
            <a:off x="4160048" y="-114"/>
            <a:ext cx="4160045" cy="467995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51475" tIns="51475" rIns="51475" bIns="514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89"/>
              <a:buFont typeface="Arial"/>
              <a:buNone/>
            </a:pPr>
            <a:endParaRPr sz="789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241581" y="1122037"/>
            <a:ext cx="3680711" cy="13487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2367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2367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2367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2367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2367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2367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2367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2367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2367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ubTitle" idx="1"/>
          </p:nvPr>
        </p:nvSpPr>
        <p:spPr>
          <a:xfrm>
            <a:off x="241581" y="2550469"/>
            <a:ext cx="3680711" cy="11237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18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18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18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18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18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18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18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18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183"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body" idx="2"/>
          </p:nvPr>
        </p:nvSpPr>
        <p:spPr>
          <a:xfrm>
            <a:off x="4494439" y="658839"/>
            <a:ext cx="3491270" cy="3362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sldNum" idx="12"/>
          </p:nvPr>
        </p:nvSpPr>
        <p:spPr>
          <a:xfrm>
            <a:off x="7709054" y="4242972"/>
            <a:ext cx="499260" cy="358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3"/>
              <a:buNone/>
              <a:defRPr sz="56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3"/>
              <a:buNone/>
              <a:defRPr sz="56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3"/>
              <a:buNone/>
              <a:defRPr sz="56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3"/>
              <a:buNone/>
              <a:defRPr sz="56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3"/>
              <a:buNone/>
              <a:defRPr sz="56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3"/>
              <a:buNone/>
              <a:defRPr sz="56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3"/>
              <a:buNone/>
              <a:defRPr sz="56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3"/>
              <a:buNone/>
              <a:defRPr sz="56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3"/>
              <a:buNone/>
              <a:defRPr sz="56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>
            <a:spLocks noGrp="1"/>
          </p:cNvSpPr>
          <p:nvPr>
            <p:ph type="body" idx="1"/>
          </p:nvPr>
        </p:nvSpPr>
        <p:spPr>
          <a:xfrm>
            <a:off x="283617" y="3849301"/>
            <a:ext cx="5458283" cy="5505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7709054" y="4242972"/>
            <a:ext cx="499260" cy="358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3"/>
              <a:buNone/>
              <a:defRPr sz="56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3"/>
              <a:buNone/>
              <a:defRPr sz="56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3"/>
              <a:buNone/>
              <a:defRPr sz="56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3"/>
              <a:buNone/>
              <a:defRPr sz="56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3"/>
              <a:buNone/>
              <a:defRPr sz="56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3"/>
              <a:buNone/>
              <a:defRPr sz="56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3"/>
              <a:buNone/>
              <a:defRPr sz="56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3"/>
              <a:buNone/>
              <a:defRPr sz="56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3"/>
              <a:buNone/>
              <a:defRPr sz="56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title" hasCustomPrompt="1"/>
          </p:nvPr>
        </p:nvSpPr>
        <p:spPr>
          <a:xfrm>
            <a:off x="283618" y="1006439"/>
            <a:ext cx="7752859" cy="17865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6762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6762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6762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6762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6762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6762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6762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6762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6762"/>
            </a:lvl9pPr>
          </a:lstStyle>
          <a:p>
            <a:r>
              <a:t>xx%</a:t>
            </a:r>
          </a:p>
        </p:txBody>
      </p:sp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283618" y="2868140"/>
            <a:ext cx="7752859" cy="1183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7709054" y="4242972"/>
            <a:ext cx="499260" cy="358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3"/>
              <a:buNone/>
              <a:defRPr sz="56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3"/>
              <a:buNone/>
              <a:defRPr sz="56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3"/>
              <a:buNone/>
              <a:defRPr sz="56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3"/>
              <a:buNone/>
              <a:defRPr sz="56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3"/>
              <a:buNone/>
              <a:defRPr sz="56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3"/>
              <a:buNone/>
              <a:defRPr sz="56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3"/>
              <a:buNone/>
              <a:defRPr sz="56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3"/>
              <a:buNone/>
              <a:defRPr sz="56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3"/>
              <a:buNone/>
              <a:defRPr sz="56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83618" y="404918"/>
            <a:ext cx="7752859" cy="5210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83618" y="1048610"/>
            <a:ext cx="7752859" cy="31085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78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78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78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78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78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78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78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789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7709054" y="4242972"/>
            <a:ext cx="499260" cy="358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3"/>
              <a:buFont typeface="Arial"/>
              <a:buNone/>
              <a:defRPr sz="56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3"/>
              <a:buFont typeface="Arial"/>
              <a:buNone/>
              <a:defRPr sz="56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3"/>
              <a:buFont typeface="Arial"/>
              <a:buNone/>
              <a:defRPr sz="56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3"/>
              <a:buFont typeface="Arial"/>
              <a:buNone/>
              <a:defRPr sz="56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3"/>
              <a:buFont typeface="Arial"/>
              <a:buNone/>
              <a:defRPr sz="56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3"/>
              <a:buFont typeface="Arial"/>
              <a:buNone/>
              <a:defRPr sz="56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3"/>
              <a:buFont typeface="Arial"/>
              <a:buNone/>
              <a:defRPr sz="56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3"/>
              <a:buFont typeface="Arial"/>
              <a:buNone/>
              <a:defRPr sz="56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63"/>
              <a:buFont typeface="Arial"/>
              <a:buNone/>
              <a:defRPr sz="56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10.sv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26.sv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42.png"/><Relationship Id="rId7" Type="http://schemas.openxmlformats.org/officeDocument/2006/relationships/image" Target="../media/image10.sv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26.svg"/><Relationship Id="rId4" Type="http://schemas.openxmlformats.org/officeDocument/2006/relationships/image" Target="../media/image3.png"/><Relationship Id="rId9" Type="http://schemas.openxmlformats.org/officeDocument/2006/relationships/image" Target="../media/image2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5.png"/><Relationship Id="rId18" Type="http://schemas.openxmlformats.org/officeDocument/2006/relationships/image" Target="../media/image8.png"/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12" Type="http://schemas.openxmlformats.org/officeDocument/2006/relationships/image" Target="../media/image14.png"/><Relationship Id="rId1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8.svg"/><Relationship Id="rId20" Type="http://schemas.openxmlformats.org/officeDocument/2006/relationships/image" Target="../media/image20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svg"/><Relationship Id="rId11" Type="http://schemas.openxmlformats.org/officeDocument/2006/relationships/image" Target="../media/image13.png"/><Relationship Id="rId5" Type="http://schemas.openxmlformats.org/officeDocument/2006/relationships/image" Target="../media/image2.png"/><Relationship Id="rId15" Type="http://schemas.openxmlformats.org/officeDocument/2006/relationships/image" Target="../media/image17.png"/><Relationship Id="rId10" Type="http://schemas.openxmlformats.org/officeDocument/2006/relationships/image" Target="../media/image12.svg"/><Relationship Id="rId19" Type="http://schemas.openxmlformats.org/officeDocument/2006/relationships/image" Target="../media/image19.png"/><Relationship Id="rId4" Type="http://schemas.openxmlformats.org/officeDocument/2006/relationships/image" Target="../media/image3.png"/><Relationship Id="rId9" Type="http://schemas.openxmlformats.org/officeDocument/2006/relationships/image" Target="../media/image6.png"/><Relationship Id="rId14" Type="http://schemas.openxmlformats.org/officeDocument/2006/relationships/image" Target="../media/image16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16.svg"/><Relationship Id="rId18" Type="http://schemas.openxmlformats.org/officeDocument/2006/relationships/image" Target="../media/image24.png"/><Relationship Id="rId3" Type="http://schemas.openxmlformats.org/officeDocument/2006/relationships/image" Target="../media/image21.png"/><Relationship Id="rId7" Type="http://schemas.openxmlformats.org/officeDocument/2006/relationships/image" Target="../media/image2.png"/><Relationship Id="rId12" Type="http://schemas.openxmlformats.org/officeDocument/2006/relationships/image" Target="../media/image15.png"/><Relationship Id="rId17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7.png"/><Relationship Id="rId20" Type="http://schemas.openxmlformats.org/officeDocument/2006/relationships/image" Target="../media/image20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svg"/><Relationship Id="rId11" Type="http://schemas.openxmlformats.org/officeDocument/2006/relationships/image" Target="../media/image23.png"/><Relationship Id="rId5" Type="http://schemas.openxmlformats.org/officeDocument/2006/relationships/image" Target="../media/image6.png"/><Relationship Id="rId15" Type="http://schemas.openxmlformats.org/officeDocument/2006/relationships/image" Target="../media/image18.svg"/><Relationship Id="rId10" Type="http://schemas.openxmlformats.org/officeDocument/2006/relationships/image" Target="../media/image10.svg"/><Relationship Id="rId19" Type="http://schemas.openxmlformats.org/officeDocument/2006/relationships/image" Target="../media/image19.png"/><Relationship Id="rId4" Type="http://schemas.openxmlformats.org/officeDocument/2006/relationships/image" Target="../media/image5.png"/><Relationship Id="rId9" Type="http://schemas.openxmlformats.org/officeDocument/2006/relationships/image" Target="../media/image3.png"/><Relationship Id="rId1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28.svg"/><Relationship Id="rId3" Type="http://schemas.openxmlformats.org/officeDocument/2006/relationships/image" Target="../media/image25.png"/><Relationship Id="rId7" Type="http://schemas.openxmlformats.org/officeDocument/2006/relationships/image" Target="../media/image10.svg"/><Relationship Id="rId12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11" Type="http://schemas.openxmlformats.org/officeDocument/2006/relationships/image" Target="../media/image27.svg"/><Relationship Id="rId5" Type="http://schemas.openxmlformats.org/officeDocument/2006/relationships/image" Target="../media/image26.svg"/><Relationship Id="rId10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image" Target="../media/image12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32.svg"/><Relationship Id="rId3" Type="http://schemas.openxmlformats.org/officeDocument/2006/relationships/image" Target="../media/image29.png"/><Relationship Id="rId7" Type="http://schemas.openxmlformats.org/officeDocument/2006/relationships/image" Target="../media/image16.svg"/><Relationship Id="rId12" Type="http://schemas.openxmlformats.org/officeDocument/2006/relationships/image" Target="../media/image3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11" Type="http://schemas.openxmlformats.org/officeDocument/2006/relationships/image" Target="../media/image20.svg"/><Relationship Id="rId5" Type="http://schemas.openxmlformats.org/officeDocument/2006/relationships/image" Target="../media/image30.svg"/><Relationship Id="rId10" Type="http://schemas.openxmlformats.org/officeDocument/2006/relationships/image" Target="../media/image19.png"/><Relationship Id="rId4" Type="http://schemas.openxmlformats.org/officeDocument/2006/relationships/image" Target="../media/image8.png"/><Relationship Id="rId9" Type="http://schemas.openxmlformats.org/officeDocument/2006/relationships/image" Target="../media/image18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13" Type="http://schemas.openxmlformats.org/officeDocument/2006/relationships/image" Target="../media/image7.png"/><Relationship Id="rId3" Type="http://schemas.openxmlformats.org/officeDocument/2006/relationships/image" Target="../media/image33.png"/><Relationship Id="rId7" Type="http://schemas.openxmlformats.org/officeDocument/2006/relationships/image" Target="../media/image5.png"/><Relationship Id="rId12" Type="http://schemas.openxmlformats.org/officeDocument/2006/relationships/image" Target="../media/image28.svg"/><Relationship Id="rId17" Type="http://schemas.openxmlformats.org/officeDocument/2006/relationships/image" Target="../media/image26.sv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11" Type="http://schemas.openxmlformats.org/officeDocument/2006/relationships/image" Target="../media/image6.png"/><Relationship Id="rId5" Type="http://schemas.openxmlformats.org/officeDocument/2006/relationships/image" Target="../media/image30.svg"/><Relationship Id="rId15" Type="http://schemas.openxmlformats.org/officeDocument/2006/relationships/image" Target="../media/image35.png"/><Relationship Id="rId10" Type="http://schemas.openxmlformats.org/officeDocument/2006/relationships/image" Target="../media/image10.svg"/><Relationship Id="rId4" Type="http://schemas.openxmlformats.org/officeDocument/2006/relationships/image" Target="../media/image8.png"/><Relationship Id="rId9" Type="http://schemas.openxmlformats.org/officeDocument/2006/relationships/image" Target="../media/image2.png"/><Relationship Id="rId14" Type="http://schemas.openxmlformats.org/officeDocument/2006/relationships/image" Target="../media/image27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7.png"/><Relationship Id="rId3" Type="http://schemas.openxmlformats.org/officeDocument/2006/relationships/image" Target="../media/image36.png"/><Relationship Id="rId7" Type="http://schemas.openxmlformats.org/officeDocument/2006/relationships/image" Target="../media/image26.svg"/><Relationship Id="rId12" Type="http://schemas.openxmlformats.org/officeDocument/2006/relationships/image" Target="../media/image12.sv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5.png"/><Relationship Id="rId5" Type="http://schemas.openxmlformats.org/officeDocument/2006/relationships/image" Target="../media/image10.svg"/><Relationship Id="rId10" Type="http://schemas.openxmlformats.org/officeDocument/2006/relationships/image" Target="../media/image28.svg"/><Relationship Id="rId4" Type="http://schemas.openxmlformats.org/officeDocument/2006/relationships/image" Target="../media/image2.png"/><Relationship Id="rId9" Type="http://schemas.openxmlformats.org/officeDocument/2006/relationships/image" Target="../media/image6.png"/><Relationship Id="rId14" Type="http://schemas.openxmlformats.org/officeDocument/2006/relationships/image" Target="../media/image27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40.sv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D9563883-B0B4-AD56-78B9-384F98DAD8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6712228"/>
              </p:ext>
            </p:extLst>
          </p:nvPr>
        </p:nvGraphicFramePr>
        <p:xfrm>
          <a:off x="233848" y="186919"/>
          <a:ext cx="4622290" cy="655200"/>
        </p:xfrm>
        <a:graphic>
          <a:graphicData uri="http://schemas.openxmlformats.org/drawingml/2006/table">
            <a:tbl>
              <a:tblPr firstRow="1" bandRow="1">
                <a:tableStyleId>{1E1DC9A3-E698-4EF5-BE88-A5BA3D188DA4}</a:tableStyleId>
              </a:tblPr>
              <a:tblGrid>
                <a:gridCol w="694099">
                  <a:extLst>
                    <a:ext uri="{9D8B030D-6E8A-4147-A177-3AD203B41FA5}">
                      <a16:colId xmlns:a16="http://schemas.microsoft.com/office/drawing/2014/main" val="3206572510"/>
                    </a:ext>
                  </a:extLst>
                </a:gridCol>
                <a:gridCol w="2639858">
                  <a:extLst>
                    <a:ext uri="{9D8B030D-6E8A-4147-A177-3AD203B41FA5}">
                      <a16:colId xmlns:a16="http://schemas.microsoft.com/office/drawing/2014/main" val="1119478478"/>
                    </a:ext>
                  </a:extLst>
                </a:gridCol>
                <a:gridCol w="1288333">
                  <a:extLst>
                    <a:ext uri="{9D8B030D-6E8A-4147-A177-3AD203B41FA5}">
                      <a16:colId xmlns:a16="http://schemas.microsoft.com/office/drawing/2014/main" val="1740652819"/>
                    </a:ext>
                  </a:extLst>
                </a:gridCol>
              </a:tblGrid>
              <a:tr h="3276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500" b="1" dirty="0"/>
                        <a:t>화면 구현 </a:t>
                      </a:r>
                      <a:r>
                        <a:rPr lang="en-US" altLang="ko-KR" sz="500" b="1" dirty="0"/>
                        <a:t>ID</a:t>
                      </a:r>
                      <a:endParaRPr lang="ko-KR" altLang="en-US" sz="500" b="1" dirty="0"/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500" u="none" strike="noStrike" cap="none" dirty="0"/>
                        <a:t>SCR-MAIN-001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500" b="1" dirty="0"/>
                        <a:t>요구사항 </a:t>
                      </a:r>
                      <a:r>
                        <a:rPr lang="en-US" altLang="ko-KR" sz="500" b="1" dirty="0"/>
                        <a:t>ID</a:t>
                      </a:r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2706925"/>
                  </a:ext>
                </a:extLst>
              </a:tr>
              <a:tr h="327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1" dirty="0"/>
                        <a:t>Screen Details</a:t>
                      </a:r>
                      <a:endParaRPr lang="ko-KR" altLang="en-US" sz="500" b="1" dirty="0"/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dirty="0"/>
                        <a:t>메인 화면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500" u="none" strike="noStrike" cap="none" dirty="0"/>
                        <a:t>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14088906"/>
                  </a:ext>
                </a:extLst>
              </a:tr>
            </a:tbl>
          </a:graphicData>
        </a:graphic>
      </p:graphicFrame>
      <p:grpSp>
        <p:nvGrpSpPr>
          <p:cNvPr id="9" name="그룹 8">
            <a:extLst>
              <a:ext uri="{FF2B5EF4-FFF2-40B4-BE49-F238E27FC236}">
                <a16:creationId xmlns:a16="http://schemas.microsoft.com/office/drawing/2014/main" id="{3427E47A-F1A9-9578-2767-3ADDE2BAEAC8}"/>
              </a:ext>
            </a:extLst>
          </p:cNvPr>
          <p:cNvGrpSpPr/>
          <p:nvPr/>
        </p:nvGrpSpPr>
        <p:grpSpPr>
          <a:xfrm>
            <a:off x="1336655" y="1556269"/>
            <a:ext cx="5904220" cy="2423127"/>
            <a:chOff x="1336655" y="1556269"/>
            <a:chExt cx="5904220" cy="2423127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34C736FB-D182-114B-FB39-B84E095D317F}"/>
                </a:ext>
              </a:extLst>
            </p:cNvPr>
            <p:cNvSpPr/>
            <p:nvPr/>
          </p:nvSpPr>
          <p:spPr>
            <a:xfrm>
              <a:off x="1336655" y="1556269"/>
              <a:ext cx="5904220" cy="2423127"/>
            </a:xfrm>
            <a:prstGeom prst="rect">
              <a:avLst/>
            </a:prstGeom>
            <a:solidFill>
              <a:srgbClr val="9E9E9E"/>
            </a:solidFill>
            <a:ln>
              <a:solidFill>
                <a:srgbClr val="9E9E9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C85F24E7-8803-7CAB-22E7-44B230D037EA}"/>
                </a:ext>
              </a:extLst>
            </p:cNvPr>
            <p:cNvGrpSpPr/>
            <p:nvPr/>
          </p:nvGrpSpPr>
          <p:grpSpPr>
            <a:xfrm>
              <a:off x="1336655" y="1556269"/>
              <a:ext cx="5904220" cy="2423127"/>
              <a:chOff x="1336655" y="1556269"/>
              <a:chExt cx="5904220" cy="2423127"/>
            </a:xfrm>
          </p:grpSpPr>
          <p:pic>
            <p:nvPicPr>
              <p:cNvPr id="5" name="그림 4">
                <a:extLst>
                  <a:ext uri="{FF2B5EF4-FFF2-40B4-BE49-F238E27FC236}">
                    <a16:creationId xmlns:a16="http://schemas.microsoft.com/office/drawing/2014/main" id="{EEAF7244-46CE-4DD7-77C0-D4B2D7E70B5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rcRect b="51360"/>
              <a:stretch>
                <a:fillRect/>
              </a:stretch>
            </p:blipFill>
            <p:spPr>
              <a:xfrm>
                <a:off x="1336655" y="1556269"/>
                <a:ext cx="2952110" cy="2423127"/>
              </a:xfrm>
              <a:prstGeom prst="rect">
                <a:avLst/>
              </a:prstGeom>
            </p:spPr>
          </p:pic>
          <p:pic>
            <p:nvPicPr>
              <p:cNvPr id="7" name="그림 6">
                <a:extLst>
                  <a:ext uri="{FF2B5EF4-FFF2-40B4-BE49-F238E27FC236}">
                    <a16:creationId xmlns:a16="http://schemas.microsoft.com/office/drawing/2014/main" id="{41FA4731-C9B5-5236-485F-F27C0D1953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rcRect t="50000" r="464" b="1585"/>
              <a:stretch>
                <a:fillRect/>
              </a:stretch>
            </p:blipFill>
            <p:spPr>
              <a:xfrm>
                <a:off x="4288765" y="1556269"/>
                <a:ext cx="2952110" cy="2423127"/>
              </a:xfrm>
              <a:prstGeom prst="rect">
                <a:avLst/>
              </a:prstGeom>
            </p:spPr>
          </p:pic>
          <p:pic>
            <p:nvPicPr>
              <p:cNvPr id="3" name="Google Shape;63;p12" descr="배지 단색으로 채워진">
                <a:extLst>
                  <a:ext uri="{FF2B5EF4-FFF2-40B4-BE49-F238E27FC236}">
                    <a16:creationId xmlns:a16="http://schemas.microsoft.com/office/drawing/2014/main" id="{89DF1E72-B780-738E-38A3-0888FE3B06DB}"/>
                  </a:ext>
                </a:extLst>
              </p:cNvPr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5235001" y="3644055"/>
                <a:ext cx="149393" cy="14939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" name="Google Shape;62;p12" descr="배지 1 단색으로 채워진">
                <a:extLst>
                  <a:ext uri="{FF2B5EF4-FFF2-40B4-BE49-F238E27FC236}">
                    <a16:creationId xmlns:a16="http://schemas.microsoft.com/office/drawing/2014/main" id="{57804322-1D40-69F5-710E-2C0BA7E58FF8}"/>
                  </a:ext>
                </a:extLst>
              </p:cNvPr>
              <p:cNvPicPr preferRelativeResize="0"/>
              <p:nvPr/>
            </p:nvPicPr>
            <p:blipFill rotWithShape="1">
              <a:blip r:embed="rId5">
                <a:alphaModFix/>
                <a:lum bright="70000" contrast="-70000"/>
              </a:blip>
              <a:srcRect/>
              <a:stretch/>
            </p:blipFill>
            <p:spPr>
              <a:xfrm>
                <a:off x="1536008" y="1737019"/>
                <a:ext cx="150053" cy="150053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aphicFrame>
        <p:nvGraphicFramePr>
          <p:cNvPr id="47" name="표 46">
            <a:extLst>
              <a:ext uri="{FF2B5EF4-FFF2-40B4-BE49-F238E27FC236}">
                <a16:creationId xmlns:a16="http://schemas.microsoft.com/office/drawing/2014/main" id="{B2B0344B-DFA3-B417-A4C7-8401B6C1A6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6905318"/>
              </p:ext>
            </p:extLst>
          </p:nvPr>
        </p:nvGraphicFramePr>
        <p:xfrm>
          <a:off x="5029651" y="186919"/>
          <a:ext cx="2963450" cy="762200"/>
        </p:xfrm>
        <a:graphic>
          <a:graphicData uri="http://schemas.openxmlformats.org/drawingml/2006/table">
            <a:tbl>
              <a:tblPr>
                <a:noFill/>
                <a:tableStyleId>{1E1DC9A3-E698-4EF5-BE88-A5BA3D188DA4}</a:tableStyleId>
              </a:tblPr>
              <a:tblGrid>
                <a:gridCol w="553425">
                  <a:extLst>
                    <a:ext uri="{9D8B030D-6E8A-4147-A177-3AD203B41FA5}">
                      <a16:colId xmlns:a16="http://schemas.microsoft.com/office/drawing/2014/main" val="1298866932"/>
                    </a:ext>
                  </a:extLst>
                </a:gridCol>
                <a:gridCol w="2410025">
                  <a:extLst>
                    <a:ext uri="{9D8B030D-6E8A-4147-A177-3AD203B41FA5}">
                      <a16:colId xmlns:a16="http://schemas.microsoft.com/office/drawing/2014/main" val="2275664578"/>
                    </a:ext>
                  </a:extLst>
                </a:gridCol>
              </a:tblGrid>
              <a:tr h="32760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u="none" strike="noStrike" cap="none" dirty="0" err="1"/>
                        <a:t>Description</a:t>
                      </a:r>
                      <a:endParaRPr sz="700" b="1" u="none" strike="noStrike" cap="none" dirty="0"/>
                    </a:p>
                  </a:txBody>
                  <a:tcPr marL="51500" marR="51500" marT="51500" marB="515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0038594"/>
                  </a:ext>
                </a:extLst>
              </a:tr>
              <a:tr h="13565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b="1" u="none" strike="noStrike" cap="none" dirty="0"/>
                        <a:t>1</a:t>
                      </a:r>
                      <a:endParaRPr sz="500" b="1" u="none" strike="noStrike" cap="none" dirty="0"/>
                    </a:p>
                  </a:txBody>
                  <a:tcPr marL="51500" marR="51500" marT="51500" marB="515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500" u="none" strike="noStrike" cap="none" dirty="0"/>
                        <a:t>웹페이지 소개 </a:t>
                      </a:r>
                      <a:endParaRPr lang="ko-KR" altLang="en-US" sz="500" dirty="0"/>
                    </a:p>
                  </a:txBody>
                  <a:tcPr marL="51500" marR="51500" marT="51500" marB="515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77552105"/>
                  </a:ext>
                </a:extLst>
              </a:tr>
              <a:tr h="19334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b="1" u="none" strike="noStrike" cap="none" dirty="0"/>
                        <a:t>2</a:t>
                      </a:r>
                      <a:endParaRPr sz="500" b="1" u="none" strike="noStrike" cap="none" dirty="0"/>
                    </a:p>
                  </a:txBody>
                  <a:tcPr marL="51500" marR="51500" marT="51500" marB="515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500" u="none" strike="noStrike" cap="none" dirty="0"/>
                        <a:t>‘</a:t>
                      </a:r>
                      <a:r>
                        <a:rPr lang="en-US" altLang="ko-KR" sz="500" u="none" strike="noStrike" cap="none" dirty="0"/>
                        <a:t>Auto</a:t>
                      </a:r>
                      <a:r>
                        <a:rPr lang="ko-KR" altLang="en-US" sz="500" u="none" strike="noStrike" cap="none" dirty="0"/>
                        <a:t> </a:t>
                      </a:r>
                      <a:r>
                        <a:rPr lang="en-US" altLang="ko-KR" sz="500" u="none" strike="noStrike" cap="none" dirty="0"/>
                        <a:t>Fix</a:t>
                      </a:r>
                      <a:r>
                        <a:rPr lang="ko-KR" altLang="en-US" sz="500" u="none" strike="noStrike" cap="none" dirty="0"/>
                        <a:t> 시작하기’ 버튼 누를 경우</a:t>
                      </a:r>
                      <a:r>
                        <a:rPr lang="en-US" altLang="ko-KR" sz="500" u="none" strike="noStrike" cap="none" dirty="0"/>
                        <a:t>, 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500" u="none" strike="noStrike" cap="none" dirty="0"/>
                        <a:t>→ 로그인 화면으로 이동 </a:t>
                      </a:r>
                      <a:r>
                        <a:rPr lang="en-US" altLang="ko-KR" sz="500" u="none" strike="noStrike" cap="none" dirty="0"/>
                        <a:t>(</a:t>
                      </a:r>
                      <a:r>
                        <a:rPr lang="en-US" altLang="ko-KR" sz="500" b="0" i="0" u="none" strike="noStrike" cap="none" noProof="0" dirty="0">
                          <a:solidFill>
                            <a:srgbClr val="000000"/>
                          </a:solidFill>
                          <a:latin typeface="Arial"/>
                        </a:rPr>
                        <a:t>SCR-SIGN-001)</a:t>
                      </a:r>
                      <a:endParaRPr lang="ko-KR" altLang="en-US" sz="500" dirty="0"/>
                    </a:p>
                  </a:txBody>
                  <a:tcPr marL="51500" marR="51500" marT="51500" marB="515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391713"/>
                  </a:ext>
                </a:extLst>
              </a:tr>
            </a:tbl>
          </a:graphicData>
        </a:graphic>
      </p:graphicFrame>
      <p:sp>
        <p:nvSpPr>
          <p:cNvPr id="48" name="TextBox 47">
            <a:extLst>
              <a:ext uri="{FF2B5EF4-FFF2-40B4-BE49-F238E27FC236}">
                <a16:creationId xmlns:a16="http://schemas.microsoft.com/office/drawing/2014/main" id="{3DD81ADE-BE42-080A-8A10-90C33B68CBC9}"/>
              </a:ext>
            </a:extLst>
          </p:cNvPr>
          <p:cNvSpPr txBox="1"/>
          <p:nvPr/>
        </p:nvSpPr>
        <p:spPr>
          <a:xfrm>
            <a:off x="2354889" y="4274270"/>
            <a:ext cx="36740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- 1 -</a:t>
            </a:r>
            <a:endParaRPr lang="ko-KR" altLang="en-US" sz="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A694D8E4-A33B-4B82-4FB8-481230299B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71060682-6BBF-E224-447F-80C4C8F892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2514648"/>
              </p:ext>
            </p:extLst>
          </p:nvPr>
        </p:nvGraphicFramePr>
        <p:xfrm>
          <a:off x="233848" y="159827"/>
          <a:ext cx="4622290" cy="655200"/>
        </p:xfrm>
        <a:graphic>
          <a:graphicData uri="http://schemas.openxmlformats.org/drawingml/2006/table">
            <a:tbl>
              <a:tblPr firstRow="1" bandRow="1">
                <a:tableStyleId>{1E1DC9A3-E698-4EF5-BE88-A5BA3D188DA4}</a:tableStyleId>
              </a:tblPr>
              <a:tblGrid>
                <a:gridCol w="694099">
                  <a:extLst>
                    <a:ext uri="{9D8B030D-6E8A-4147-A177-3AD203B41FA5}">
                      <a16:colId xmlns:a16="http://schemas.microsoft.com/office/drawing/2014/main" val="3206572510"/>
                    </a:ext>
                  </a:extLst>
                </a:gridCol>
                <a:gridCol w="2639858">
                  <a:extLst>
                    <a:ext uri="{9D8B030D-6E8A-4147-A177-3AD203B41FA5}">
                      <a16:colId xmlns:a16="http://schemas.microsoft.com/office/drawing/2014/main" val="1119478478"/>
                    </a:ext>
                  </a:extLst>
                </a:gridCol>
                <a:gridCol w="1288333">
                  <a:extLst>
                    <a:ext uri="{9D8B030D-6E8A-4147-A177-3AD203B41FA5}">
                      <a16:colId xmlns:a16="http://schemas.microsoft.com/office/drawing/2014/main" val="1740652819"/>
                    </a:ext>
                  </a:extLst>
                </a:gridCol>
              </a:tblGrid>
              <a:tr h="3276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1" dirty="0"/>
                        <a:t>화면 구현 </a:t>
                      </a:r>
                      <a:r>
                        <a:rPr lang="en-US" altLang="ko-KR" sz="500" b="1" dirty="0"/>
                        <a:t>ID</a:t>
                      </a:r>
                      <a:endParaRPr lang="ko-KR" altLang="en-US" sz="500" b="1" dirty="0"/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500" u="none" strike="noStrike" cap="none" dirty="0"/>
                        <a:t>SCR-CHT-004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1" dirty="0"/>
                        <a:t>요구사항 </a:t>
                      </a:r>
                      <a:r>
                        <a:rPr lang="en-US" altLang="ko-KR" sz="500" b="1" dirty="0"/>
                        <a:t>ID</a:t>
                      </a:r>
                      <a:endParaRPr lang="ko-KR" altLang="en-US" sz="500" b="1" dirty="0"/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2706925"/>
                  </a:ext>
                </a:extLst>
              </a:tr>
              <a:tr h="327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1" dirty="0"/>
                        <a:t>Screen Details</a:t>
                      </a:r>
                      <a:endParaRPr lang="ko-KR" altLang="en-US" sz="500" b="1" dirty="0"/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500" dirty="0">
                          <a:solidFill>
                            <a:schemeClr val="dk1"/>
                          </a:solidFill>
                        </a:rPr>
                        <a:t>고장 시 필요한 긴급 연락처와 보험사 번호를 제공하는 아이콘</a:t>
                      </a:r>
                      <a:endParaRPr lang="ko-KR" altLang="en-US" sz="5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500" dirty="0">
                          <a:solidFill>
                            <a:schemeClr val="dk1"/>
                          </a:solidFill>
                        </a:rPr>
                        <a:t>REQ-CALL-001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500" dirty="0">
                          <a:solidFill>
                            <a:schemeClr val="dk1"/>
                          </a:solidFill>
                        </a:rPr>
                        <a:t>REQ-CALL-002</a:t>
                      </a:r>
                      <a:endParaRPr lang="en-US" altLang="ko-KR" sz="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14088906"/>
                  </a:ext>
                </a:extLst>
              </a:tr>
            </a:tbl>
          </a:graphicData>
        </a:graphic>
      </p:graphicFrame>
      <p:graphicFrame>
        <p:nvGraphicFramePr>
          <p:cNvPr id="62" name="Google Shape;113;p15">
            <a:extLst>
              <a:ext uri="{FF2B5EF4-FFF2-40B4-BE49-F238E27FC236}">
                <a16:creationId xmlns:a16="http://schemas.microsoft.com/office/drawing/2014/main" id="{1FED9544-942A-E97F-0F3C-9D70B7B3C0F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56352692"/>
              </p:ext>
            </p:extLst>
          </p:nvPr>
        </p:nvGraphicFramePr>
        <p:xfrm>
          <a:off x="5022032" y="159829"/>
          <a:ext cx="2963450" cy="686000"/>
        </p:xfrm>
        <a:graphic>
          <a:graphicData uri="http://schemas.openxmlformats.org/drawingml/2006/table">
            <a:tbl>
              <a:tblPr>
                <a:noFill/>
                <a:tableStyleId>{1E1DC9A3-E698-4EF5-BE88-A5BA3D188DA4}</a:tableStyleId>
              </a:tblPr>
              <a:tblGrid>
                <a:gridCol w="553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0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760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u="none" strike="noStrike" cap="none" dirty="0" err="1"/>
                        <a:t>Description</a:t>
                      </a:r>
                      <a:endParaRPr sz="700" b="1" u="none" strike="noStrike" cap="none" dirty="0"/>
                    </a:p>
                  </a:txBody>
                  <a:tcPr marL="51500" marR="51500" marT="51500" marB="515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b="1" u="none" strike="noStrike" cap="none" dirty="0"/>
                        <a:t>1</a:t>
                      </a:r>
                      <a:endParaRPr sz="500" b="1" u="none" strike="noStrike" cap="none" dirty="0"/>
                    </a:p>
                  </a:txBody>
                  <a:tcPr marL="51500" marR="51500" marT="51500" marB="515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500" u="none" strike="noStrike" cap="none" dirty="0"/>
                        <a:t>고장 시 필요한 정보를 제공하는 아이콘</a:t>
                      </a:r>
                      <a:endParaRPr lang="ko-KR" altLang="en-US" sz="700" dirty="0"/>
                    </a:p>
                  </a:txBody>
                  <a:tcPr marL="51500" marR="51500" marT="51500" marB="515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b="1" u="none" strike="noStrike" cap="none"/>
                        <a:t>2</a:t>
                      </a:r>
                      <a:endParaRPr sz="500" b="1" u="none" strike="noStrike" cap="none"/>
                    </a:p>
                  </a:txBody>
                  <a:tcPr marL="51500" marR="51500" marT="51500" marB="515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500" u="none" strike="noStrike" cap="none" dirty="0"/>
                        <a:t>아이콘 클릭 시 긴급 연락처와 보험사 번호 제공</a:t>
                      </a:r>
                      <a:endParaRPr lang="ko-KR" altLang="en-US" sz="700" dirty="0"/>
                    </a:p>
                  </a:txBody>
                  <a:tcPr marL="51500" marR="51500" marT="51500" marB="515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81" name="TextBox 80">
            <a:extLst>
              <a:ext uri="{FF2B5EF4-FFF2-40B4-BE49-F238E27FC236}">
                <a16:creationId xmlns:a16="http://schemas.microsoft.com/office/drawing/2014/main" id="{A1684490-1FCD-5F34-108E-334787EE5623}"/>
              </a:ext>
            </a:extLst>
          </p:cNvPr>
          <p:cNvSpPr txBox="1"/>
          <p:nvPr/>
        </p:nvSpPr>
        <p:spPr>
          <a:xfrm>
            <a:off x="2354889" y="4274270"/>
            <a:ext cx="36740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- 6 -</a:t>
            </a:r>
            <a:endParaRPr lang="ko-KR" altLang="en-US" sz="800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4D7622A6-8F50-2C96-9A1C-E92981E50925}"/>
              </a:ext>
            </a:extLst>
          </p:cNvPr>
          <p:cNvGrpSpPr/>
          <p:nvPr/>
        </p:nvGrpSpPr>
        <p:grpSpPr>
          <a:xfrm>
            <a:off x="206756" y="1122262"/>
            <a:ext cx="4649382" cy="2793170"/>
            <a:chOff x="206756" y="1122262"/>
            <a:chExt cx="4649382" cy="2793170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57BAD684-ED56-6B22-2C30-05D60EE0997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6756" y="1122262"/>
              <a:ext cx="4649382" cy="2793170"/>
            </a:xfrm>
            <a:prstGeom prst="rect">
              <a:avLst/>
            </a:prstGeom>
            <a:ln>
              <a:solidFill>
                <a:srgbClr val="9E9E9E"/>
              </a:solidFill>
            </a:ln>
          </p:spPr>
        </p:pic>
        <p:pic>
          <p:nvPicPr>
            <p:cNvPr id="61" name="그래픽 60" descr="배지 1 단색으로 채워진">
              <a:extLst>
                <a:ext uri="{FF2B5EF4-FFF2-40B4-BE49-F238E27FC236}">
                  <a16:creationId xmlns:a16="http://schemas.microsoft.com/office/drawing/2014/main" id="{6294C249-BE9C-29D8-E79E-408B1D530AC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268216" y="3131840"/>
              <a:ext cx="150053" cy="150053"/>
            </a:xfrm>
            <a:prstGeom prst="rect">
              <a:avLst/>
            </a:prstGeom>
          </p:spPr>
        </p:pic>
        <p:pic>
          <p:nvPicPr>
            <p:cNvPr id="63" name="그래픽 62" descr="배지 단색으로 채워진">
              <a:extLst>
                <a:ext uri="{FF2B5EF4-FFF2-40B4-BE49-F238E27FC236}">
                  <a16:creationId xmlns:a16="http://schemas.microsoft.com/office/drawing/2014/main" id="{63FDC4A2-02FA-C293-C856-1924FC505C2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829501" y="2190582"/>
              <a:ext cx="149393" cy="14939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557847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FDA722F9-8827-29DD-DCFF-3887DF2999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27599AE9-D45A-EAA2-A398-7AD015CDB4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9770088"/>
              </p:ext>
            </p:extLst>
          </p:nvPr>
        </p:nvGraphicFramePr>
        <p:xfrm>
          <a:off x="233848" y="159827"/>
          <a:ext cx="4622290" cy="655200"/>
        </p:xfrm>
        <a:graphic>
          <a:graphicData uri="http://schemas.openxmlformats.org/drawingml/2006/table">
            <a:tbl>
              <a:tblPr firstRow="1" bandRow="1">
                <a:tableStyleId>{1E1DC9A3-E698-4EF5-BE88-A5BA3D188DA4}</a:tableStyleId>
              </a:tblPr>
              <a:tblGrid>
                <a:gridCol w="694099">
                  <a:extLst>
                    <a:ext uri="{9D8B030D-6E8A-4147-A177-3AD203B41FA5}">
                      <a16:colId xmlns:a16="http://schemas.microsoft.com/office/drawing/2014/main" val="3206572510"/>
                    </a:ext>
                  </a:extLst>
                </a:gridCol>
                <a:gridCol w="2639858">
                  <a:extLst>
                    <a:ext uri="{9D8B030D-6E8A-4147-A177-3AD203B41FA5}">
                      <a16:colId xmlns:a16="http://schemas.microsoft.com/office/drawing/2014/main" val="1119478478"/>
                    </a:ext>
                  </a:extLst>
                </a:gridCol>
                <a:gridCol w="1288333">
                  <a:extLst>
                    <a:ext uri="{9D8B030D-6E8A-4147-A177-3AD203B41FA5}">
                      <a16:colId xmlns:a16="http://schemas.microsoft.com/office/drawing/2014/main" val="1740652819"/>
                    </a:ext>
                  </a:extLst>
                </a:gridCol>
              </a:tblGrid>
              <a:tr h="3276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1" dirty="0"/>
                        <a:t>화면 구현 </a:t>
                      </a:r>
                      <a:r>
                        <a:rPr lang="en-US" altLang="ko-KR" sz="500" b="1" dirty="0"/>
                        <a:t>ID</a:t>
                      </a:r>
                      <a:endParaRPr lang="ko-KR" altLang="en-US" sz="500" b="1" dirty="0"/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500" u="none" strike="noStrike" cap="none" dirty="0"/>
                        <a:t>SCR-</a:t>
                      </a:r>
                      <a:r>
                        <a:rPr lang="en-US" altLang="ko-KR" sz="500" dirty="0">
                          <a:solidFill>
                            <a:schemeClr val="dk1"/>
                          </a:solidFill>
                        </a:rPr>
                        <a:t>HIST-001</a:t>
                      </a:r>
                      <a:endParaRPr lang="en-US" altLang="ko-KR" sz="500" u="none" strike="noStrike" cap="non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1" dirty="0"/>
                        <a:t>요구사항 </a:t>
                      </a:r>
                      <a:r>
                        <a:rPr lang="en-US" altLang="ko-KR" sz="500" b="1" dirty="0"/>
                        <a:t>ID</a:t>
                      </a:r>
                      <a:endParaRPr lang="ko-KR" altLang="en-US" sz="500" b="1" dirty="0"/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2706925"/>
                  </a:ext>
                </a:extLst>
              </a:tr>
              <a:tr h="327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1" dirty="0"/>
                        <a:t>Screen Details</a:t>
                      </a:r>
                      <a:endParaRPr lang="ko-KR" altLang="en-US" sz="500" b="1" dirty="0"/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500" u="none" strike="noStrike" cap="none" dirty="0">
                          <a:solidFill>
                            <a:schemeClr val="dk1"/>
                          </a:solidFill>
                        </a:rPr>
                        <a:t>채팅 히스토리 상세조회</a:t>
                      </a:r>
                      <a:endParaRPr lang="ko-KR" altLang="en-US" sz="500" u="none" strike="noStrike" cap="non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500" dirty="0">
                          <a:solidFill>
                            <a:schemeClr val="dk1"/>
                          </a:solidFill>
                        </a:rPr>
                        <a:t>REQ-HIST-002</a:t>
                      </a:r>
                      <a:endParaRPr lang="en-US" altLang="ko-KR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14088906"/>
                  </a:ext>
                </a:extLst>
              </a:tr>
            </a:tbl>
          </a:graphicData>
        </a:graphic>
      </p:graphicFrame>
      <p:graphicFrame>
        <p:nvGraphicFramePr>
          <p:cNvPr id="62" name="Google Shape;113;p15">
            <a:extLst>
              <a:ext uri="{FF2B5EF4-FFF2-40B4-BE49-F238E27FC236}">
                <a16:creationId xmlns:a16="http://schemas.microsoft.com/office/drawing/2014/main" id="{A62C3FD5-6E79-F3E3-E6F8-C7C148E3C6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38526298"/>
              </p:ext>
            </p:extLst>
          </p:nvPr>
        </p:nvGraphicFramePr>
        <p:xfrm>
          <a:off x="5022032" y="159829"/>
          <a:ext cx="2963450" cy="1017600"/>
        </p:xfrm>
        <a:graphic>
          <a:graphicData uri="http://schemas.openxmlformats.org/drawingml/2006/table">
            <a:tbl>
              <a:tblPr>
                <a:noFill/>
                <a:tableStyleId>{1E1DC9A3-E698-4EF5-BE88-A5BA3D188DA4}</a:tableStyleId>
              </a:tblPr>
              <a:tblGrid>
                <a:gridCol w="553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0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760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u="none" strike="noStrike" cap="none" dirty="0" err="1"/>
                        <a:t>Description</a:t>
                      </a:r>
                      <a:endParaRPr sz="700" b="1" u="none" strike="noStrike" cap="none" dirty="0"/>
                    </a:p>
                  </a:txBody>
                  <a:tcPr marL="51500" marR="51500" marT="51500" marB="515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b="1" u="none" strike="noStrike" cap="none" dirty="0"/>
                        <a:t>1</a:t>
                      </a:r>
                      <a:endParaRPr sz="500" b="1" u="none" strike="noStrike" cap="none" dirty="0"/>
                    </a:p>
                  </a:txBody>
                  <a:tcPr marL="51500" marR="51500" marT="51500" marB="515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500" u="none" strike="noStrike" cap="none" dirty="0"/>
                        <a:t>사용자 클릭 시</a:t>
                      </a:r>
                      <a:r>
                        <a:rPr lang="en-US" altLang="ko-KR" sz="500" u="none" strike="noStrike" cap="none" dirty="0"/>
                        <a:t>, </a:t>
                      </a:r>
                      <a:r>
                        <a:rPr lang="ko-KR" altLang="en-US" sz="500" u="none" strike="noStrike" cap="none" dirty="0"/>
                        <a:t>채팅 내역 상세 조회 내역 현출 </a:t>
                      </a:r>
                      <a:r>
                        <a:rPr lang="en-US" altLang="ko-KR" sz="500" u="none" strike="noStrike" cap="none" dirty="0"/>
                        <a:t>(3) </a:t>
                      </a:r>
                    </a:p>
                  </a:txBody>
                  <a:tcPr marL="51500" marR="51500" marT="51500" marB="515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b="1" u="none" strike="noStrike" cap="none" dirty="0"/>
                        <a:t>2</a:t>
                      </a:r>
                      <a:endParaRPr sz="500" b="1" u="none" strike="noStrike" cap="none" dirty="0"/>
                    </a:p>
                  </a:txBody>
                  <a:tcPr marL="51500" marR="51500" marT="51500" marB="515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500" u="none" strike="noStrike" cap="none" dirty="0"/>
                        <a:t>해당 채팅 시</a:t>
                      </a:r>
                      <a:r>
                        <a:rPr lang="en-US" altLang="ko-KR" sz="500" u="none" strike="noStrike" cap="none" dirty="0"/>
                        <a:t>, </a:t>
                      </a:r>
                      <a:r>
                        <a:rPr lang="ko-KR" altLang="en-US" sz="500" u="none" strike="noStrike" cap="none" dirty="0"/>
                        <a:t>선택된 차량 정보 현출 요소</a:t>
                      </a:r>
                      <a:endParaRPr lang="en-US" altLang="ko-KR" sz="500" u="none" strike="noStrike" cap="none" dirty="0"/>
                    </a:p>
                  </a:txBody>
                  <a:tcPr marL="51500" marR="51500" marT="51500" marB="515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b="1" u="none" strike="noStrike" cap="none"/>
                        <a:t>3</a:t>
                      </a:r>
                      <a:endParaRPr sz="500" b="1" u="none" strike="noStrike" cap="none"/>
                    </a:p>
                  </a:txBody>
                  <a:tcPr marL="51500" marR="51500" marT="51500" marB="515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500" dirty="0">
                          <a:solidFill>
                            <a:schemeClr val="dk1"/>
                          </a:solidFill>
                        </a:rPr>
                        <a:t>사용자가 선택한 채팅 상세 내역 </a:t>
                      </a:r>
                      <a:r>
                        <a:rPr lang="en-US" altLang="ko-KR" sz="5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500" dirty="0">
                          <a:solidFill>
                            <a:schemeClr val="dk1"/>
                          </a:solidFill>
                        </a:rPr>
                        <a:t>현출 화면</a:t>
                      </a:r>
                      <a:endParaRPr lang="en-US" altLang="ko-KR" sz="500" dirty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500" u="none" strike="noStrike" cap="none" dirty="0"/>
                        <a:t>→ 사용자 예전 채팅 내역</a:t>
                      </a:r>
                      <a:r>
                        <a:rPr lang="en-US" altLang="ko-KR" sz="500" u="none" strike="noStrike" cap="none" dirty="0"/>
                        <a:t>(</a:t>
                      </a:r>
                      <a:r>
                        <a:rPr lang="ko-KR" altLang="en-US" sz="500" u="none" strike="noStrike" cap="none" dirty="0"/>
                        <a:t>사용자 질문</a:t>
                      </a:r>
                      <a:r>
                        <a:rPr lang="en-US" altLang="ko-KR" sz="500" u="none" strike="noStrike" cap="none" dirty="0"/>
                        <a:t>, </a:t>
                      </a:r>
                      <a:r>
                        <a:rPr lang="ko-KR" altLang="en-US" sz="500" u="none" strike="noStrike" cap="none" dirty="0"/>
                        <a:t>모델 답변</a:t>
                      </a:r>
                      <a:r>
                        <a:rPr lang="en-US" altLang="ko-KR" sz="500" u="none" strike="noStrike" cap="none" dirty="0"/>
                        <a:t>)</a:t>
                      </a:r>
                      <a:r>
                        <a:rPr lang="ko-KR" altLang="en-US" sz="500" u="none" strike="noStrike" cap="none" dirty="0"/>
                        <a:t>을 말풍선 형태로 현출</a:t>
                      </a:r>
                      <a:endParaRPr lang="en-US" altLang="ko-KR" sz="500" u="none" strike="noStrike" cap="none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500" u="none" strike="noStrike" cap="none" dirty="0"/>
                        <a:t>→ 채팅내역은 가장 예전 항목 위쪽에서부터 순서대로 현출</a:t>
                      </a:r>
                      <a:endParaRPr lang="en-US" altLang="ko-KR" sz="500" u="none" strike="noStrike" cap="none" dirty="0"/>
                    </a:p>
                  </a:txBody>
                  <a:tcPr marL="51500" marR="51500" marT="51500" marB="515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1" name="TextBox 80">
            <a:extLst>
              <a:ext uri="{FF2B5EF4-FFF2-40B4-BE49-F238E27FC236}">
                <a16:creationId xmlns:a16="http://schemas.microsoft.com/office/drawing/2014/main" id="{FD1F9833-DE27-8711-D585-F7CC6B7A5DA4}"/>
              </a:ext>
            </a:extLst>
          </p:cNvPr>
          <p:cNvSpPr txBox="1"/>
          <p:nvPr/>
        </p:nvSpPr>
        <p:spPr>
          <a:xfrm>
            <a:off x="2354889" y="4274270"/>
            <a:ext cx="36740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- 6 -</a:t>
            </a:r>
            <a:endParaRPr lang="ko-KR" altLang="en-US" sz="800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C72C60F4-8700-EB7D-AF3B-10B2A58DB2CC}"/>
              </a:ext>
            </a:extLst>
          </p:cNvPr>
          <p:cNvGrpSpPr/>
          <p:nvPr/>
        </p:nvGrpSpPr>
        <p:grpSpPr>
          <a:xfrm>
            <a:off x="206756" y="1130477"/>
            <a:ext cx="4649382" cy="2786826"/>
            <a:chOff x="206756" y="1130477"/>
            <a:chExt cx="4649382" cy="2786826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5A3CD8E1-B04B-0F01-F7A4-C21C76640AD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2729" y="1130477"/>
              <a:ext cx="4633409" cy="2786826"/>
            </a:xfrm>
            <a:prstGeom prst="rect">
              <a:avLst/>
            </a:prstGeom>
            <a:ln>
              <a:solidFill>
                <a:srgbClr val="9E9E9E"/>
              </a:solidFill>
            </a:ln>
          </p:spPr>
        </p:pic>
        <p:pic>
          <p:nvPicPr>
            <p:cNvPr id="61" name="그래픽 60" descr="배지 1 단색으로 채워진">
              <a:extLst>
                <a:ext uri="{FF2B5EF4-FFF2-40B4-BE49-F238E27FC236}">
                  <a16:creationId xmlns:a16="http://schemas.microsoft.com/office/drawing/2014/main" id="{3ED99C98-F217-CA37-5A71-65CB83050CB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06756" y="2080280"/>
              <a:ext cx="150053" cy="150053"/>
            </a:xfrm>
            <a:prstGeom prst="rect">
              <a:avLst/>
            </a:prstGeom>
          </p:spPr>
        </p:pic>
        <p:pic>
          <p:nvPicPr>
            <p:cNvPr id="63" name="그래픽 62" descr="배지 단색으로 채워진">
              <a:extLst>
                <a:ext uri="{FF2B5EF4-FFF2-40B4-BE49-F238E27FC236}">
                  <a16:creationId xmlns:a16="http://schemas.microsoft.com/office/drawing/2014/main" id="{A7835A38-EEE5-26F0-FB0D-1F47B771EE8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368241" y="1506781"/>
              <a:ext cx="149393" cy="149393"/>
            </a:xfrm>
            <a:prstGeom prst="rect">
              <a:avLst/>
            </a:prstGeom>
          </p:spPr>
        </p:pic>
        <p:pic>
          <p:nvPicPr>
            <p:cNvPr id="8" name="그래픽 7" descr="배지 3 단색으로 채워진">
              <a:extLst>
                <a:ext uri="{FF2B5EF4-FFF2-40B4-BE49-F238E27FC236}">
                  <a16:creationId xmlns:a16="http://schemas.microsoft.com/office/drawing/2014/main" id="{D43707B0-8D04-2C40-F5F3-96A88AB9D78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368240" y="1808981"/>
              <a:ext cx="149393" cy="14939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58824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2AFE378D-B1D0-AFF1-3698-C1F2E28E87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77151D82-1A52-652C-294B-E917B7BF7A52}"/>
              </a:ext>
            </a:extLst>
          </p:cNvPr>
          <p:cNvGrpSpPr/>
          <p:nvPr/>
        </p:nvGrpSpPr>
        <p:grpSpPr>
          <a:xfrm>
            <a:off x="233138" y="1130451"/>
            <a:ext cx="4634611" cy="2760215"/>
            <a:chOff x="233140" y="1330878"/>
            <a:chExt cx="4634611" cy="2760215"/>
          </a:xfrm>
        </p:grpSpPr>
        <p:pic>
          <p:nvPicPr>
            <p:cNvPr id="13" name="Google Shape;75;p13">
              <a:extLst>
                <a:ext uri="{FF2B5EF4-FFF2-40B4-BE49-F238E27FC236}">
                  <a16:creationId xmlns:a16="http://schemas.microsoft.com/office/drawing/2014/main" id="{472CCE3D-276A-0ED6-54D1-9F0C2F2C2F69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33140" y="1330878"/>
              <a:ext cx="4634611" cy="2760215"/>
            </a:xfrm>
            <a:prstGeom prst="rect">
              <a:avLst/>
            </a:prstGeom>
            <a:noFill/>
            <a:ln>
              <a:solidFill>
                <a:srgbClr val="9E9E9E"/>
              </a:solidFill>
            </a:ln>
          </p:spPr>
        </p:pic>
        <p:pic>
          <p:nvPicPr>
            <p:cNvPr id="19" name="Google Shape;66;p13" descr="배지 1 단색으로 채워진">
              <a:extLst>
                <a:ext uri="{FF2B5EF4-FFF2-40B4-BE49-F238E27FC236}">
                  <a16:creationId xmlns:a16="http://schemas.microsoft.com/office/drawing/2014/main" id="{E88B4AE1-F120-7934-D848-DCE3E5746645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48128" y="1566718"/>
              <a:ext cx="150053" cy="15005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" name="Google Shape;67;p13" descr="배지 단색으로 채워진">
              <a:extLst>
                <a:ext uri="{FF2B5EF4-FFF2-40B4-BE49-F238E27FC236}">
                  <a16:creationId xmlns:a16="http://schemas.microsoft.com/office/drawing/2014/main" id="{5B0B9719-DD6C-7E96-803E-6EC731468B61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1679001" y="2377443"/>
              <a:ext cx="149393" cy="14939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" name="Google Shape;68;p13" descr="배지 4 단색으로 채워진">
              <a:extLst>
                <a:ext uri="{FF2B5EF4-FFF2-40B4-BE49-F238E27FC236}">
                  <a16:creationId xmlns:a16="http://schemas.microsoft.com/office/drawing/2014/main" id="{50EF9419-92CE-0253-979A-AFCEFE0A7AFC}"/>
                </a:ext>
              </a:extLst>
            </p:cNvPr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2463523" y="2874633"/>
              <a:ext cx="149393" cy="14939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" name="Google Shape;69;p13" descr="배지 3 단색으로 채워진">
              <a:extLst>
                <a:ext uri="{FF2B5EF4-FFF2-40B4-BE49-F238E27FC236}">
                  <a16:creationId xmlns:a16="http://schemas.microsoft.com/office/drawing/2014/main" id="{CDF88E43-98BA-6E2D-4B63-7B703D372AAB}"/>
                </a:ext>
              </a:extLst>
            </p:cNvPr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1679001" y="2672040"/>
              <a:ext cx="149393" cy="14939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" name="Google Shape;70;p13" descr="배지 5 단색으로 채워진">
              <a:extLst>
                <a:ext uri="{FF2B5EF4-FFF2-40B4-BE49-F238E27FC236}">
                  <a16:creationId xmlns:a16="http://schemas.microsoft.com/office/drawing/2014/main" id="{85DFF3C3-DE2F-268B-1B26-3D7A126D6865}"/>
                </a:ext>
              </a:extLst>
            </p:cNvPr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1679001" y="3293564"/>
              <a:ext cx="149393" cy="14939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" name="Google Shape;71;p13" descr="배지 6 단색으로 채워진">
              <a:extLst>
                <a:ext uri="{FF2B5EF4-FFF2-40B4-BE49-F238E27FC236}">
                  <a16:creationId xmlns:a16="http://schemas.microsoft.com/office/drawing/2014/main" id="{4244F068-AB0D-C27B-4E92-6C976B4C77F5}"/>
                </a:ext>
              </a:extLst>
            </p:cNvPr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2885198" y="3511634"/>
              <a:ext cx="149393" cy="149393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5308420A-B04E-424A-1184-63EDDD0B0350}"/>
                </a:ext>
              </a:extLst>
            </p:cNvPr>
            <p:cNvGrpSpPr/>
            <p:nvPr/>
          </p:nvGrpSpPr>
          <p:grpSpPr>
            <a:xfrm>
              <a:off x="1651635" y="2976162"/>
              <a:ext cx="176759" cy="215444"/>
              <a:chOff x="1651635" y="2986322"/>
              <a:chExt cx="176759" cy="215444"/>
            </a:xfrm>
          </p:grpSpPr>
          <p:pic>
            <p:nvPicPr>
              <p:cNvPr id="26" name="Google Shape;70;p13" descr="배지 5 단색으로 채워진">
                <a:extLst>
                  <a:ext uri="{FF2B5EF4-FFF2-40B4-BE49-F238E27FC236}">
                    <a16:creationId xmlns:a16="http://schemas.microsoft.com/office/drawing/2014/main" id="{776CB9D1-E510-C287-33B7-8D79D8BB3340}"/>
                  </a:ext>
                </a:extLst>
              </p:cNvPr>
              <p:cNvPicPr preferRelativeResize="0"/>
              <p:nvPr/>
            </p:nvPicPr>
            <p:blipFill rotWithShape="1">
              <a:blip r:embed="rId8">
                <a:alphaModFix/>
              </a:blip>
              <a:srcRect/>
              <a:stretch/>
            </p:blipFill>
            <p:spPr>
              <a:xfrm>
                <a:off x="1679001" y="3024026"/>
                <a:ext cx="149393" cy="14939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303FB5E-9F65-EB53-6920-E51166BD53DF}"/>
                  </a:ext>
                </a:extLst>
              </p:cNvPr>
              <p:cNvSpPr txBox="1"/>
              <p:nvPr/>
            </p:nvSpPr>
            <p:spPr>
              <a:xfrm>
                <a:off x="1651635" y="2986322"/>
                <a:ext cx="12192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800" dirty="0">
                    <a:solidFill>
                      <a:schemeClr val="bg1"/>
                    </a:solidFill>
                  </a:rPr>
                  <a:t>`</a:t>
                </a:r>
                <a:endParaRPr lang="ko-KR" altLang="en-US" sz="800" dirty="0">
                  <a:solidFill>
                    <a:schemeClr val="bg1"/>
                  </a:solidFill>
                </a:endParaRPr>
              </a:p>
            </p:txBody>
          </p:sp>
        </p:grpSp>
      </p:grpSp>
      <p:graphicFrame>
        <p:nvGraphicFramePr>
          <p:cNvPr id="113" name="Google Shape;113;p15">
            <a:extLst>
              <a:ext uri="{FF2B5EF4-FFF2-40B4-BE49-F238E27FC236}">
                <a16:creationId xmlns:a16="http://schemas.microsoft.com/office/drawing/2014/main" id="{B0D54F46-1646-3754-B5F3-7BDFD36E5D9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63809905"/>
              </p:ext>
            </p:extLst>
          </p:nvPr>
        </p:nvGraphicFramePr>
        <p:xfrm>
          <a:off x="5022032" y="193694"/>
          <a:ext cx="2963450" cy="1573582"/>
        </p:xfrm>
        <a:graphic>
          <a:graphicData uri="http://schemas.openxmlformats.org/drawingml/2006/table">
            <a:tbl>
              <a:tblPr>
                <a:noFill/>
                <a:tableStyleId>{1E1DC9A3-E698-4EF5-BE88-A5BA3D188DA4}</a:tableStyleId>
              </a:tblPr>
              <a:tblGrid>
                <a:gridCol w="553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0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760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u="none" strike="noStrike" cap="none" dirty="0" err="1"/>
                        <a:t>Description</a:t>
                      </a:r>
                      <a:endParaRPr sz="700" b="1" u="none" strike="noStrike" cap="none" dirty="0"/>
                    </a:p>
                  </a:txBody>
                  <a:tcPr marL="51500" marR="51500" marT="51500" marB="515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218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b="1" u="none" strike="noStrike" cap="none" dirty="0"/>
                        <a:t>1</a:t>
                      </a:r>
                      <a:endParaRPr sz="500" b="1" u="none" strike="noStrike" cap="none" dirty="0"/>
                    </a:p>
                  </a:txBody>
                  <a:tcPr marL="51500" marR="51500" marT="51500" marB="515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dirty="0">
                          <a:solidFill>
                            <a:schemeClr val="dk1"/>
                          </a:solidFill>
                        </a:rPr>
                        <a:t>메인 화면으로 이동</a:t>
                      </a:r>
                      <a:r>
                        <a:rPr lang="en-US" altLang="ko-KR" sz="5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500" dirty="0">
                          <a:solidFill>
                            <a:schemeClr val="dk1"/>
                          </a:solidFill>
                        </a:rPr>
                        <a:t>버튼 </a:t>
                      </a:r>
                      <a:r>
                        <a:rPr lang="ko-KR" sz="500" dirty="0">
                          <a:solidFill>
                            <a:schemeClr val="dk1"/>
                          </a:solidFill>
                        </a:rPr>
                        <a:t>(SCR-MAIN-001)</a:t>
                      </a:r>
                      <a:endParaRPr sz="500" dirty="0">
                        <a:solidFill>
                          <a:schemeClr val="dk1"/>
                        </a:solidFill>
                      </a:endParaRPr>
                    </a:p>
                  </a:txBody>
                  <a:tcPr marL="51500" marR="51500" marT="51500" marB="515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218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b="1" u="none" strike="noStrike" cap="none"/>
                        <a:t>2</a:t>
                      </a:r>
                      <a:endParaRPr sz="500" b="1" u="none" strike="noStrike" cap="none"/>
                    </a:p>
                  </a:txBody>
                  <a:tcPr marL="51500" marR="51500" marT="51500" marB="515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500" dirty="0">
                          <a:solidFill>
                            <a:schemeClr val="dk1"/>
                          </a:solidFill>
                        </a:rPr>
                        <a:t>이메일 입력 요소 → 사용자 이메일 입력</a:t>
                      </a:r>
                    </a:p>
                  </a:txBody>
                  <a:tcPr marL="51500" marR="51500" marT="51500" marB="515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218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b="1" u="none" strike="noStrike" cap="none"/>
                        <a:t>3</a:t>
                      </a:r>
                      <a:endParaRPr sz="500" b="1" u="none" strike="noStrike" cap="none"/>
                    </a:p>
                  </a:txBody>
                  <a:tcPr marL="51500" marR="51500" marT="51500" marB="515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dirty="0"/>
                        <a:t>비밀번호 입력</a:t>
                      </a:r>
                      <a:r>
                        <a:rPr lang="en-US" altLang="ko-KR" sz="500" dirty="0"/>
                        <a:t> </a:t>
                      </a:r>
                      <a:r>
                        <a:rPr lang="ko-KR" altLang="en-US" sz="500" dirty="0"/>
                        <a:t>요소 → 사용자 비밀번호 입력</a:t>
                      </a:r>
                      <a:endParaRPr sz="500" dirty="0"/>
                    </a:p>
                  </a:txBody>
                  <a:tcPr marL="51500" marR="51500" marT="51500" marB="515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839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b="1" u="none" strike="noStrike" cap="none"/>
                        <a:t>4</a:t>
                      </a:r>
                      <a:endParaRPr sz="500" b="1" u="none" strike="noStrike" cap="none"/>
                    </a:p>
                  </a:txBody>
                  <a:tcPr marL="51500" marR="51500" marT="51500" marB="515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500" dirty="0">
                          <a:solidFill>
                            <a:schemeClr val="dk1"/>
                          </a:solidFill>
                        </a:rPr>
                        <a:t>클릭 시 비밀번호 찾기 페이지</a:t>
                      </a:r>
                      <a:r>
                        <a:rPr lang="en-US" altLang="ko-KR" sz="500" dirty="0">
                          <a:solidFill>
                            <a:schemeClr val="dk1"/>
                          </a:solidFill>
                        </a:rPr>
                        <a:t>(SCR-SIGN-002)</a:t>
                      </a:r>
                      <a:r>
                        <a:rPr lang="ko-KR" altLang="en-US" sz="500" dirty="0">
                          <a:solidFill>
                            <a:schemeClr val="dk1"/>
                          </a:solidFill>
                        </a:rPr>
                        <a:t>로 이동 </a:t>
                      </a:r>
                      <a:endParaRPr lang="en-US" altLang="ko-KR" sz="500" dirty="0">
                        <a:solidFill>
                          <a:schemeClr val="dk1"/>
                        </a:solidFill>
                      </a:endParaRPr>
                    </a:p>
                  </a:txBody>
                  <a:tcPr marL="51500" marR="51500" marT="51500" marB="5150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6306100"/>
                  </a:ext>
                </a:extLst>
              </a:tr>
              <a:tr h="24459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b="1" u="none" strike="noStrike" cap="none"/>
                        <a:t>5</a:t>
                      </a:r>
                      <a:endParaRPr sz="500" b="1" u="none" strike="noStrike" cap="none"/>
                    </a:p>
                  </a:txBody>
                  <a:tcPr marL="51500" marR="51500" marT="51500" marB="515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500" dirty="0">
                          <a:solidFill>
                            <a:schemeClr val="dk1"/>
                          </a:solidFill>
                        </a:rPr>
                        <a:t>로그인 버튼</a:t>
                      </a:r>
                      <a:endParaRPr sz="500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500" dirty="0">
                          <a:solidFill>
                            <a:schemeClr val="dk1"/>
                          </a:solidFill>
                        </a:rPr>
                        <a:t>→</a:t>
                      </a:r>
                      <a:r>
                        <a:rPr lang="ko-KR" sz="500" dirty="0">
                          <a:solidFill>
                            <a:schemeClr val="dk1"/>
                          </a:solidFill>
                        </a:rPr>
                        <a:t> 로그인 </a:t>
                      </a:r>
                      <a:r>
                        <a:rPr lang="ko-KR" altLang="en-US" sz="500" dirty="0">
                          <a:solidFill>
                            <a:schemeClr val="dk1"/>
                          </a:solidFill>
                        </a:rPr>
                        <a:t>완료 </a:t>
                      </a:r>
                      <a:r>
                        <a:rPr lang="ko-KR" sz="500" dirty="0">
                          <a:solidFill>
                            <a:schemeClr val="dk1"/>
                          </a:solidFill>
                        </a:rPr>
                        <a:t>후 </a:t>
                      </a:r>
                      <a:r>
                        <a:rPr lang="ko-KR" altLang="en-US" sz="500" dirty="0">
                          <a:solidFill>
                            <a:schemeClr val="dk1"/>
                          </a:solidFill>
                        </a:rPr>
                        <a:t>채팅페이지</a:t>
                      </a:r>
                      <a:r>
                        <a:rPr lang="ko-KR" sz="500" dirty="0">
                          <a:solidFill>
                            <a:schemeClr val="dk1"/>
                          </a:solidFill>
                        </a:rPr>
                        <a:t>로 이동 (SCR-CHT-001)</a:t>
                      </a:r>
                      <a:endParaRPr lang="en-US" sz="500" dirty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500" dirty="0">
                          <a:solidFill>
                            <a:schemeClr val="dk1"/>
                          </a:solidFill>
                        </a:rPr>
                        <a:t>`1) </a:t>
                      </a:r>
                      <a:r>
                        <a:rPr lang="ko-KR" altLang="en-US" sz="500" dirty="0">
                          <a:solidFill>
                            <a:schemeClr val="dk1"/>
                          </a:solidFill>
                        </a:rPr>
                        <a:t>인증 실패 시 경고 문구 반환</a:t>
                      </a:r>
                    </a:p>
                  </a:txBody>
                  <a:tcPr marL="51500" marR="51500" marT="51500" marB="5150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9785332"/>
                  </a:ext>
                </a:extLst>
              </a:tr>
              <a:tr h="18839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b="1" u="none" strike="noStrike" cap="none" dirty="0"/>
                        <a:t>6</a:t>
                      </a:r>
                      <a:endParaRPr sz="500" b="1" u="none" strike="noStrike" cap="none" dirty="0"/>
                    </a:p>
                  </a:txBody>
                  <a:tcPr marL="51500" marR="51500" marT="51500" marB="515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500" dirty="0">
                          <a:solidFill>
                            <a:schemeClr val="dk1"/>
                          </a:solidFill>
                        </a:rPr>
                        <a:t>클릭 시 </a:t>
                      </a:r>
                      <a:r>
                        <a:rPr lang="ko-KR" sz="500" dirty="0">
                          <a:solidFill>
                            <a:schemeClr val="dk1"/>
                          </a:solidFill>
                        </a:rPr>
                        <a:t>회원가입 페이지로 이동(SCR-JOIN-001)</a:t>
                      </a:r>
                      <a:endParaRPr sz="500" dirty="0"/>
                    </a:p>
                  </a:txBody>
                  <a:tcPr marL="51500" marR="51500" marT="51500" marB="5150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8314258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06CBD28C-131A-2576-0D5E-8D0139A43D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2315555"/>
              </p:ext>
            </p:extLst>
          </p:nvPr>
        </p:nvGraphicFramePr>
        <p:xfrm>
          <a:off x="233848" y="193692"/>
          <a:ext cx="4622290" cy="655200"/>
        </p:xfrm>
        <a:graphic>
          <a:graphicData uri="http://schemas.openxmlformats.org/drawingml/2006/table">
            <a:tbl>
              <a:tblPr firstRow="1" bandRow="1">
                <a:tableStyleId>{1E1DC9A3-E698-4EF5-BE88-A5BA3D188DA4}</a:tableStyleId>
              </a:tblPr>
              <a:tblGrid>
                <a:gridCol w="694099">
                  <a:extLst>
                    <a:ext uri="{9D8B030D-6E8A-4147-A177-3AD203B41FA5}">
                      <a16:colId xmlns:a16="http://schemas.microsoft.com/office/drawing/2014/main" val="3206572510"/>
                    </a:ext>
                  </a:extLst>
                </a:gridCol>
                <a:gridCol w="2639858">
                  <a:extLst>
                    <a:ext uri="{9D8B030D-6E8A-4147-A177-3AD203B41FA5}">
                      <a16:colId xmlns:a16="http://schemas.microsoft.com/office/drawing/2014/main" val="1119478478"/>
                    </a:ext>
                  </a:extLst>
                </a:gridCol>
                <a:gridCol w="1288333">
                  <a:extLst>
                    <a:ext uri="{9D8B030D-6E8A-4147-A177-3AD203B41FA5}">
                      <a16:colId xmlns:a16="http://schemas.microsoft.com/office/drawing/2014/main" val="1740652819"/>
                    </a:ext>
                  </a:extLst>
                </a:gridCol>
              </a:tblGrid>
              <a:tr h="3276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1" dirty="0"/>
                        <a:t>화면 구현 </a:t>
                      </a:r>
                      <a:r>
                        <a:rPr lang="en-US" altLang="ko-KR" sz="500" b="1" dirty="0"/>
                        <a:t>ID</a:t>
                      </a:r>
                      <a:endParaRPr lang="ko-KR" altLang="en-US" sz="500" b="1" dirty="0"/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500" dirty="0">
                          <a:solidFill>
                            <a:schemeClr val="dk1"/>
                          </a:solidFill>
                        </a:rPr>
                        <a:t>SCR-SIGN-001</a:t>
                      </a:r>
                      <a:endParaRPr lang="en-US" altLang="ko-K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1" dirty="0"/>
                        <a:t>요구사항 </a:t>
                      </a:r>
                      <a:r>
                        <a:rPr lang="en-US" altLang="ko-KR" sz="500" b="1" dirty="0"/>
                        <a:t>ID</a:t>
                      </a:r>
                      <a:endParaRPr lang="ko-KR" altLang="en-US" sz="500" b="1" dirty="0"/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2706925"/>
                  </a:ext>
                </a:extLst>
              </a:tr>
              <a:tr h="327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1" dirty="0"/>
                        <a:t>Screen Details</a:t>
                      </a:r>
                      <a:endParaRPr lang="ko-KR" altLang="en-US" sz="500" b="1" dirty="0"/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500" dirty="0">
                          <a:solidFill>
                            <a:schemeClr val="dk1"/>
                          </a:solidFill>
                        </a:rPr>
                        <a:t>로그인 페이지 </a:t>
                      </a:r>
                      <a:endParaRPr lang="ko-KR" altLang="en-US" sz="500" u="none" strike="noStrike" cap="non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500" u="none" strike="noStrike" cap="none" dirty="0"/>
                        <a:t>REQ-SIGN-004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14088906"/>
                  </a:ext>
                </a:extLst>
              </a:tr>
            </a:tbl>
          </a:graphicData>
        </a:graphic>
      </p:graphicFrame>
      <p:sp>
        <p:nvSpPr>
          <p:cNvPr id="32" name="TextBox 31">
            <a:extLst>
              <a:ext uri="{FF2B5EF4-FFF2-40B4-BE49-F238E27FC236}">
                <a16:creationId xmlns:a16="http://schemas.microsoft.com/office/drawing/2014/main" id="{32D98CD9-99B7-672F-48AD-915F8B77282C}"/>
              </a:ext>
            </a:extLst>
          </p:cNvPr>
          <p:cNvSpPr txBox="1"/>
          <p:nvPr/>
        </p:nvSpPr>
        <p:spPr>
          <a:xfrm>
            <a:off x="2354889" y="4274270"/>
            <a:ext cx="36740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- 2 -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1066708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2BD4F5AF-D50E-927F-C632-6B0A310763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그룹 73">
            <a:extLst>
              <a:ext uri="{FF2B5EF4-FFF2-40B4-BE49-F238E27FC236}">
                <a16:creationId xmlns:a16="http://schemas.microsoft.com/office/drawing/2014/main" id="{DE3FB506-CB1F-FA90-6C5D-C84F74BD7C9D}"/>
              </a:ext>
            </a:extLst>
          </p:cNvPr>
          <p:cNvGrpSpPr/>
          <p:nvPr/>
        </p:nvGrpSpPr>
        <p:grpSpPr>
          <a:xfrm>
            <a:off x="217025" y="1129964"/>
            <a:ext cx="2336522" cy="2750212"/>
            <a:chOff x="2605548" y="1340127"/>
            <a:chExt cx="2268789" cy="2604906"/>
          </a:xfrm>
        </p:grpSpPr>
        <p:pic>
          <p:nvPicPr>
            <p:cNvPr id="73" name="그림 72">
              <a:extLst>
                <a:ext uri="{FF2B5EF4-FFF2-40B4-BE49-F238E27FC236}">
                  <a16:creationId xmlns:a16="http://schemas.microsoft.com/office/drawing/2014/main" id="{E793C5F7-F3AC-B128-593C-2D3BC12DBF0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05548" y="1340127"/>
              <a:ext cx="2268789" cy="2604906"/>
            </a:xfrm>
            <a:prstGeom prst="rect">
              <a:avLst/>
            </a:prstGeom>
          </p:spPr>
        </p:pic>
        <p:pic>
          <p:nvPicPr>
            <p:cNvPr id="6" name="Google Shape;62;p12" descr="배지 1 단색으로 채워진">
              <a:extLst>
                <a:ext uri="{FF2B5EF4-FFF2-40B4-BE49-F238E27FC236}">
                  <a16:creationId xmlns:a16="http://schemas.microsoft.com/office/drawing/2014/main" id="{08A531E2-E703-AC41-47D6-3EAF345955BF}"/>
                </a:ext>
              </a:extLst>
            </p:cNvPr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2691354" y="2000259"/>
              <a:ext cx="150053" cy="15005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" name="Google Shape;63;p12" descr="배지 단색으로 채워진">
              <a:extLst>
                <a:ext uri="{FF2B5EF4-FFF2-40B4-BE49-F238E27FC236}">
                  <a16:creationId xmlns:a16="http://schemas.microsoft.com/office/drawing/2014/main" id="{AEE73F3A-28D5-D450-3B82-FC6958DEAEFC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2685712" y="2286371"/>
              <a:ext cx="149393" cy="149393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C26E4CA6-454A-CB61-8D83-91D5F7D217DE}"/>
                </a:ext>
              </a:extLst>
            </p:cNvPr>
            <p:cNvGrpSpPr/>
            <p:nvPr/>
          </p:nvGrpSpPr>
          <p:grpSpPr>
            <a:xfrm>
              <a:off x="2651264" y="2446245"/>
              <a:ext cx="183841" cy="215444"/>
              <a:chOff x="3244727" y="85944"/>
              <a:chExt cx="183841" cy="215444"/>
            </a:xfrm>
          </p:grpSpPr>
          <p:pic>
            <p:nvPicPr>
              <p:cNvPr id="38" name="그래픽 37" descr="배지 단색으로 채워진">
                <a:extLst>
                  <a:ext uri="{FF2B5EF4-FFF2-40B4-BE49-F238E27FC236}">
                    <a16:creationId xmlns:a16="http://schemas.microsoft.com/office/drawing/2014/main" id="{827AECC5-F414-D9B1-8CE8-63421BB7C0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3279175" y="111229"/>
                <a:ext cx="149393" cy="149393"/>
              </a:xfrm>
              <a:prstGeom prst="rect">
                <a:avLst/>
              </a:prstGeom>
            </p:spPr>
          </p:pic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9E31D9B-B4AE-F60C-B1CA-10E96F94F77C}"/>
                  </a:ext>
                </a:extLst>
              </p:cNvPr>
              <p:cNvSpPr txBox="1"/>
              <p:nvPr/>
            </p:nvSpPr>
            <p:spPr>
              <a:xfrm>
                <a:off x="3244727" y="85944"/>
                <a:ext cx="12192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800" dirty="0">
                    <a:solidFill>
                      <a:schemeClr val="bg1"/>
                    </a:solidFill>
                  </a:rPr>
                  <a:t>`</a:t>
                </a:r>
                <a:endParaRPr lang="ko-KR" altLang="en-US" sz="80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4EBEC0B3-86DE-B9C1-6A00-0D3D388E273F}"/>
              </a:ext>
            </a:extLst>
          </p:cNvPr>
          <p:cNvGrpSpPr/>
          <p:nvPr/>
        </p:nvGrpSpPr>
        <p:grpSpPr>
          <a:xfrm>
            <a:off x="2560136" y="1129964"/>
            <a:ext cx="2305534" cy="2760702"/>
            <a:chOff x="2560136" y="1129964"/>
            <a:chExt cx="2305534" cy="2760702"/>
          </a:xfrm>
        </p:grpSpPr>
        <p:pic>
          <p:nvPicPr>
            <p:cNvPr id="76" name="그림 75">
              <a:extLst>
                <a:ext uri="{FF2B5EF4-FFF2-40B4-BE49-F238E27FC236}">
                  <a16:creationId xmlns:a16="http://schemas.microsoft.com/office/drawing/2014/main" id="{D7016E29-2F5A-3620-8AAA-93EA9BB4516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560136" y="1129964"/>
              <a:ext cx="2305534" cy="2760702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pic>
          <p:nvPicPr>
            <p:cNvPr id="8" name="Google Shape;64;p12" descr="배지 4 단색으로 채워진">
              <a:extLst>
                <a:ext uri="{FF2B5EF4-FFF2-40B4-BE49-F238E27FC236}">
                  <a16:creationId xmlns:a16="http://schemas.microsoft.com/office/drawing/2014/main" id="{EAF70ECE-7D2D-9E85-AC65-CD74C5F758F8}"/>
                </a:ext>
              </a:extLst>
            </p:cNvPr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3828248" y="2127017"/>
              <a:ext cx="149393" cy="14939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" name="Google Shape;66;p12" descr="배지 3 단색으로 채워진">
              <a:extLst>
                <a:ext uri="{FF2B5EF4-FFF2-40B4-BE49-F238E27FC236}">
                  <a16:creationId xmlns:a16="http://schemas.microsoft.com/office/drawing/2014/main" id="{38D8236D-319E-7132-74A3-96FE43CCB604}"/>
                </a:ext>
              </a:extLst>
            </p:cNvPr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2642479" y="2133157"/>
              <a:ext cx="149393" cy="149393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67" name="그룹 66">
              <a:extLst>
                <a:ext uri="{FF2B5EF4-FFF2-40B4-BE49-F238E27FC236}">
                  <a16:creationId xmlns:a16="http://schemas.microsoft.com/office/drawing/2014/main" id="{5F16A78A-8E66-A87E-1FA7-5F312E233E21}"/>
                </a:ext>
              </a:extLst>
            </p:cNvPr>
            <p:cNvGrpSpPr/>
            <p:nvPr/>
          </p:nvGrpSpPr>
          <p:grpSpPr>
            <a:xfrm>
              <a:off x="2606760" y="2309801"/>
              <a:ext cx="185112" cy="215444"/>
              <a:chOff x="5774366" y="3312818"/>
              <a:chExt cx="185112" cy="215444"/>
            </a:xfrm>
          </p:grpSpPr>
          <p:pic>
            <p:nvPicPr>
              <p:cNvPr id="44" name="그래픽 43" descr="배지 4 단색으로 채워진">
                <a:extLst>
                  <a:ext uri="{FF2B5EF4-FFF2-40B4-BE49-F238E27FC236}">
                    <a16:creationId xmlns:a16="http://schemas.microsoft.com/office/drawing/2014/main" id="{15885494-F05E-40D8-6DCB-291FA4FC6D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5810085" y="3334897"/>
                <a:ext cx="149393" cy="149393"/>
              </a:xfrm>
              <a:prstGeom prst="rect">
                <a:avLst/>
              </a:prstGeom>
            </p:spPr>
          </p:pic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830BD5CF-6789-92EC-083A-9E6F002E9EAC}"/>
                  </a:ext>
                </a:extLst>
              </p:cNvPr>
              <p:cNvSpPr txBox="1"/>
              <p:nvPr/>
            </p:nvSpPr>
            <p:spPr>
              <a:xfrm>
                <a:off x="5774366" y="3312818"/>
                <a:ext cx="12192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800" dirty="0">
                    <a:solidFill>
                      <a:schemeClr val="bg1"/>
                    </a:solidFill>
                  </a:rPr>
                  <a:t>`</a:t>
                </a:r>
                <a:endParaRPr lang="ko-KR" altLang="en-US" sz="800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2" name="Google Shape;63;p12" descr="배지 단색으로 채워진">
              <a:extLst>
                <a:ext uri="{FF2B5EF4-FFF2-40B4-BE49-F238E27FC236}">
                  <a16:creationId xmlns:a16="http://schemas.microsoft.com/office/drawing/2014/main" id="{1D6AC2DB-16AE-E5D8-8FA0-D2DC2150A0D3}"/>
                </a:ext>
              </a:extLst>
            </p:cNvPr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3823788" y="2326788"/>
              <a:ext cx="153853" cy="1577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631C9BB-2C5B-3372-02D1-47F376E344AD}"/>
                </a:ext>
              </a:extLst>
            </p:cNvPr>
            <p:cNvSpPr txBox="1"/>
            <p:nvPr/>
          </p:nvSpPr>
          <p:spPr>
            <a:xfrm>
              <a:off x="3753031" y="2312647"/>
              <a:ext cx="299176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spc="-150" dirty="0">
                  <a:solidFill>
                    <a:schemeClr val="bg1"/>
                  </a:solidFill>
                </a:rPr>
                <a:t>``</a:t>
              </a:r>
              <a:endParaRPr lang="ko-KR" altLang="en-US" sz="700" spc="-150" dirty="0">
                <a:solidFill>
                  <a:schemeClr val="bg1"/>
                </a:solidFill>
              </a:endParaRPr>
            </a:p>
          </p:txBody>
        </p:sp>
      </p:grpSp>
      <p:graphicFrame>
        <p:nvGraphicFramePr>
          <p:cNvPr id="71" name="표 70">
            <a:extLst>
              <a:ext uri="{FF2B5EF4-FFF2-40B4-BE49-F238E27FC236}">
                <a16:creationId xmlns:a16="http://schemas.microsoft.com/office/drawing/2014/main" id="{71F3BCD0-A241-9AE3-3A9A-0ADAFBF739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5469955"/>
              </p:ext>
            </p:extLst>
          </p:nvPr>
        </p:nvGraphicFramePr>
        <p:xfrm>
          <a:off x="221699" y="1129964"/>
          <a:ext cx="4646050" cy="2760702"/>
        </p:xfrm>
        <a:graphic>
          <a:graphicData uri="http://schemas.openxmlformats.org/drawingml/2006/table">
            <a:tbl>
              <a:tblPr firstRow="1" bandRow="1">
                <a:tableStyleId>{1E1DC9A3-E698-4EF5-BE88-A5BA3D188DA4}</a:tableStyleId>
              </a:tblPr>
              <a:tblGrid>
                <a:gridCol w="2323025">
                  <a:extLst>
                    <a:ext uri="{9D8B030D-6E8A-4147-A177-3AD203B41FA5}">
                      <a16:colId xmlns:a16="http://schemas.microsoft.com/office/drawing/2014/main" val="4256727002"/>
                    </a:ext>
                  </a:extLst>
                </a:gridCol>
                <a:gridCol w="2323025">
                  <a:extLst>
                    <a:ext uri="{9D8B030D-6E8A-4147-A177-3AD203B41FA5}">
                      <a16:colId xmlns:a16="http://schemas.microsoft.com/office/drawing/2014/main" val="699070333"/>
                    </a:ext>
                  </a:extLst>
                </a:gridCol>
              </a:tblGrid>
              <a:tr h="276070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2825963"/>
                  </a:ext>
                </a:extLst>
              </a:tr>
            </a:tbl>
          </a:graphicData>
        </a:graphic>
      </p:graphicFrame>
      <p:pic>
        <p:nvPicPr>
          <p:cNvPr id="79" name="그림 78">
            <a:extLst>
              <a:ext uri="{FF2B5EF4-FFF2-40B4-BE49-F238E27FC236}">
                <a16:creationId xmlns:a16="http://schemas.microsoft.com/office/drawing/2014/main" id="{B0B24F0B-71E4-F0E4-8B84-BE86B257B2BA}"/>
              </a:ext>
            </a:extLst>
          </p:cNvPr>
          <p:cNvPicPr>
            <a:picLocks noChangeAspect="1"/>
          </p:cNvPicPr>
          <p:nvPr/>
        </p:nvPicPr>
        <p:blipFill>
          <a:blip r:embed="rId11"/>
          <a:srcRect l="28831" t="1411" r="30102" b="6490"/>
          <a:stretch>
            <a:fillRect/>
          </a:stretch>
        </p:blipFill>
        <p:spPr>
          <a:xfrm>
            <a:off x="6497077" y="2831884"/>
            <a:ext cx="1474860" cy="1637573"/>
          </a:xfrm>
          <a:prstGeom prst="rect">
            <a:avLst/>
          </a:prstGeom>
          <a:ln>
            <a:solidFill>
              <a:srgbClr val="9E9E9E"/>
            </a:solidFill>
          </a:ln>
        </p:spPr>
      </p:pic>
      <p:grpSp>
        <p:nvGrpSpPr>
          <p:cNvPr id="78" name="그룹 77">
            <a:extLst>
              <a:ext uri="{FF2B5EF4-FFF2-40B4-BE49-F238E27FC236}">
                <a16:creationId xmlns:a16="http://schemas.microsoft.com/office/drawing/2014/main" id="{0DC52BD5-A13C-FD4A-6755-E53FFE4B8E0B}"/>
              </a:ext>
            </a:extLst>
          </p:cNvPr>
          <p:cNvGrpSpPr/>
          <p:nvPr/>
        </p:nvGrpSpPr>
        <p:grpSpPr>
          <a:xfrm>
            <a:off x="4981645" y="2831884"/>
            <a:ext cx="1532900" cy="1637573"/>
            <a:chOff x="6452582" y="2642233"/>
            <a:chExt cx="1532900" cy="1637573"/>
          </a:xfrm>
        </p:grpSpPr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C5D4CFC2-98FA-F630-881F-4640BBF6F86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6510622" y="2642233"/>
              <a:ext cx="1474860" cy="1637573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pic>
          <p:nvPicPr>
            <p:cNvPr id="32" name="그래픽 31" descr="배지 7 단색으로 채워진">
              <a:extLst>
                <a:ext uri="{FF2B5EF4-FFF2-40B4-BE49-F238E27FC236}">
                  <a16:creationId xmlns:a16="http://schemas.microsoft.com/office/drawing/2014/main" id="{B8C54652-E5AE-CEF0-574F-2C83A520A983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6490093" y="3687918"/>
              <a:ext cx="149393" cy="149393"/>
            </a:xfrm>
            <a:prstGeom prst="rect">
              <a:avLst/>
            </a:prstGeom>
          </p:spPr>
        </p:pic>
        <p:pic>
          <p:nvPicPr>
            <p:cNvPr id="33" name="그래픽 32" descr="배지 8 단색으로 채워진">
              <a:extLst>
                <a:ext uri="{FF2B5EF4-FFF2-40B4-BE49-F238E27FC236}">
                  <a16:creationId xmlns:a16="http://schemas.microsoft.com/office/drawing/2014/main" id="{04073268-DEC9-B4F3-AA96-CD2FF32AC074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7046145" y="4027097"/>
              <a:ext cx="149393" cy="149393"/>
            </a:xfrm>
            <a:prstGeom prst="rect">
              <a:avLst/>
            </a:prstGeom>
          </p:spPr>
        </p:pic>
        <p:pic>
          <p:nvPicPr>
            <p:cNvPr id="20" name="Google Shape;65;p12" descr="배지 5 단색으로 채워진">
              <a:extLst>
                <a:ext uri="{FF2B5EF4-FFF2-40B4-BE49-F238E27FC236}">
                  <a16:creationId xmlns:a16="http://schemas.microsoft.com/office/drawing/2014/main" id="{1D172C08-58F0-230A-B8C6-410F00B5AE99}"/>
                </a:ext>
              </a:extLst>
            </p:cNvPr>
            <p:cNvPicPr preferRelativeResize="0"/>
            <p:nvPr/>
          </p:nvPicPr>
          <p:blipFill rotWithShape="1">
            <a:blip r:embed="rId17">
              <a:alphaModFix/>
            </a:blip>
            <a:srcRect/>
            <a:stretch/>
          </p:blipFill>
          <p:spPr>
            <a:xfrm>
              <a:off x="6487498" y="3214742"/>
              <a:ext cx="149393" cy="14939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" name="Google Shape;68;p12" descr="배지 6 단색으로 채워진">
              <a:extLst>
                <a:ext uri="{FF2B5EF4-FFF2-40B4-BE49-F238E27FC236}">
                  <a16:creationId xmlns:a16="http://schemas.microsoft.com/office/drawing/2014/main" id="{89476F27-B56E-C9BA-360F-C1D5AB98BEB6}"/>
                </a:ext>
              </a:extLst>
            </p:cNvPr>
            <p:cNvPicPr preferRelativeResize="0"/>
            <p:nvPr/>
          </p:nvPicPr>
          <p:blipFill rotWithShape="1">
            <a:blip r:embed="rId18">
              <a:alphaModFix/>
            </a:blip>
            <a:srcRect/>
            <a:stretch/>
          </p:blipFill>
          <p:spPr>
            <a:xfrm>
              <a:off x="6487498" y="3529163"/>
              <a:ext cx="149393" cy="149393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66" name="그룹 65">
              <a:extLst>
                <a:ext uri="{FF2B5EF4-FFF2-40B4-BE49-F238E27FC236}">
                  <a16:creationId xmlns:a16="http://schemas.microsoft.com/office/drawing/2014/main" id="{4C43EEB2-AF5E-A568-E5E3-767181F80646}"/>
                </a:ext>
              </a:extLst>
            </p:cNvPr>
            <p:cNvGrpSpPr/>
            <p:nvPr/>
          </p:nvGrpSpPr>
          <p:grpSpPr>
            <a:xfrm>
              <a:off x="6452582" y="3837311"/>
              <a:ext cx="186904" cy="215444"/>
              <a:chOff x="6452582" y="3837311"/>
              <a:chExt cx="186904" cy="215444"/>
            </a:xfrm>
          </p:grpSpPr>
          <p:pic>
            <p:nvPicPr>
              <p:cNvPr id="53" name="그래픽 52" descr="배지 7 단색으로 채워진">
                <a:extLst>
                  <a:ext uri="{FF2B5EF4-FFF2-40B4-BE49-F238E27FC236}">
                    <a16:creationId xmlns:a16="http://schemas.microsoft.com/office/drawing/2014/main" id="{03EE83EA-CA18-C94E-3328-30E04E9691C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6490093" y="3855344"/>
                <a:ext cx="149393" cy="149393"/>
              </a:xfrm>
              <a:prstGeom prst="rect">
                <a:avLst/>
              </a:prstGeom>
            </p:spPr>
          </p:pic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BD337F1D-FB15-69B7-B9E5-7DD05E44FBDE}"/>
                  </a:ext>
                </a:extLst>
              </p:cNvPr>
              <p:cNvSpPr txBox="1"/>
              <p:nvPr/>
            </p:nvSpPr>
            <p:spPr>
              <a:xfrm>
                <a:off x="6452582" y="3837311"/>
                <a:ext cx="12192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800" dirty="0">
                    <a:solidFill>
                      <a:schemeClr val="bg1"/>
                    </a:solidFill>
                  </a:rPr>
                  <a:t>`</a:t>
                </a:r>
                <a:endParaRPr lang="ko-KR" altLang="en-US" sz="800" dirty="0">
                  <a:solidFill>
                    <a:schemeClr val="bg1"/>
                  </a:solidFill>
                </a:endParaRPr>
              </a:p>
            </p:txBody>
          </p:sp>
        </p:grpSp>
      </p:grp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BF90F034-36E1-B138-C77D-A426FB0D96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2336250"/>
              </p:ext>
            </p:extLst>
          </p:nvPr>
        </p:nvGraphicFramePr>
        <p:xfrm>
          <a:off x="5022032" y="2824264"/>
          <a:ext cx="2963450" cy="1655683"/>
        </p:xfrm>
        <a:graphic>
          <a:graphicData uri="http://schemas.openxmlformats.org/drawingml/2006/table">
            <a:tbl>
              <a:tblPr firstRow="1" bandRow="1">
                <a:tableStyleId>{1E1DC9A3-E698-4EF5-BE88-A5BA3D188DA4}</a:tableStyleId>
              </a:tblPr>
              <a:tblGrid>
                <a:gridCol w="1481725">
                  <a:extLst>
                    <a:ext uri="{9D8B030D-6E8A-4147-A177-3AD203B41FA5}">
                      <a16:colId xmlns:a16="http://schemas.microsoft.com/office/drawing/2014/main" val="3055312800"/>
                    </a:ext>
                  </a:extLst>
                </a:gridCol>
                <a:gridCol w="1481725">
                  <a:extLst>
                    <a:ext uri="{9D8B030D-6E8A-4147-A177-3AD203B41FA5}">
                      <a16:colId xmlns:a16="http://schemas.microsoft.com/office/drawing/2014/main" val="312413297"/>
                    </a:ext>
                  </a:extLst>
                </a:gridCol>
              </a:tblGrid>
              <a:tr h="165568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9245708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EA0792A7-D363-F838-E75A-7C196EDD7D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5932860"/>
              </p:ext>
            </p:extLst>
          </p:nvPr>
        </p:nvGraphicFramePr>
        <p:xfrm>
          <a:off x="233848" y="159827"/>
          <a:ext cx="4622290" cy="655200"/>
        </p:xfrm>
        <a:graphic>
          <a:graphicData uri="http://schemas.openxmlformats.org/drawingml/2006/table">
            <a:tbl>
              <a:tblPr firstRow="1" bandRow="1">
                <a:tableStyleId>{1E1DC9A3-E698-4EF5-BE88-A5BA3D188DA4}</a:tableStyleId>
              </a:tblPr>
              <a:tblGrid>
                <a:gridCol w="694099">
                  <a:extLst>
                    <a:ext uri="{9D8B030D-6E8A-4147-A177-3AD203B41FA5}">
                      <a16:colId xmlns:a16="http://schemas.microsoft.com/office/drawing/2014/main" val="3206572510"/>
                    </a:ext>
                  </a:extLst>
                </a:gridCol>
                <a:gridCol w="2639858">
                  <a:extLst>
                    <a:ext uri="{9D8B030D-6E8A-4147-A177-3AD203B41FA5}">
                      <a16:colId xmlns:a16="http://schemas.microsoft.com/office/drawing/2014/main" val="1119478478"/>
                    </a:ext>
                  </a:extLst>
                </a:gridCol>
                <a:gridCol w="1288333">
                  <a:extLst>
                    <a:ext uri="{9D8B030D-6E8A-4147-A177-3AD203B41FA5}">
                      <a16:colId xmlns:a16="http://schemas.microsoft.com/office/drawing/2014/main" val="1740652819"/>
                    </a:ext>
                  </a:extLst>
                </a:gridCol>
              </a:tblGrid>
              <a:tr h="3276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1" dirty="0"/>
                        <a:t>화면 구현 </a:t>
                      </a:r>
                      <a:r>
                        <a:rPr lang="en-US" altLang="ko-KR" sz="500" b="1" dirty="0"/>
                        <a:t>ID</a:t>
                      </a:r>
                      <a:endParaRPr lang="ko-KR" altLang="en-US" sz="500" b="1" dirty="0"/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500" dirty="0">
                          <a:solidFill>
                            <a:schemeClr val="dk1"/>
                          </a:solidFill>
                        </a:rPr>
                        <a:t>SCR-SIGN-002</a:t>
                      </a:r>
                      <a:endParaRPr lang="en-US" altLang="ko-KR" sz="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1" dirty="0"/>
                        <a:t>요구사항 </a:t>
                      </a:r>
                      <a:r>
                        <a:rPr lang="en-US" altLang="ko-KR" sz="500" b="1" dirty="0"/>
                        <a:t>ID</a:t>
                      </a:r>
                      <a:endParaRPr lang="ko-KR" altLang="en-US" sz="500" b="1" dirty="0"/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2706925"/>
                  </a:ext>
                </a:extLst>
              </a:tr>
              <a:tr h="327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1" dirty="0"/>
                        <a:t>Screen Details</a:t>
                      </a:r>
                      <a:endParaRPr lang="ko-KR" altLang="en-US" sz="500" b="1" dirty="0"/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500" u="none" strike="noStrike" cap="none" dirty="0">
                          <a:solidFill>
                            <a:schemeClr val="dk1"/>
                          </a:solidFill>
                        </a:rPr>
                        <a:t>비밀번호 찾기 </a:t>
                      </a:r>
                      <a:r>
                        <a:rPr lang="en-US" altLang="ko-KR" sz="500" u="none" strike="noStrike" cap="none" dirty="0">
                          <a:solidFill>
                            <a:schemeClr val="dk1"/>
                          </a:solidFill>
                        </a:rPr>
                        <a:t>– </a:t>
                      </a:r>
                      <a:r>
                        <a:rPr lang="ko-KR" altLang="en-US" sz="500" u="none" strike="noStrike" cap="none" dirty="0">
                          <a:solidFill>
                            <a:schemeClr val="dk1"/>
                          </a:solidFill>
                        </a:rPr>
                        <a:t>이메일 인증 </a:t>
                      </a:r>
                      <a:r>
                        <a:rPr lang="en-US" altLang="ko-KR" sz="500" u="none" strike="noStrike" cap="none" dirty="0">
                          <a:solidFill>
                            <a:schemeClr val="dk1"/>
                          </a:solidFill>
                        </a:rPr>
                        <a:t>/ </a:t>
                      </a:r>
                      <a:r>
                        <a:rPr lang="ko-KR" altLang="en-US" sz="500" u="none" strike="noStrike" cap="none" dirty="0">
                          <a:solidFill>
                            <a:schemeClr val="dk1"/>
                          </a:solidFill>
                        </a:rPr>
                        <a:t>비밀번호 변경</a:t>
                      </a:r>
                      <a:endParaRPr lang="ko-KR" altLang="en-US" sz="500" u="none" strike="noStrike" cap="non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500" u="none" strike="noStrike" cap="none" dirty="0"/>
                        <a:t>REQ-SIGN-004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14088906"/>
                  </a:ext>
                </a:extLst>
              </a:tr>
            </a:tbl>
          </a:graphicData>
        </a:graphic>
      </p:graphicFrame>
      <p:graphicFrame>
        <p:nvGraphicFramePr>
          <p:cNvPr id="62" name="Google Shape;113;p15">
            <a:extLst>
              <a:ext uri="{FF2B5EF4-FFF2-40B4-BE49-F238E27FC236}">
                <a16:creationId xmlns:a16="http://schemas.microsoft.com/office/drawing/2014/main" id="{49D74E57-C968-193C-A97F-96A2605E472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42341131"/>
              </p:ext>
            </p:extLst>
          </p:nvPr>
        </p:nvGraphicFramePr>
        <p:xfrm>
          <a:off x="5022032" y="159829"/>
          <a:ext cx="2963450" cy="2556679"/>
        </p:xfrm>
        <a:graphic>
          <a:graphicData uri="http://schemas.openxmlformats.org/drawingml/2006/table">
            <a:tbl>
              <a:tblPr>
                <a:noFill/>
                <a:tableStyleId>{1E1DC9A3-E698-4EF5-BE88-A5BA3D188DA4}</a:tableStyleId>
              </a:tblPr>
              <a:tblGrid>
                <a:gridCol w="553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0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760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u="none" strike="noStrike" cap="none" dirty="0" err="1"/>
                        <a:t>Description</a:t>
                      </a:r>
                      <a:endParaRPr sz="700" b="1" u="none" strike="noStrike" cap="none" dirty="0"/>
                    </a:p>
                  </a:txBody>
                  <a:tcPr marL="51500" marR="51500" marT="51500" marB="515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042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b="1" u="none" strike="noStrike" cap="none" dirty="0"/>
                        <a:t>1</a:t>
                      </a:r>
                      <a:endParaRPr sz="500" b="1" u="none" strike="noStrike" cap="none" dirty="0"/>
                    </a:p>
                  </a:txBody>
                  <a:tcPr marL="51500" marR="51500" marT="51500" marB="515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500" dirty="0">
                          <a:solidFill>
                            <a:schemeClr val="dk1"/>
                          </a:solidFill>
                        </a:rPr>
                        <a:t>이메일 입력 요소 → 사용자 이메일 입력</a:t>
                      </a:r>
                    </a:p>
                  </a:txBody>
                  <a:tcPr marL="51500" marR="51500" marT="51500" marB="515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679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b="1" u="none" strike="noStrike" cap="none" dirty="0"/>
                        <a:t>2</a:t>
                      </a:r>
                      <a:endParaRPr sz="500" b="1" u="none" strike="noStrike" cap="none" dirty="0"/>
                    </a:p>
                  </a:txBody>
                  <a:tcPr marL="51500" marR="51500" marT="51500" marB="515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500" dirty="0"/>
                        <a:t>인증번호 전송 버튼 </a:t>
                      </a:r>
                      <a:endParaRPr lang="en-US" altLang="ko-KR" sz="5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500" dirty="0"/>
                        <a:t>→ 사용자 이메일로 인증번호 전송과 동시에 인증번호 </a:t>
                      </a:r>
                      <a:r>
                        <a:rPr lang="ko-KR" altLang="en-US" sz="500" dirty="0" err="1"/>
                        <a:t>입력창</a:t>
                      </a:r>
                      <a:r>
                        <a:rPr lang="ko-KR" altLang="en-US" sz="500" dirty="0"/>
                        <a:t> 현출 </a:t>
                      </a:r>
                      <a:r>
                        <a:rPr lang="en-US" altLang="ko-KR" sz="500" dirty="0"/>
                        <a:t>(3)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500" dirty="0">
                          <a:solidFill>
                            <a:schemeClr val="tx1"/>
                          </a:solidFill>
                        </a:rPr>
                        <a:t>`2)</a:t>
                      </a:r>
                      <a:r>
                        <a:rPr lang="ko-KR" altLang="en-US" sz="500" dirty="0">
                          <a:solidFill>
                            <a:schemeClr val="tx1"/>
                          </a:solidFill>
                        </a:rPr>
                        <a:t> 이메일 형식이 올바르지 않을 경우</a:t>
                      </a:r>
                      <a:r>
                        <a:rPr lang="en-US" altLang="ko-KR" sz="5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500" dirty="0">
                          <a:solidFill>
                            <a:schemeClr val="tx1"/>
                          </a:solidFill>
                        </a:rPr>
                        <a:t>경고 문구 현출</a:t>
                      </a:r>
                      <a:endParaRPr lang="en-US" altLang="ko-KR" sz="5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500" dirty="0">
                          <a:solidFill>
                            <a:schemeClr val="tx1"/>
                          </a:solidFill>
                        </a:rPr>
                        <a:t>``2) </a:t>
                      </a:r>
                      <a:r>
                        <a:rPr lang="ko-KR" altLang="en-US" sz="500" dirty="0">
                          <a:solidFill>
                            <a:schemeClr val="tx1"/>
                          </a:solidFill>
                        </a:rPr>
                        <a:t>인증번호 전송 시점부터</a:t>
                      </a:r>
                      <a:r>
                        <a:rPr lang="en-US" altLang="ko-KR" sz="5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500" dirty="0">
                          <a:solidFill>
                            <a:schemeClr val="tx1"/>
                          </a:solidFill>
                        </a:rPr>
                        <a:t>인증번호 입력까지 남은 시간 현출</a:t>
                      </a:r>
                      <a:endParaRPr lang="en-US" altLang="ko-KR" sz="500" dirty="0">
                        <a:solidFill>
                          <a:schemeClr val="tx1"/>
                        </a:solidFill>
                      </a:endParaRPr>
                    </a:p>
                  </a:txBody>
                  <a:tcPr marL="51500" marR="51500" marT="51500" marB="515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587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b="1" u="none" strike="noStrike" cap="none"/>
                        <a:t>3</a:t>
                      </a:r>
                      <a:endParaRPr sz="500" b="1" u="none" strike="noStrike" cap="none"/>
                    </a:p>
                  </a:txBody>
                  <a:tcPr marL="51500" marR="51500" marT="51500" marB="515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500" dirty="0">
                          <a:solidFill>
                            <a:schemeClr val="tx1"/>
                          </a:solidFill>
                        </a:rPr>
                        <a:t>인증번호 입력 요소 </a:t>
                      </a:r>
                      <a:r>
                        <a:rPr lang="en-US" altLang="ko-KR" sz="500" dirty="0">
                          <a:solidFill>
                            <a:schemeClr val="tx1"/>
                          </a:solidFill>
                        </a:rPr>
                        <a:t>( </a:t>
                      </a:r>
                      <a:r>
                        <a:rPr lang="ko-KR" altLang="en-US" sz="500" dirty="0">
                          <a:solidFill>
                            <a:schemeClr val="tx1"/>
                          </a:solidFill>
                        </a:rPr>
                        <a:t>사용자가 인증번호 입력</a:t>
                      </a:r>
                      <a:r>
                        <a:rPr lang="en-US" altLang="ko-KR" sz="50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 marL="51500" marR="51500" marT="51500" marB="515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133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b="1" u="none" strike="noStrike" cap="none"/>
                        <a:t>4</a:t>
                      </a:r>
                      <a:endParaRPr sz="500" b="1" u="none" strike="noStrike" cap="none"/>
                    </a:p>
                  </a:txBody>
                  <a:tcPr marL="51500" marR="51500" marT="51500" marB="515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500" dirty="0">
                          <a:solidFill>
                            <a:schemeClr val="tx1"/>
                          </a:solidFill>
                        </a:rPr>
                        <a:t>인증번호 입력 요소</a:t>
                      </a:r>
                      <a:r>
                        <a:rPr lang="en-US" altLang="ko-KR" sz="500" dirty="0">
                          <a:solidFill>
                            <a:schemeClr val="tx1"/>
                          </a:solidFill>
                        </a:rPr>
                        <a:t> (</a:t>
                      </a:r>
                      <a:r>
                        <a:rPr lang="ko-KR" altLang="en-US" sz="500" dirty="0">
                          <a:solidFill>
                            <a:schemeClr val="tx1"/>
                          </a:solidFill>
                        </a:rPr>
                        <a:t>사용자가 인증번호 입력 후 클릭</a:t>
                      </a:r>
                      <a:r>
                        <a:rPr lang="en-US" altLang="ko-KR" sz="50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500" dirty="0">
                          <a:solidFill>
                            <a:schemeClr val="tx1"/>
                          </a:solidFill>
                        </a:rPr>
                        <a:t>→ 비밀번호 입력 요소 현출</a:t>
                      </a:r>
                      <a:r>
                        <a:rPr lang="en-US" altLang="ko-KR" sz="500" dirty="0">
                          <a:solidFill>
                            <a:schemeClr val="tx1"/>
                          </a:solidFill>
                        </a:rPr>
                        <a:t> (6)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500" dirty="0">
                          <a:solidFill>
                            <a:schemeClr val="tx1"/>
                          </a:solidFill>
                        </a:rPr>
                        <a:t>`4) </a:t>
                      </a:r>
                      <a:r>
                        <a:rPr lang="ko-KR" altLang="en-US" sz="500" dirty="0">
                          <a:solidFill>
                            <a:schemeClr val="tx1"/>
                          </a:solidFill>
                        </a:rPr>
                        <a:t>인증번호가 일치하지 않을 시</a:t>
                      </a:r>
                      <a:r>
                        <a:rPr lang="en-US" altLang="ko-KR" sz="5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500" dirty="0">
                          <a:solidFill>
                            <a:schemeClr val="tx1"/>
                          </a:solidFill>
                        </a:rPr>
                        <a:t>경고 문구 현출</a:t>
                      </a:r>
                    </a:p>
                  </a:txBody>
                  <a:tcPr marL="51500" marR="51500" marT="51500" marB="5150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6306100"/>
                  </a:ext>
                </a:extLst>
              </a:tr>
              <a:tr h="13042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b="1" u="none" strike="noStrike" cap="none"/>
                        <a:t>5</a:t>
                      </a:r>
                      <a:endParaRPr sz="500" b="1" u="none" strike="noStrike" cap="none"/>
                    </a:p>
                  </a:txBody>
                  <a:tcPr marL="51500" marR="51500" marT="51500" marB="515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500" dirty="0">
                          <a:solidFill>
                            <a:schemeClr val="dk1"/>
                          </a:solidFill>
                        </a:rPr>
                        <a:t>이메일 인증 완료 내용 현출 가능 </a:t>
                      </a:r>
                      <a:r>
                        <a:rPr lang="en-US" altLang="ko-KR" sz="500" dirty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500" dirty="0">
                          <a:solidFill>
                            <a:schemeClr val="dk1"/>
                          </a:solidFill>
                        </a:rPr>
                        <a:t>버튼 상 기능은 없음</a:t>
                      </a:r>
                      <a:r>
                        <a:rPr lang="en-US" altLang="ko-KR" sz="500" dirty="0">
                          <a:solidFill>
                            <a:schemeClr val="dk1"/>
                          </a:solidFill>
                        </a:rPr>
                        <a:t>)</a:t>
                      </a:r>
                      <a:endParaRPr lang="ko-KR" altLang="en-US" sz="500" dirty="0">
                        <a:solidFill>
                          <a:schemeClr val="dk1"/>
                        </a:solidFill>
                      </a:endParaRPr>
                    </a:p>
                  </a:txBody>
                  <a:tcPr marL="51500" marR="51500" marT="51500" marB="5150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9785332"/>
                  </a:ext>
                </a:extLst>
              </a:tr>
              <a:tr h="13042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b="1" u="none" strike="noStrike" cap="none" dirty="0"/>
                        <a:t>6</a:t>
                      </a:r>
                      <a:endParaRPr sz="500" b="1" u="none" strike="noStrike" cap="none" dirty="0"/>
                    </a:p>
                  </a:txBody>
                  <a:tcPr marL="51500" marR="51500" marT="51500" marB="515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500" dirty="0">
                          <a:solidFill>
                            <a:schemeClr val="dk1"/>
                          </a:solidFill>
                        </a:rPr>
                        <a:t>비밀번호 설정 요소 </a:t>
                      </a:r>
                      <a:r>
                        <a:rPr lang="en-US" altLang="ko-KR" sz="500" dirty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500" dirty="0">
                          <a:solidFill>
                            <a:schemeClr val="dk1"/>
                          </a:solidFill>
                        </a:rPr>
                        <a:t>사용자가 변경할 비밀번호 입력</a:t>
                      </a:r>
                      <a:r>
                        <a:rPr lang="en-US" altLang="ko-KR" sz="500" dirty="0">
                          <a:solidFill>
                            <a:schemeClr val="dk1"/>
                          </a:solidFill>
                        </a:rPr>
                        <a:t>)</a:t>
                      </a:r>
                      <a:endParaRPr sz="500" dirty="0"/>
                    </a:p>
                  </a:txBody>
                  <a:tcPr marL="51500" marR="51500" marT="51500" marB="5150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8314258"/>
                  </a:ext>
                </a:extLst>
              </a:tr>
              <a:tr h="24133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500" b="1" u="none" strike="noStrike" cap="none" dirty="0"/>
                        <a:t>7</a:t>
                      </a:r>
                      <a:endParaRPr sz="500" b="1" u="none" strike="noStrike" cap="none" dirty="0"/>
                    </a:p>
                  </a:txBody>
                  <a:tcPr marL="51500" marR="51500" marT="51500" marB="515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500" dirty="0"/>
                        <a:t>비밀번호 </a:t>
                      </a:r>
                      <a:r>
                        <a:rPr lang="en-US" altLang="ko-KR" sz="500" dirty="0"/>
                        <a:t>2</a:t>
                      </a:r>
                      <a:r>
                        <a:rPr lang="ko-KR" altLang="en-US" sz="500" dirty="0"/>
                        <a:t>차 입력 요소 </a:t>
                      </a:r>
                      <a:r>
                        <a:rPr lang="en-US" altLang="ko-KR" sz="500" dirty="0"/>
                        <a:t>(</a:t>
                      </a:r>
                      <a:r>
                        <a:rPr lang="ko-KR" altLang="en-US" sz="500" dirty="0"/>
                        <a:t>사용자 비밀번호 재입력</a:t>
                      </a:r>
                      <a:r>
                        <a:rPr lang="en-US" altLang="ko-KR" sz="500" dirty="0"/>
                        <a:t>)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500" dirty="0"/>
                        <a:t> </a:t>
                      </a:r>
                      <a:r>
                        <a:rPr lang="ko-KR" altLang="en-US" sz="500" dirty="0">
                          <a:solidFill>
                            <a:schemeClr val="dk1"/>
                          </a:solidFill>
                        </a:rPr>
                        <a:t>→ 비밀번호 일치 여부 확인</a:t>
                      </a:r>
                      <a:endParaRPr lang="en-US" altLang="ko-KR" sz="500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" dirty="0">
                          <a:solidFill>
                            <a:schemeClr val="dk1"/>
                          </a:solidFill>
                        </a:rPr>
                        <a:t>`7) </a:t>
                      </a:r>
                      <a:r>
                        <a:rPr lang="ko-KR" altLang="en-US" sz="500" dirty="0">
                          <a:solidFill>
                            <a:schemeClr val="dk1"/>
                          </a:solidFill>
                        </a:rPr>
                        <a:t>비밀번호 구성 조건 기본 현출 </a:t>
                      </a:r>
                      <a:r>
                        <a:rPr lang="en-US" altLang="ko-KR" sz="500" dirty="0">
                          <a:solidFill>
                            <a:schemeClr val="dk1"/>
                          </a:solidFill>
                        </a:rPr>
                        <a:t>/ 1,</a:t>
                      </a:r>
                      <a:r>
                        <a:rPr lang="ko-KR" altLang="en-US" sz="5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500" dirty="0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ko-KR" altLang="en-US" sz="500" dirty="0">
                          <a:solidFill>
                            <a:schemeClr val="dk1"/>
                          </a:solidFill>
                        </a:rPr>
                        <a:t>차 비밀번호 </a:t>
                      </a:r>
                      <a:r>
                        <a:rPr lang="ko-KR" altLang="en-US" sz="500" dirty="0" err="1">
                          <a:solidFill>
                            <a:schemeClr val="dk1"/>
                          </a:solidFill>
                        </a:rPr>
                        <a:t>미일치</a:t>
                      </a:r>
                      <a:r>
                        <a:rPr lang="ko-KR" altLang="en-US" sz="500" dirty="0">
                          <a:solidFill>
                            <a:schemeClr val="dk1"/>
                          </a:solidFill>
                        </a:rPr>
                        <a:t> 시</a:t>
                      </a:r>
                      <a:r>
                        <a:rPr lang="en-US" altLang="ko-KR" sz="500" dirty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500" dirty="0">
                          <a:solidFill>
                            <a:schemeClr val="dk1"/>
                          </a:solidFill>
                        </a:rPr>
                        <a:t>경고 문구 현출</a:t>
                      </a:r>
                      <a:endParaRPr sz="500" dirty="0"/>
                    </a:p>
                  </a:txBody>
                  <a:tcPr marL="51500" marR="51500" marT="51500" marB="5150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4985349"/>
                  </a:ext>
                </a:extLst>
              </a:tr>
              <a:tr h="18587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500" b="1" u="none" strike="noStrike" cap="none" dirty="0"/>
                        <a:t>8</a:t>
                      </a:r>
                      <a:endParaRPr sz="500" b="1" u="none" strike="noStrike" cap="none" dirty="0"/>
                    </a:p>
                  </a:txBody>
                  <a:tcPr marL="51500" marR="51500" marT="51500" marB="515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500" dirty="0"/>
                        <a:t>비밀번호 변경 버튼 </a:t>
                      </a:r>
                      <a:r>
                        <a:rPr lang="en-US" altLang="ko-KR" sz="500" dirty="0"/>
                        <a:t>(</a:t>
                      </a:r>
                      <a:r>
                        <a:rPr lang="ko-KR" altLang="en-US" sz="500" dirty="0"/>
                        <a:t>사용자가 비밀번호 입력 후 클릭</a:t>
                      </a:r>
                      <a:r>
                        <a:rPr lang="en-US" altLang="ko-KR" sz="500" dirty="0"/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500" dirty="0"/>
                        <a:t> → 비밀번호 변경 </a:t>
                      </a:r>
                      <a:r>
                        <a:rPr lang="ko-KR" altLang="en-US" sz="500" dirty="0" err="1"/>
                        <a:t>완료창</a:t>
                      </a:r>
                      <a:r>
                        <a:rPr lang="ko-KR" altLang="en-US" sz="500" dirty="0"/>
                        <a:t> 현출 </a:t>
                      </a:r>
                      <a:r>
                        <a:rPr lang="en-US" altLang="ko-KR" sz="500" dirty="0"/>
                        <a:t>(</a:t>
                      </a:r>
                      <a:r>
                        <a:rPr lang="en-US" altLang="ko-KR" sz="500" dirty="0">
                          <a:solidFill>
                            <a:schemeClr val="dk1"/>
                          </a:solidFill>
                        </a:rPr>
                        <a:t>9)</a:t>
                      </a:r>
                      <a:endParaRPr lang="en-US" altLang="ko-KR" sz="800" dirty="0"/>
                    </a:p>
                  </a:txBody>
                  <a:tcPr marL="51500" marR="51500" marT="51500" marB="5150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1444066"/>
                  </a:ext>
                </a:extLst>
              </a:tr>
              <a:tr h="13042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500" b="1" u="none" strike="noStrike" cap="none" dirty="0"/>
                        <a:t>9</a:t>
                      </a:r>
                      <a:endParaRPr sz="500" b="1" u="none" strike="noStrike" cap="none" dirty="0"/>
                    </a:p>
                  </a:txBody>
                  <a:tcPr marL="51500" marR="51500" marT="51500" marB="515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500" dirty="0"/>
                        <a:t>비밀번호 변경 완료 확인 버튼 </a:t>
                      </a:r>
                      <a:r>
                        <a:rPr lang="en-US" altLang="ko-KR" sz="500" dirty="0"/>
                        <a:t>(</a:t>
                      </a:r>
                      <a:r>
                        <a:rPr lang="ko-KR" altLang="en-US" sz="500" dirty="0"/>
                        <a:t>클릭 시</a:t>
                      </a:r>
                      <a:r>
                        <a:rPr lang="en-US" altLang="ko-KR" sz="500" dirty="0"/>
                        <a:t>, </a:t>
                      </a:r>
                      <a:r>
                        <a:rPr lang="ko-KR" altLang="en-US" sz="500" dirty="0"/>
                        <a:t>로그인 화면 </a:t>
                      </a:r>
                      <a:r>
                        <a:rPr lang="en-US" altLang="ko-KR" sz="500" dirty="0">
                          <a:solidFill>
                            <a:schemeClr val="dk1"/>
                          </a:solidFill>
                        </a:rPr>
                        <a:t>SCR-SIGN-001</a:t>
                      </a:r>
                      <a:r>
                        <a:rPr lang="en-US" altLang="ko-KR" sz="500" u="none" strike="noStrike" cap="none" dirty="0"/>
                        <a:t> </a:t>
                      </a:r>
                      <a:r>
                        <a:rPr lang="ko-KR" altLang="en-US" sz="500" u="none" strike="noStrike" cap="none" dirty="0"/>
                        <a:t>이동</a:t>
                      </a:r>
                      <a:r>
                        <a:rPr lang="en-US" altLang="ko-KR" sz="500" u="none" strike="noStrike" cap="none" dirty="0"/>
                        <a:t>)</a:t>
                      </a:r>
                    </a:p>
                  </a:txBody>
                  <a:tcPr marL="51500" marR="51500" marT="51500" marB="5150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7335977"/>
                  </a:ext>
                </a:extLst>
              </a:tr>
            </a:tbl>
          </a:graphicData>
        </a:graphic>
      </p:graphicFrame>
      <p:pic>
        <p:nvPicPr>
          <p:cNvPr id="80" name="그래픽 79" descr="배지 9 단색으로 채워진">
            <a:extLst>
              <a:ext uri="{FF2B5EF4-FFF2-40B4-BE49-F238E27FC236}">
                <a16:creationId xmlns:a16="http://schemas.microsoft.com/office/drawing/2014/main" id="{41258D58-28AC-67FB-20B7-8A449C640904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7365405" y="3040593"/>
            <a:ext cx="149393" cy="149393"/>
          </a:xfrm>
          <a:prstGeom prst="rect">
            <a:avLst/>
          </a:prstGeom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B9B4FC85-0025-C7B2-7D8E-3A6805BF4625}"/>
              </a:ext>
            </a:extLst>
          </p:cNvPr>
          <p:cNvSpPr txBox="1"/>
          <p:nvPr/>
        </p:nvSpPr>
        <p:spPr>
          <a:xfrm>
            <a:off x="2354889" y="4274270"/>
            <a:ext cx="36740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- 3 -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3964245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4F699F7A-5E04-EBF1-60D8-FF1EE4ACC4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그룹 29">
            <a:extLst>
              <a:ext uri="{FF2B5EF4-FFF2-40B4-BE49-F238E27FC236}">
                <a16:creationId xmlns:a16="http://schemas.microsoft.com/office/drawing/2014/main" id="{595D6612-856A-E044-8C78-78EDA940AAA0}"/>
              </a:ext>
            </a:extLst>
          </p:cNvPr>
          <p:cNvGrpSpPr/>
          <p:nvPr/>
        </p:nvGrpSpPr>
        <p:grpSpPr>
          <a:xfrm>
            <a:off x="2550603" y="1124751"/>
            <a:ext cx="2317146" cy="2777176"/>
            <a:chOff x="2550603" y="1124751"/>
            <a:chExt cx="2317146" cy="2777176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425B8B3B-C5D5-E82C-8DEA-D705A0B904D4}"/>
                </a:ext>
              </a:extLst>
            </p:cNvPr>
            <p:cNvGrpSpPr/>
            <p:nvPr/>
          </p:nvGrpSpPr>
          <p:grpSpPr>
            <a:xfrm>
              <a:off x="2550603" y="1124751"/>
              <a:ext cx="2317146" cy="2777176"/>
              <a:chOff x="2550603" y="1124751"/>
              <a:chExt cx="2317146" cy="2777176"/>
            </a:xfrm>
          </p:grpSpPr>
          <p:pic>
            <p:nvPicPr>
              <p:cNvPr id="10" name="그림 9">
                <a:extLst>
                  <a:ext uri="{FF2B5EF4-FFF2-40B4-BE49-F238E27FC236}">
                    <a16:creationId xmlns:a16="http://schemas.microsoft.com/office/drawing/2014/main" id="{55186B0A-9A64-BCB7-2877-2D77561DD83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550603" y="1124751"/>
                <a:ext cx="2317146" cy="2777176"/>
              </a:xfrm>
              <a:prstGeom prst="rect">
                <a:avLst/>
              </a:prstGeom>
            </p:spPr>
          </p:pic>
          <p:pic>
            <p:nvPicPr>
              <p:cNvPr id="8" name="Google Shape;64;p12" descr="배지 4 단색으로 채워진">
                <a:extLst>
                  <a:ext uri="{FF2B5EF4-FFF2-40B4-BE49-F238E27FC236}">
                    <a16:creationId xmlns:a16="http://schemas.microsoft.com/office/drawing/2014/main" id="{D92D81D0-5A99-D434-BB82-5816EF043E39}"/>
                  </a:ext>
                </a:extLst>
              </p:cNvPr>
              <p:cNvPicPr preferRelativeResize="0"/>
              <p:nvPr/>
            </p:nvPicPr>
            <p:blipFill rotWithShape="1">
              <a:blip r:embed="rId4">
                <a:alphaModFix/>
              </a:blip>
              <a:srcRect/>
              <a:stretch/>
            </p:blipFill>
            <p:spPr>
              <a:xfrm>
                <a:off x="3828248" y="2127017"/>
                <a:ext cx="149393" cy="14939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" name="Google Shape;66;p12" descr="배지 3 단색으로 채워진">
                <a:extLst>
                  <a:ext uri="{FF2B5EF4-FFF2-40B4-BE49-F238E27FC236}">
                    <a16:creationId xmlns:a16="http://schemas.microsoft.com/office/drawing/2014/main" id="{4F0AFA33-64B8-4364-34A2-98753D799A7C}"/>
                  </a:ext>
                </a:extLst>
              </p:cNvPr>
              <p:cNvPicPr preferRelativeResize="0"/>
              <p:nvPr/>
            </p:nvPicPr>
            <p:blipFill rotWithShape="1">
              <a:blip r:embed="rId5">
                <a:alphaModFix/>
              </a:blip>
              <a:srcRect/>
              <a:stretch/>
            </p:blipFill>
            <p:spPr>
              <a:xfrm>
                <a:off x="2642479" y="2133157"/>
                <a:ext cx="149393" cy="149393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E51C2EC-3C99-EC98-2450-F95CA3D49906}"/>
                  </a:ext>
                </a:extLst>
              </p:cNvPr>
              <p:cNvSpPr txBox="1"/>
              <p:nvPr/>
            </p:nvSpPr>
            <p:spPr>
              <a:xfrm>
                <a:off x="2600377" y="2323347"/>
                <a:ext cx="12192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800" dirty="0">
                    <a:solidFill>
                      <a:schemeClr val="bg1"/>
                    </a:solidFill>
                  </a:rPr>
                  <a:t>`</a:t>
                </a:r>
                <a:endParaRPr lang="ko-KR" altLang="en-US" sz="8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878763DF-BEFE-E234-227B-0794A45794AA}"/>
                </a:ext>
              </a:extLst>
            </p:cNvPr>
            <p:cNvGrpSpPr/>
            <p:nvPr/>
          </p:nvGrpSpPr>
          <p:grpSpPr>
            <a:xfrm>
              <a:off x="2606760" y="2309801"/>
              <a:ext cx="185112" cy="215444"/>
              <a:chOff x="2606760" y="2309801"/>
              <a:chExt cx="185112" cy="215444"/>
            </a:xfrm>
          </p:grpSpPr>
          <p:pic>
            <p:nvPicPr>
              <p:cNvPr id="14" name="그래픽 13" descr="배지 4 단색으로 채워진">
                <a:extLst>
                  <a:ext uri="{FF2B5EF4-FFF2-40B4-BE49-F238E27FC236}">
                    <a16:creationId xmlns:a16="http://schemas.microsoft.com/office/drawing/2014/main" id="{6AC3ECB2-6EB7-2163-3D86-47AE35E1FC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2642479" y="2331880"/>
                <a:ext cx="149393" cy="149393"/>
              </a:xfrm>
              <a:prstGeom prst="rect">
                <a:avLst/>
              </a:prstGeom>
            </p:spPr>
          </p:pic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8BE95A3-B074-070C-5C39-B8BC351D0F51}"/>
                  </a:ext>
                </a:extLst>
              </p:cNvPr>
              <p:cNvSpPr txBox="1"/>
              <p:nvPr/>
            </p:nvSpPr>
            <p:spPr>
              <a:xfrm>
                <a:off x="2606760" y="2309801"/>
                <a:ext cx="12192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800" dirty="0">
                    <a:solidFill>
                      <a:schemeClr val="bg1"/>
                    </a:solidFill>
                  </a:rPr>
                  <a:t>`</a:t>
                </a:r>
                <a:endParaRPr lang="ko-KR" altLang="en-US" sz="8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EA852D36-E6A0-7922-249A-7CA9415092F1}"/>
                </a:ext>
              </a:extLst>
            </p:cNvPr>
            <p:cNvGrpSpPr/>
            <p:nvPr/>
          </p:nvGrpSpPr>
          <p:grpSpPr>
            <a:xfrm>
              <a:off x="3753031" y="2312647"/>
              <a:ext cx="299176" cy="200055"/>
              <a:chOff x="3906884" y="852186"/>
              <a:chExt cx="299176" cy="200055"/>
            </a:xfrm>
          </p:grpSpPr>
          <p:pic>
            <p:nvPicPr>
              <p:cNvPr id="24" name="Google Shape;63;p12" descr="배지 단색으로 채워진">
                <a:extLst>
                  <a:ext uri="{FF2B5EF4-FFF2-40B4-BE49-F238E27FC236}">
                    <a16:creationId xmlns:a16="http://schemas.microsoft.com/office/drawing/2014/main" id="{0B64A36C-778E-99A8-E80E-24FB69C7A9A6}"/>
                  </a:ext>
                </a:extLst>
              </p:cNvPr>
              <p:cNvPicPr preferRelativeResize="0"/>
              <p:nvPr/>
            </p:nvPicPr>
            <p:blipFill rotWithShape="1">
              <a:blip r:embed="rId7">
                <a:alphaModFix/>
              </a:blip>
              <a:srcRect/>
              <a:stretch/>
            </p:blipFill>
            <p:spPr>
              <a:xfrm>
                <a:off x="3977641" y="866327"/>
                <a:ext cx="153853" cy="157726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3A2B60C-EAE8-9860-4551-03E25C789927}"/>
                  </a:ext>
                </a:extLst>
              </p:cNvPr>
              <p:cNvSpPr txBox="1"/>
              <p:nvPr/>
            </p:nvSpPr>
            <p:spPr>
              <a:xfrm>
                <a:off x="3906884" y="852186"/>
                <a:ext cx="299176" cy="2000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700" spc="-150" dirty="0">
                    <a:solidFill>
                      <a:schemeClr val="bg1"/>
                    </a:solidFill>
                  </a:rPr>
                  <a:t>``</a:t>
                </a:r>
                <a:endParaRPr lang="ko-KR" altLang="en-US" sz="700" spc="-15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7F808266-E68A-B445-95B1-44927FB42F58}"/>
              </a:ext>
            </a:extLst>
          </p:cNvPr>
          <p:cNvGrpSpPr/>
          <p:nvPr/>
        </p:nvGrpSpPr>
        <p:grpSpPr>
          <a:xfrm>
            <a:off x="224241" y="1127357"/>
            <a:ext cx="2395346" cy="2760702"/>
            <a:chOff x="224241" y="1127357"/>
            <a:chExt cx="2395346" cy="2760702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911198D3-7EFA-A0AD-8537-1EE060A7E65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24241" y="1127357"/>
              <a:ext cx="2395346" cy="2760702"/>
            </a:xfrm>
            <a:prstGeom prst="rect">
              <a:avLst/>
            </a:prstGeom>
          </p:spPr>
        </p:pic>
        <p:pic>
          <p:nvPicPr>
            <p:cNvPr id="6" name="Google Shape;62;p12" descr="배지 1 단색으로 채워진">
              <a:extLst>
                <a:ext uri="{FF2B5EF4-FFF2-40B4-BE49-F238E27FC236}">
                  <a16:creationId xmlns:a16="http://schemas.microsoft.com/office/drawing/2014/main" id="{691DFE9C-57E9-F6C5-B4AC-AB75302F3D37}"/>
                </a:ext>
              </a:extLst>
            </p:cNvPr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305393" y="1826919"/>
              <a:ext cx="154533" cy="15842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" name="Google Shape;63;p12" descr="배지 단색으로 채워진">
              <a:extLst>
                <a:ext uri="{FF2B5EF4-FFF2-40B4-BE49-F238E27FC236}">
                  <a16:creationId xmlns:a16="http://schemas.microsoft.com/office/drawing/2014/main" id="{BCB48E5D-8836-7823-79C3-B28886DC6937}"/>
                </a:ext>
              </a:extLst>
            </p:cNvPr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299582" y="2128991"/>
              <a:ext cx="153853" cy="157726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FD63B984-2AB0-28D2-E0D1-8FBA386C4202}"/>
                </a:ext>
              </a:extLst>
            </p:cNvPr>
            <p:cNvGrpSpPr/>
            <p:nvPr/>
          </p:nvGrpSpPr>
          <p:grpSpPr>
            <a:xfrm>
              <a:off x="264106" y="2297783"/>
              <a:ext cx="189329" cy="227462"/>
              <a:chOff x="3244727" y="85944"/>
              <a:chExt cx="183841" cy="215444"/>
            </a:xfrm>
          </p:grpSpPr>
          <p:pic>
            <p:nvPicPr>
              <p:cNvPr id="38" name="그래픽 37" descr="배지 단색으로 채워진">
                <a:extLst>
                  <a:ext uri="{FF2B5EF4-FFF2-40B4-BE49-F238E27FC236}">
                    <a16:creationId xmlns:a16="http://schemas.microsoft.com/office/drawing/2014/main" id="{91049FBD-D24F-8619-D16A-0B7EC6FA603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3279175" y="111229"/>
                <a:ext cx="149393" cy="149393"/>
              </a:xfrm>
              <a:prstGeom prst="rect">
                <a:avLst/>
              </a:prstGeom>
            </p:spPr>
          </p:pic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D5E59F8F-31E4-715D-E8FF-2B24CCA7506F}"/>
                  </a:ext>
                </a:extLst>
              </p:cNvPr>
              <p:cNvSpPr txBox="1"/>
              <p:nvPr/>
            </p:nvSpPr>
            <p:spPr>
              <a:xfrm>
                <a:off x="3244727" y="85944"/>
                <a:ext cx="12192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800" dirty="0">
                    <a:solidFill>
                      <a:schemeClr val="bg1"/>
                    </a:solidFill>
                  </a:rPr>
                  <a:t>`</a:t>
                </a:r>
                <a:endParaRPr lang="ko-KR" altLang="en-US" sz="800" dirty="0">
                  <a:solidFill>
                    <a:schemeClr val="bg1"/>
                  </a:solidFill>
                </a:endParaRPr>
              </a:p>
            </p:txBody>
          </p:sp>
        </p:grpSp>
      </p:grpSp>
      <p:graphicFrame>
        <p:nvGraphicFramePr>
          <p:cNvPr id="71" name="표 70">
            <a:extLst>
              <a:ext uri="{FF2B5EF4-FFF2-40B4-BE49-F238E27FC236}">
                <a16:creationId xmlns:a16="http://schemas.microsoft.com/office/drawing/2014/main" id="{816D3553-23F8-CFAD-47B9-EF28CC042CE4}"/>
              </a:ext>
            </a:extLst>
          </p:cNvPr>
          <p:cNvGraphicFramePr>
            <a:graphicFrameLocks noGrp="1"/>
          </p:cNvGraphicFramePr>
          <p:nvPr/>
        </p:nvGraphicFramePr>
        <p:xfrm>
          <a:off x="221699" y="1129964"/>
          <a:ext cx="4646050" cy="2760702"/>
        </p:xfrm>
        <a:graphic>
          <a:graphicData uri="http://schemas.openxmlformats.org/drawingml/2006/table">
            <a:tbl>
              <a:tblPr firstRow="1" bandRow="1">
                <a:tableStyleId>{1E1DC9A3-E698-4EF5-BE88-A5BA3D188DA4}</a:tableStyleId>
              </a:tblPr>
              <a:tblGrid>
                <a:gridCol w="2323025">
                  <a:extLst>
                    <a:ext uri="{9D8B030D-6E8A-4147-A177-3AD203B41FA5}">
                      <a16:colId xmlns:a16="http://schemas.microsoft.com/office/drawing/2014/main" val="4256727002"/>
                    </a:ext>
                  </a:extLst>
                </a:gridCol>
                <a:gridCol w="2323025">
                  <a:extLst>
                    <a:ext uri="{9D8B030D-6E8A-4147-A177-3AD203B41FA5}">
                      <a16:colId xmlns:a16="http://schemas.microsoft.com/office/drawing/2014/main" val="699070333"/>
                    </a:ext>
                  </a:extLst>
                </a:gridCol>
              </a:tblGrid>
              <a:tr h="2760702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2825963"/>
                  </a:ext>
                </a:extLst>
              </a:tr>
            </a:tbl>
          </a:graphicData>
        </a:graphic>
      </p:graphicFrame>
      <p:grpSp>
        <p:nvGrpSpPr>
          <p:cNvPr id="25" name="그룹 24">
            <a:extLst>
              <a:ext uri="{FF2B5EF4-FFF2-40B4-BE49-F238E27FC236}">
                <a16:creationId xmlns:a16="http://schemas.microsoft.com/office/drawing/2014/main" id="{06C8EBD2-C7B7-FA4C-5579-51430A0E2B62}"/>
              </a:ext>
            </a:extLst>
          </p:cNvPr>
          <p:cNvGrpSpPr/>
          <p:nvPr/>
        </p:nvGrpSpPr>
        <p:grpSpPr>
          <a:xfrm>
            <a:off x="4981645" y="2821394"/>
            <a:ext cx="1501887" cy="1648063"/>
            <a:chOff x="4981645" y="2821394"/>
            <a:chExt cx="1501887" cy="1648063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B6F469A0-75AC-6520-CD02-F45AE2E9809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5029691" y="2821394"/>
              <a:ext cx="1453841" cy="1648063"/>
            </a:xfrm>
            <a:prstGeom prst="rect">
              <a:avLst/>
            </a:prstGeom>
          </p:spPr>
        </p:pic>
        <p:pic>
          <p:nvPicPr>
            <p:cNvPr id="32" name="그래픽 31" descr="배지 7 단색으로 채워진">
              <a:extLst>
                <a:ext uri="{FF2B5EF4-FFF2-40B4-BE49-F238E27FC236}">
                  <a16:creationId xmlns:a16="http://schemas.microsoft.com/office/drawing/2014/main" id="{1FA88141-02BC-DE57-76BC-E78B216868E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5019156" y="3877569"/>
              <a:ext cx="149393" cy="149393"/>
            </a:xfrm>
            <a:prstGeom prst="rect">
              <a:avLst/>
            </a:prstGeom>
          </p:spPr>
        </p:pic>
        <p:pic>
          <p:nvPicPr>
            <p:cNvPr id="33" name="그래픽 32" descr="배지 8 단색으로 채워진">
              <a:extLst>
                <a:ext uri="{FF2B5EF4-FFF2-40B4-BE49-F238E27FC236}">
                  <a16:creationId xmlns:a16="http://schemas.microsoft.com/office/drawing/2014/main" id="{1FB62E45-C31F-D47A-F99D-8653C980B93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5575208" y="4216748"/>
              <a:ext cx="149393" cy="149393"/>
            </a:xfrm>
            <a:prstGeom prst="rect">
              <a:avLst/>
            </a:prstGeom>
          </p:spPr>
        </p:pic>
        <p:pic>
          <p:nvPicPr>
            <p:cNvPr id="20" name="Google Shape;65;p12" descr="배지 5 단색으로 채워진">
              <a:extLst>
                <a:ext uri="{FF2B5EF4-FFF2-40B4-BE49-F238E27FC236}">
                  <a16:creationId xmlns:a16="http://schemas.microsoft.com/office/drawing/2014/main" id="{A8838D3A-85E1-35FA-1775-D6BD8A8EC092}"/>
                </a:ext>
              </a:extLst>
            </p:cNvPr>
            <p:cNvPicPr preferRelativeResize="0"/>
            <p:nvPr/>
          </p:nvPicPr>
          <p:blipFill rotWithShape="1">
            <a:blip r:embed="rId16">
              <a:alphaModFix/>
            </a:blip>
            <a:srcRect/>
            <a:stretch/>
          </p:blipFill>
          <p:spPr>
            <a:xfrm>
              <a:off x="5016561" y="3404393"/>
              <a:ext cx="149393" cy="14939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" name="Google Shape;68;p12" descr="배지 6 단색으로 채워진">
              <a:extLst>
                <a:ext uri="{FF2B5EF4-FFF2-40B4-BE49-F238E27FC236}">
                  <a16:creationId xmlns:a16="http://schemas.microsoft.com/office/drawing/2014/main" id="{0EEEBDC4-27E4-2AAC-416D-B4CC7ACE0151}"/>
                </a:ext>
              </a:extLst>
            </p:cNvPr>
            <p:cNvPicPr preferRelativeResize="0"/>
            <p:nvPr/>
          </p:nvPicPr>
          <p:blipFill rotWithShape="1">
            <a:blip r:embed="rId17">
              <a:alphaModFix/>
            </a:blip>
            <a:srcRect/>
            <a:stretch/>
          </p:blipFill>
          <p:spPr>
            <a:xfrm>
              <a:off x="5016561" y="3718814"/>
              <a:ext cx="149393" cy="149393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66" name="그룹 65">
              <a:extLst>
                <a:ext uri="{FF2B5EF4-FFF2-40B4-BE49-F238E27FC236}">
                  <a16:creationId xmlns:a16="http://schemas.microsoft.com/office/drawing/2014/main" id="{1F056A0C-5ABB-859D-69DE-3CFC91442FCB}"/>
                </a:ext>
              </a:extLst>
            </p:cNvPr>
            <p:cNvGrpSpPr/>
            <p:nvPr/>
          </p:nvGrpSpPr>
          <p:grpSpPr>
            <a:xfrm>
              <a:off x="4981645" y="4026962"/>
              <a:ext cx="186904" cy="215444"/>
              <a:chOff x="6452582" y="3837311"/>
              <a:chExt cx="186904" cy="215444"/>
            </a:xfrm>
          </p:grpSpPr>
          <p:pic>
            <p:nvPicPr>
              <p:cNvPr id="53" name="그래픽 52" descr="배지 7 단색으로 채워진">
                <a:extLst>
                  <a:ext uri="{FF2B5EF4-FFF2-40B4-BE49-F238E27FC236}">
                    <a16:creationId xmlns:a16="http://schemas.microsoft.com/office/drawing/2014/main" id="{9581E627-5207-9AC0-342D-863DF10B593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6490093" y="3855344"/>
                <a:ext cx="149393" cy="149393"/>
              </a:xfrm>
              <a:prstGeom prst="rect">
                <a:avLst/>
              </a:prstGeom>
            </p:spPr>
          </p:pic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F1DEE471-908A-C5C5-F0B4-4653B0C0D567}"/>
                  </a:ext>
                </a:extLst>
              </p:cNvPr>
              <p:cNvSpPr txBox="1"/>
              <p:nvPr/>
            </p:nvSpPr>
            <p:spPr>
              <a:xfrm>
                <a:off x="6452582" y="3837311"/>
                <a:ext cx="12192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800" dirty="0">
                    <a:solidFill>
                      <a:schemeClr val="bg1"/>
                    </a:solidFill>
                  </a:rPr>
                  <a:t>`</a:t>
                </a:r>
                <a:endParaRPr lang="ko-KR" altLang="en-US" sz="80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D627B3D8-4DB7-06BD-C555-EC7BB434A89C}"/>
              </a:ext>
            </a:extLst>
          </p:cNvPr>
          <p:cNvGrpSpPr/>
          <p:nvPr/>
        </p:nvGrpSpPr>
        <p:grpSpPr>
          <a:xfrm>
            <a:off x="6523920" y="2839901"/>
            <a:ext cx="1448018" cy="1629555"/>
            <a:chOff x="6523920" y="2839901"/>
            <a:chExt cx="1448018" cy="1629555"/>
          </a:xfrm>
        </p:grpSpPr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0A5C8703-8C48-7955-C5D6-2ED7361FBBAB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rcRect l="2101"/>
            <a:stretch>
              <a:fillRect/>
            </a:stretch>
          </p:blipFill>
          <p:spPr>
            <a:xfrm>
              <a:off x="6523920" y="2839901"/>
              <a:ext cx="1448018" cy="1629555"/>
            </a:xfrm>
            <a:prstGeom prst="rect">
              <a:avLst/>
            </a:prstGeom>
          </p:spPr>
        </p:pic>
        <p:pic>
          <p:nvPicPr>
            <p:cNvPr id="80" name="그래픽 79" descr="배지 9 단색으로 채워진">
              <a:extLst>
                <a:ext uri="{FF2B5EF4-FFF2-40B4-BE49-F238E27FC236}">
                  <a16:creationId xmlns:a16="http://schemas.microsoft.com/office/drawing/2014/main" id="{F986DE46-53B5-B55C-FE52-31A5F9759DA0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7365405" y="3040593"/>
              <a:ext cx="149393" cy="149393"/>
            </a:xfrm>
            <a:prstGeom prst="rect">
              <a:avLst/>
            </a:prstGeom>
          </p:spPr>
        </p:pic>
      </p:grpSp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44755715-7B07-7280-E718-82F7570301BC}"/>
              </a:ext>
            </a:extLst>
          </p:cNvPr>
          <p:cNvGraphicFramePr>
            <a:graphicFrameLocks noGrp="1"/>
          </p:cNvGraphicFramePr>
          <p:nvPr/>
        </p:nvGraphicFramePr>
        <p:xfrm>
          <a:off x="5022032" y="2824264"/>
          <a:ext cx="2963450" cy="1655683"/>
        </p:xfrm>
        <a:graphic>
          <a:graphicData uri="http://schemas.openxmlformats.org/drawingml/2006/table">
            <a:tbl>
              <a:tblPr firstRow="1" bandRow="1">
                <a:tableStyleId>{1E1DC9A3-E698-4EF5-BE88-A5BA3D188DA4}</a:tableStyleId>
              </a:tblPr>
              <a:tblGrid>
                <a:gridCol w="1481725">
                  <a:extLst>
                    <a:ext uri="{9D8B030D-6E8A-4147-A177-3AD203B41FA5}">
                      <a16:colId xmlns:a16="http://schemas.microsoft.com/office/drawing/2014/main" val="3055312800"/>
                    </a:ext>
                  </a:extLst>
                </a:gridCol>
                <a:gridCol w="1481725">
                  <a:extLst>
                    <a:ext uri="{9D8B030D-6E8A-4147-A177-3AD203B41FA5}">
                      <a16:colId xmlns:a16="http://schemas.microsoft.com/office/drawing/2014/main" val="312413297"/>
                    </a:ext>
                  </a:extLst>
                </a:gridCol>
              </a:tblGrid>
              <a:tr h="165568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9245708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84DAF136-1B0B-2B22-16F7-EDB846F48D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9234682"/>
              </p:ext>
            </p:extLst>
          </p:nvPr>
        </p:nvGraphicFramePr>
        <p:xfrm>
          <a:off x="233848" y="159827"/>
          <a:ext cx="4622290" cy="655200"/>
        </p:xfrm>
        <a:graphic>
          <a:graphicData uri="http://schemas.openxmlformats.org/drawingml/2006/table">
            <a:tbl>
              <a:tblPr firstRow="1" bandRow="1">
                <a:tableStyleId>{1E1DC9A3-E698-4EF5-BE88-A5BA3D188DA4}</a:tableStyleId>
              </a:tblPr>
              <a:tblGrid>
                <a:gridCol w="694099">
                  <a:extLst>
                    <a:ext uri="{9D8B030D-6E8A-4147-A177-3AD203B41FA5}">
                      <a16:colId xmlns:a16="http://schemas.microsoft.com/office/drawing/2014/main" val="3206572510"/>
                    </a:ext>
                  </a:extLst>
                </a:gridCol>
                <a:gridCol w="2639858">
                  <a:extLst>
                    <a:ext uri="{9D8B030D-6E8A-4147-A177-3AD203B41FA5}">
                      <a16:colId xmlns:a16="http://schemas.microsoft.com/office/drawing/2014/main" val="1119478478"/>
                    </a:ext>
                  </a:extLst>
                </a:gridCol>
                <a:gridCol w="1288333">
                  <a:extLst>
                    <a:ext uri="{9D8B030D-6E8A-4147-A177-3AD203B41FA5}">
                      <a16:colId xmlns:a16="http://schemas.microsoft.com/office/drawing/2014/main" val="1740652819"/>
                    </a:ext>
                  </a:extLst>
                </a:gridCol>
              </a:tblGrid>
              <a:tr h="3276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1" dirty="0"/>
                        <a:t>화면 구현 </a:t>
                      </a:r>
                      <a:r>
                        <a:rPr lang="en-US" altLang="ko-KR" sz="500" b="1" dirty="0"/>
                        <a:t>ID</a:t>
                      </a:r>
                      <a:endParaRPr lang="ko-KR" altLang="en-US" sz="500" b="1" dirty="0"/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500" u="none" strike="noStrike" cap="none" dirty="0"/>
                        <a:t>SCR-JOIN-001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1" dirty="0"/>
                        <a:t>요구사항 </a:t>
                      </a:r>
                      <a:r>
                        <a:rPr lang="en-US" altLang="ko-KR" sz="500" b="1" dirty="0"/>
                        <a:t>ID</a:t>
                      </a:r>
                      <a:endParaRPr lang="ko-KR" altLang="en-US" sz="500" b="1" dirty="0"/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2706925"/>
                  </a:ext>
                </a:extLst>
              </a:tr>
              <a:tr h="327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1" dirty="0"/>
                        <a:t>Screen Details</a:t>
                      </a:r>
                      <a:endParaRPr lang="ko-KR" altLang="en-US" sz="500" b="1" dirty="0"/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500" dirty="0">
                          <a:solidFill>
                            <a:schemeClr val="dk1"/>
                          </a:solidFill>
                        </a:rPr>
                        <a:t>회원가입 페이지 </a:t>
                      </a:r>
                      <a:r>
                        <a:rPr lang="en-US" altLang="ko-KR" sz="500" dirty="0">
                          <a:solidFill>
                            <a:schemeClr val="dk1"/>
                          </a:solidFill>
                        </a:rPr>
                        <a:t>– </a:t>
                      </a:r>
                      <a:r>
                        <a:rPr lang="ko-KR" altLang="en-US" sz="500" dirty="0">
                          <a:solidFill>
                            <a:schemeClr val="dk1"/>
                          </a:solidFill>
                        </a:rPr>
                        <a:t>이메일 인증 </a:t>
                      </a:r>
                      <a:r>
                        <a:rPr lang="en-US" altLang="ko-KR" sz="500" dirty="0">
                          <a:solidFill>
                            <a:schemeClr val="dk1"/>
                          </a:solidFill>
                        </a:rPr>
                        <a:t>/ </a:t>
                      </a:r>
                      <a:r>
                        <a:rPr lang="ko-KR" altLang="en-US" sz="500" dirty="0">
                          <a:solidFill>
                            <a:schemeClr val="dk1"/>
                          </a:solidFill>
                        </a:rPr>
                        <a:t>비밀번호 설정</a:t>
                      </a:r>
                      <a:endParaRPr lang="ko-KR" altLang="en-US" sz="500" u="none" strike="noStrike" cap="non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500" dirty="0">
                          <a:solidFill>
                            <a:schemeClr val="dk1"/>
                          </a:solidFill>
                        </a:rPr>
                        <a:t>REQ-SIGN-001 </a:t>
                      </a:r>
                      <a:endParaRPr lang="en-US" altLang="ko-KR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14088906"/>
                  </a:ext>
                </a:extLst>
              </a:tr>
            </a:tbl>
          </a:graphicData>
        </a:graphic>
      </p:graphicFrame>
      <p:graphicFrame>
        <p:nvGraphicFramePr>
          <p:cNvPr id="62" name="Google Shape;113;p15">
            <a:extLst>
              <a:ext uri="{FF2B5EF4-FFF2-40B4-BE49-F238E27FC236}">
                <a16:creationId xmlns:a16="http://schemas.microsoft.com/office/drawing/2014/main" id="{801F1359-7277-9C2F-762B-35E764B659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39281197"/>
              </p:ext>
            </p:extLst>
          </p:nvPr>
        </p:nvGraphicFramePr>
        <p:xfrm>
          <a:off x="5022032" y="159829"/>
          <a:ext cx="2963450" cy="2550000"/>
        </p:xfrm>
        <a:graphic>
          <a:graphicData uri="http://schemas.openxmlformats.org/drawingml/2006/table">
            <a:tbl>
              <a:tblPr>
                <a:noFill/>
                <a:tableStyleId>{1E1DC9A3-E698-4EF5-BE88-A5BA3D188DA4}</a:tableStyleId>
              </a:tblPr>
              <a:tblGrid>
                <a:gridCol w="553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0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760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u="none" strike="noStrike" cap="none" dirty="0" err="1"/>
                        <a:t>Description</a:t>
                      </a:r>
                      <a:endParaRPr sz="700" b="1" u="none" strike="noStrike" cap="none" dirty="0"/>
                    </a:p>
                  </a:txBody>
                  <a:tcPr marL="51500" marR="51500" marT="51500" marB="515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b="1" u="none" strike="noStrike" cap="none" dirty="0"/>
                        <a:t>1</a:t>
                      </a:r>
                      <a:endParaRPr sz="500" b="1" u="none" strike="noStrike" cap="none" dirty="0"/>
                    </a:p>
                  </a:txBody>
                  <a:tcPr marL="51500" marR="51500" marT="51500" marB="515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500" dirty="0">
                          <a:solidFill>
                            <a:schemeClr val="dk1"/>
                          </a:solidFill>
                        </a:rPr>
                        <a:t>이메일 입력 요소 → 사용자 이메일 입력</a:t>
                      </a:r>
                      <a:endParaRPr sz="500" dirty="0">
                        <a:solidFill>
                          <a:schemeClr val="dk1"/>
                        </a:solidFill>
                      </a:endParaRPr>
                    </a:p>
                  </a:txBody>
                  <a:tcPr marL="51500" marR="51500" marT="51500" marB="515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b="1" u="none" strike="noStrike" cap="none" dirty="0"/>
                        <a:t>2</a:t>
                      </a:r>
                      <a:endParaRPr sz="500" b="1" u="none" strike="noStrike" cap="none" dirty="0"/>
                    </a:p>
                  </a:txBody>
                  <a:tcPr marL="51500" marR="51500" marT="51500" marB="515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500" dirty="0"/>
                        <a:t>인증번호 전송 버튼 </a:t>
                      </a:r>
                      <a:endParaRPr lang="en-US" altLang="ko-KR" sz="5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500" dirty="0"/>
                        <a:t>→ 사용자 이메일로 인증번호 전송과 동시에 인증번호 </a:t>
                      </a:r>
                      <a:r>
                        <a:rPr lang="ko-KR" altLang="en-US" sz="500" dirty="0" err="1"/>
                        <a:t>입력창</a:t>
                      </a:r>
                      <a:r>
                        <a:rPr lang="ko-KR" altLang="en-US" sz="500" dirty="0"/>
                        <a:t> 현출 </a:t>
                      </a:r>
                      <a:r>
                        <a:rPr lang="en-US" altLang="ko-KR" sz="500" dirty="0"/>
                        <a:t>(3)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500" dirty="0">
                          <a:solidFill>
                            <a:schemeClr val="tx1"/>
                          </a:solidFill>
                        </a:rPr>
                        <a:t>`2)</a:t>
                      </a:r>
                      <a:r>
                        <a:rPr lang="ko-KR" altLang="en-US" sz="500" dirty="0">
                          <a:solidFill>
                            <a:schemeClr val="tx1"/>
                          </a:solidFill>
                        </a:rPr>
                        <a:t> 이메일 형식이 올바르지 않을 경우</a:t>
                      </a:r>
                      <a:r>
                        <a:rPr lang="en-US" altLang="ko-KR" sz="5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500" dirty="0">
                          <a:solidFill>
                            <a:schemeClr val="tx1"/>
                          </a:solidFill>
                        </a:rPr>
                        <a:t>경고 문구 현출</a:t>
                      </a:r>
                      <a:endParaRPr lang="en-US" altLang="ko-KR" sz="5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500" dirty="0">
                          <a:solidFill>
                            <a:schemeClr val="tx1"/>
                          </a:solidFill>
                        </a:rPr>
                        <a:t>``2) </a:t>
                      </a:r>
                      <a:r>
                        <a:rPr lang="ko-KR" altLang="en-US" sz="500" dirty="0">
                          <a:solidFill>
                            <a:schemeClr val="tx1"/>
                          </a:solidFill>
                        </a:rPr>
                        <a:t>인증번호 전송 시점부터</a:t>
                      </a:r>
                      <a:r>
                        <a:rPr lang="en-US" altLang="ko-KR" sz="5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500" dirty="0">
                          <a:solidFill>
                            <a:schemeClr val="tx1"/>
                          </a:solidFill>
                        </a:rPr>
                        <a:t>인증번호 입력까지 남은 시간 현출</a:t>
                      </a:r>
                      <a:endParaRPr lang="en-US" altLang="ko-KR" sz="500" dirty="0">
                        <a:solidFill>
                          <a:schemeClr val="tx1"/>
                        </a:solidFill>
                      </a:endParaRPr>
                    </a:p>
                  </a:txBody>
                  <a:tcPr marL="51500" marR="51500" marT="51500" marB="515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b="1" u="none" strike="noStrike" cap="none"/>
                        <a:t>3</a:t>
                      </a:r>
                      <a:endParaRPr sz="500" b="1" u="none" strike="noStrike" cap="none"/>
                    </a:p>
                  </a:txBody>
                  <a:tcPr marL="51500" marR="51500" marT="51500" marB="515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500" dirty="0"/>
                        <a:t>인증번호 입력 요소 </a:t>
                      </a:r>
                      <a:r>
                        <a:rPr lang="en-US" altLang="ko-KR" sz="500" dirty="0"/>
                        <a:t>( </a:t>
                      </a:r>
                      <a:r>
                        <a:rPr lang="ko-KR" altLang="en-US" sz="500" dirty="0"/>
                        <a:t>사용자가 인증번호 입력</a:t>
                      </a:r>
                      <a:r>
                        <a:rPr lang="en-US" altLang="ko-KR" sz="500" dirty="0"/>
                        <a:t>)</a:t>
                      </a:r>
                    </a:p>
                  </a:txBody>
                  <a:tcPr marL="51500" marR="51500" marT="51500" marB="515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b="1" u="none" strike="noStrike" cap="none"/>
                        <a:t>4</a:t>
                      </a:r>
                      <a:endParaRPr sz="500" b="1" u="none" strike="noStrike" cap="none"/>
                    </a:p>
                  </a:txBody>
                  <a:tcPr marL="51500" marR="51500" marT="51500" marB="515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500" dirty="0">
                          <a:solidFill>
                            <a:schemeClr val="tx1"/>
                          </a:solidFill>
                        </a:rPr>
                        <a:t>인증번호 입력 요소</a:t>
                      </a:r>
                      <a:r>
                        <a:rPr lang="en-US" altLang="ko-KR" sz="500" dirty="0">
                          <a:solidFill>
                            <a:schemeClr val="tx1"/>
                          </a:solidFill>
                        </a:rPr>
                        <a:t> (</a:t>
                      </a:r>
                      <a:r>
                        <a:rPr lang="ko-KR" altLang="en-US" sz="500" dirty="0">
                          <a:solidFill>
                            <a:schemeClr val="tx1"/>
                          </a:solidFill>
                        </a:rPr>
                        <a:t>사용자가 인증번호 입력 후 클릭</a:t>
                      </a:r>
                      <a:r>
                        <a:rPr lang="en-US" altLang="ko-KR" sz="500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500" dirty="0">
                          <a:solidFill>
                            <a:schemeClr val="tx1"/>
                          </a:solidFill>
                        </a:rPr>
                        <a:t>→ 비밀번호 입력 요소 현출</a:t>
                      </a:r>
                      <a:r>
                        <a:rPr lang="en-US" altLang="ko-KR" sz="500" dirty="0">
                          <a:solidFill>
                            <a:schemeClr val="tx1"/>
                          </a:solidFill>
                        </a:rPr>
                        <a:t> (6)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500" dirty="0">
                          <a:solidFill>
                            <a:schemeClr val="tx1"/>
                          </a:solidFill>
                        </a:rPr>
                        <a:t>`4) </a:t>
                      </a:r>
                      <a:r>
                        <a:rPr lang="ko-KR" altLang="en-US" sz="500" dirty="0">
                          <a:solidFill>
                            <a:schemeClr val="tx1"/>
                          </a:solidFill>
                        </a:rPr>
                        <a:t>인증번호가 일치하지 않을 시</a:t>
                      </a:r>
                      <a:r>
                        <a:rPr lang="en-US" altLang="ko-KR" sz="5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500" dirty="0">
                          <a:solidFill>
                            <a:schemeClr val="tx1"/>
                          </a:solidFill>
                        </a:rPr>
                        <a:t>경고 문구 현출</a:t>
                      </a:r>
                    </a:p>
                  </a:txBody>
                  <a:tcPr marL="51500" marR="51500" marT="51500" marB="5150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63061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b="1" u="none" strike="noStrike" cap="none"/>
                        <a:t>5</a:t>
                      </a:r>
                      <a:endParaRPr sz="500" b="1" u="none" strike="noStrike" cap="none"/>
                    </a:p>
                  </a:txBody>
                  <a:tcPr marL="51500" marR="51500" marT="51500" marB="515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500" dirty="0">
                          <a:solidFill>
                            <a:schemeClr val="dk1"/>
                          </a:solidFill>
                        </a:rPr>
                        <a:t>이메일 인증 완료 내용 현출 가능 </a:t>
                      </a:r>
                      <a:r>
                        <a:rPr lang="en-US" altLang="ko-KR" sz="500" dirty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500" dirty="0">
                          <a:solidFill>
                            <a:schemeClr val="dk1"/>
                          </a:solidFill>
                        </a:rPr>
                        <a:t>버튼 상 기능은 없음</a:t>
                      </a:r>
                      <a:r>
                        <a:rPr lang="en-US" altLang="ko-KR" sz="500" dirty="0">
                          <a:solidFill>
                            <a:schemeClr val="dk1"/>
                          </a:solidFill>
                        </a:rPr>
                        <a:t>)</a:t>
                      </a:r>
                      <a:endParaRPr lang="ko-KR" altLang="en-US" sz="500" dirty="0">
                        <a:solidFill>
                          <a:schemeClr val="dk1"/>
                        </a:solidFill>
                      </a:endParaRPr>
                    </a:p>
                  </a:txBody>
                  <a:tcPr marL="51500" marR="51500" marT="51500" marB="5150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97853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b="1" u="none" strike="noStrike" cap="none" dirty="0"/>
                        <a:t>6</a:t>
                      </a:r>
                      <a:endParaRPr sz="500" b="1" u="none" strike="noStrike" cap="none" dirty="0"/>
                    </a:p>
                  </a:txBody>
                  <a:tcPr marL="51500" marR="51500" marT="51500" marB="515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500" dirty="0">
                          <a:solidFill>
                            <a:schemeClr val="dk1"/>
                          </a:solidFill>
                        </a:rPr>
                        <a:t>비밀번호 설정 요소 </a:t>
                      </a:r>
                      <a:r>
                        <a:rPr lang="en-US" altLang="ko-KR" sz="500" dirty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500" dirty="0">
                          <a:solidFill>
                            <a:schemeClr val="dk1"/>
                          </a:solidFill>
                        </a:rPr>
                        <a:t>사용자가 사용할 비밀번호 입력</a:t>
                      </a:r>
                      <a:r>
                        <a:rPr lang="en-US" altLang="ko-KR" sz="500" dirty="0">
                          <a:solidFill>
                            <a:schemeClr val="dk1"/>
                          </a:solidFill>
                        </a:rPr>
                        <a:t>)</a:t>
                      </a:r>
                      <a:endParaRPr sz="500" dirty="0"/>
                    </a:p>
                  </a:txBody>
                  <a:tcPr marL="51500" marR="51500" marT="51500" marB="5150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83142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500" b="1" u="none" strike="noStrike" cap="none" dirty="0"/>
                        <a:t>7</a:t>
                      </a:r>
                      <a:endParaRPr sz="500" b="1" u="none" strike="noStrike" cap="none" dirty="0"/>
                    </a:p>
                  </a:txBody>
                  <a:tcPr marL="51500" marR="51500" marT="51500" marB="515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500" dirty="0"/>
                        <a:t>비밀번호 </a:t>
                      </a:r>
                      <a:r>
                        <a:rPr lang="en-US" altLang="ko-KR" sz="500" dirty="0"/>
                        <a:t>2</a:t>
                      </a:r>
                      <a:r>
                        <a:rPr lang="ko-KR" altLang="en-US" sz="500" dirty="0"/>
                        <a:t>차 입력 요소 </a:t>
                      </a:r>
                      <a:r>
                        <a:rPr lang="en-US" altLang="ko-KR" sz="500" dirty="0"/>
                        <a:t>(</a:t>
                      </a:r>
                      <a:r>
                        <a:rPr lang="ko-KR" altLang="en-US" sz="500" dirty="0"/>
                        <a:t>사용자 비밀번호 재입력</a:t>
                      </a:r>
                      <a:r>
                        <a:rPr lang="en-US" altLang="ko-KR" sz="500" dirty="0"/>
                        <a:t>)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500" dirty="0"/>
                        <a:t> </a:t>
                      </a:r>
                      <a:r>
                        <a:rPr lang="ko-KR" altLang="en-US" sz="500" dirty="0">
                          <a:solidFill>
                            <a:schemeClr val="dk1"/>
                          </a:solidFill>
                        </a:rPr>
                        <a:t>→ 비밀번호 일치 여부 확인 위함</a:t>
                      </a:r>
                      <a:r>
                        <a:rPr lang="en-US" altLang="ko-KR" sz="500" dirty="0">
                          <a:solidFill>
                            <a:schemeClr val="dk1"/>
                          </a:solidFill>
                        </a:rPr>
                        <a:t>.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" dirty="0">
                          <a:solidFill>
                            <a:schemeClr val="dk1"/>
                          </a:solidFill>
                        </a:rPr>
                        <a:t>`</a:t>
                      </a:r>
                      <a:r>
                        <a:rPr lang="en-US" altLang="ko-KR" sz="500" dirty="0">
                          <a:solidFill>
                            <a:schemeClr val="dk1"/>
                          </a:solidFill>
                        </a:rPr>
                        <a:t>7) </a:t>
                      </a:r>
                      <a:r>
                        <a:rPr lang="ko-KR" altLang="en-US" sz="500" dirty="0">
                          <a:solidFill>
                            <a:schemeClr val="dk1"/>
                          </a:solidFill>
                        </a:rPr>
                        <a:t>비밀번호 구성 조건 기본 현출 </a:t>
                      </a:r>
                      <a:r>
                        <a:rPr lang="en-US" altLang="ko-KR" sz="500" dirty="0">
                          <a:solidFill>
                            <a:schemeClr val="dk1"/>
                          </a:solidFill>
                        </a:rPr>
                        <a:t>/ 1,</a:t>
                      </a:r>
                      <a:r>
                        <a:rPr lang="ko-KR" altLang="en-US" sz="5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500" dirty="0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ko-KR" altLang="en-US" sz="500" dirty="0">
                          <a:solidFill>
                            <a:schemeClr val="dk1"/>
                          </a:solidFill>
                        </a:rPr>
                        <a:t>차 비밀번호 </a:t>
                      </a:r>
                      <a:r>
                        <a:rPr lang="ko-KR" altLang="en-US" sz="500" dirty="0" err="1">
                          <a:solidFill>
                            <a:schemeClr val="dk1"/>
                          </a:solidFill>
                        </a:rPr>
                        <a:t>미일치</a:t>
                      </a:r>
                      <a:r>
                        <a:rPr lang="ko-KR" altLang="en-US" sz="500" dirty="0">
                          <a:solidFill>
                            <a:schemeClr val="dk1"/>
                          </a:solidFill>
                        </a:rPr>
                        <a:t> 시</a:t>
                      </a:r>
                      <a:r>
                        <a:rPr lang="en-US" altLang="ko-KR" sz="500" dirty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500" dirty="0">
                          <a:solidFill>
                            <a:schemeClr val="dk1"/>
                          </a:solidFill>
                        </a:rPr>
                        <a:t>경고 문구 현출</a:t>
                      </a:r>
                      <a:endParaRPr sz="500" dirty="0"/>
                    </a:p>
                  </a:txBody>
                  <a:tcPr marL="51500" marR="51500" marT="51500" marB="5150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49853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500" b="1" u="none" strike="noStrike" cap="none" dirty="0"/>
                        <a:t>8</a:t>
                      </a:r>
                      <a:endParaRPr sz="500" b="1" u="none" strike="noStrike" cap="none" dirty="0"/>
                    </a:p>
                  </a:txBody>
                  <a:tcPr marL="51500" marR="51500" marT="51500" marB="515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500" dirty="0"/>
                        <a:t>가입 버튼 </a:t>
                      </a:r>
                      <a:r>
                        <a:rPr lang="en-US" altLang="ko-KR" sz="500" dirty="0"/>
                        <a:t>(</a:t>
                      </a:r>
                      <a:r>
                        <a:rPr lang="ko-KR" altLang="en-US" sz="500" dirty="0"/>
                        <a:t>사용자가 비밀번호 입력까지 완료 후 클릭</a:t>
                      </a:r>
                      <a:r>
                        <a:rPr lang="en-US" altLang="ko-KR" sz="500" dirty="0"/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500" dirty="0"/>
                        <a:t> → 회원가입 </a:t>
                      </a:r>
                      <a:r>
                        <a:rPr lang="ko-KR" altLang="en-US" sz="500" dirty="0" err="1"/>
                        <a:t>완료창</a:t>
                      </a:r>
                      <a:r>
                        <a:rPr lang="ko-KR" altLang="en-US" sz="500" dirty="0"/>
                        <a:t> 현출 </a:t>
                      </a:r>
                      <a:r>
                        <a:rPr lang="en-US" altLang="ko-KR" sz="500" dirty="0"/>
                        <a:t>(</a:t>
                      </a:r>
                      <a:r>
                        <a:rPr lang="en-US" altLang="ko-KR" sz="500" dirty="0">
                          <a:solidFill>
                            <a:schemeClr val="dk1"/>
                          </a:solidFill>
                        </a:rPr>
                        <a:t>9)</a:t>
                      </a:r>
                      <a:endParaRPr lang="en-US" altLang="ko-KR" sz="800" dirty="0"/>
                    </a:p>
                  </a:txBody>
                  <a:tcPr marL="51500" marR="51500" marT="51500" marB="5150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14440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500" b="1" u="none" strike="noStrike" cap="none" dirty="0"/>
                        <a:t>9</a:t>
                      </a:r>
                      <a:endParaRPr sz="500" b="1" u="none" strike="noStrike" cap="none" dirty="0"/>
                    </a:p>
                  </a:txBody>
                  <a:tcPr marL="51500" marR="51500" marT="51500" marB="515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500" dirty="0"/>
                        <a:t>회원가입 완료 확인 버튼 </a:t>
                      </a:r>
                      <a:r>
                        <a:rPr lang="en-US" altLang="ko-KR" sz="500" dirty="0"/>
                        <a:t>(</a:t>
                      </a:r>
                      <a:r>
                        <a:rPr lang="ko-KR" altLang="en-US" sz="500" dirty="0"/>
                        <a:t>클릭 시</a:t>
                      </a:r>
                      <a:r>
                        <a:rPr lang="en-US" altLang="ko-KR" sz="500" dirty="0"/>
                        <a:t>, </a:t>
                      </a:r>
                      <a:r>
                        <a:rPr lang="ko-KR" altLang="en-US" sz="500" dirty="0"/>
                        <a:t>로그인 화면 </a:t>
                      </a:r>
                      <a:r>
                        <a:rPr lang="en-US" altLang="ko-KR" sz="500" dirty="0">
                          <a:solidFill>
                            <a:schemeClr val="dk1"/>
                          </a:solidFill>
                        </a:rPr>
                        <a:t>SCR-SIGN-001</a:t>
                      </a:r>
                      <a:r>
                        <a:rPr lang="en-US" altLang="ko-KR" sz="500" u="none" strike="noStrike" cap="none" dirty="0"/>
                        <a:t> </a:t>
                      </a:r>
                      <a:r>
                        <a:rPr lang="ko-KR" altLang="en-US" sz="500" u="none" strike="noStrike" cap="none" dirty="0"/>
                        <a:t>이동</a:t>
                      </a:r>
                      <a:r>
                        <a:rPr lang="en-US" altLang="ko-KR" sz="500" u="none" strike="noStrike" cap="none" dirty="0"/>
                        <a:t>)</a:t>
                      </a:r>
                    </a:p>
                  </a:txBody>
                  <a:tcPr marL="51500" marR="51500" marT="51500" marB="5150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67335977"/>
                  </a:ext>
                </a:extLst>
              </a:tr>
            </a:tbl>
          </a:graphicData>
        </a:graphic>
      </p:graphicFrame>
      <p:sp>
        <p:nvSpPr>
          <p:cNvPr id="81" name="TextBox 80">
            <a:extLst>
              <a:ext uri="{FF2B5EF4-FFF2-40B4-BE49-F238E27FC236}">
                <a16:creationId xmlns:a16="http://schemas.microsoft.com/office/drawing/2014/main" id="{52618F26-B595-BF1C-8E3E-D46E42D30913}"/>
              </a:ext>
            </a:extLst>
          </p:cNvPr>
          <p:cNvSpPr txBox="1"/>
          <p:nvPr/>
        </p:nvSpPr>
        <p:spPr>
          <a:xfrm>
            <a:off x="2354889" y="4274270"/>
            <a:ext cx="36740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- 4 -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3246065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444F6226-5D9F-9F7A-8436-5DD1F38305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18F09C7C-571B-0FDE-1FD7-1A499FEDF1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0903027"/>
              </p:ext>
            </p:extLst>
          </p:nvPr>
        </p:nvGraphicFramePr>
        <p:xfrm>
          <a:off x="233848" y="159827"/>
          <a:ext cx="4622290" cy="655200"/>
        </p:xfrm>
        <a:graphic>
          <a:graphicData uri="http://schemas.openxmlformats.org/drawingml/2006/table">
            <a:tbl>
              <a:tblPr firstRow="1" bandRow="1">
                <a:tableStyleId>{1E1DC9A3-E698-4EF5-BE88-A5BA3D188DA4}</a:tableStyleId>
              </a:tblPr>
              <a:tblGrid>
                <a:gridCol w="694099">
                  <a:extLst>
                    <a:ext uri="{9D8B030D-6E8A-4147-A177-3AD203B41FA5}">
                      <a16:colId xmlns:a16="http://schemas.microsoft.com/office/drawing/2014/main" val="3206572510"/>
                    </a:ext>
                  </a:extLst>
                </a:gridCol>
                <a:gridCol w="2639858">
                  <a:extLst>
                    <a:ext uri="{9D8B030D-6E8A-4147-A177-3AD203B41FA5}">
                      <a16:colId xmlns:a16="http://schemas.microsoft.com/office/drawing/2014/main" val="1119478478"/>
                    </a:ext>
                  </a:extLst>
                </a:gridCol>
                <a:gridCol w="1288333">
                  <a:extLst>
                    <a:ext uri="{9D8B030D-6E8A-4147-A177-3AD203B41FA5}">
                      <a16:colId xmlns:a16="http://schemas.microsoft.com/office/drawing/2014/main" val="1740652819"/>
                    </a:ext>
                  </a:extLst>
                </a:gridCol>
              </a:tblGrid>
              <a:tr h="3276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1" dirty="0"/>
                        <a:t>화면 구현 </a:t>
                      </a:r>
                      <a:r>
                        <a:rPr lang="en-US" altLang="ko-KR" sz="500" b="1" dirty="0"/>
                        <a:t>ID</a:t>
                      </a:r>
                      <a:endParaRPr lang="ko-KR" altLang="en-US" sz="500" b="1" dirty="0"/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500" u="none" strike="noStrike" cap="none" dirty="0"/>
                        <a:t>SCR-CHT-001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1" dirty="0"/>
                        <a:t>요구사항 </a:t>
                      </a:r>
                      <a:r>
                        <a:rPr lang="en-US" altLang="ko-KR" sz="500" b="1" dirty="0"/>
                        <a:t>ID</a:t>
                      </a:r>
                      <a:endParaRPr lang="ko-KR" altLang="en-US" sz="500" b="1" dirty="0"/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2706925"/>
                  </a:ext>
                </a:extLst>
              </a:tr>
              <a:tr h="327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1" dirty="0"/>
                        <a:t>Screen Details</a:t>
                      </a:r>
                      <a:endParaRPr lang="ko-KR" altLang="en-US" sz="500" b="1" dirty="0"/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500" u="none" strike="noStrike" cap="none" dirty="0">
                          <a:solidFill>
                            <a:schemeClr val="dk1"/>
                          </a:solidFill>
                        </a:rPr>
                        <a:t>채팅 페이지 </a:t>
                      </a:r>
                      <a:r>
                        <a:rPr lang="en-US" altLang="ko-KR" sz="500" u="none" strike="noStrike" cap="none" dirty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500" u="none" strike="noStrike" cap="none" dirty="0">
                          <a:solidFill>
                            <a:schemeClr val="dk1"/>
                          </a:solidFill>
                        </a:rPr>
                        <a:t>차량 상세 정보 선택</a:t>
                      </a:r>
                      <a:r>
                        <a:rPr lang="en-US" altLang="ko-KR" sz="500" u="none" strike="noStrike" cap="none" dirty="0">
                          <a:solidFill>
                            <a:schemeClr val="dk1"/>
                          </a:solidFill>
                        </a:rPr>
                        <a:t>)</a:t>
                      </a:r>
                      <a:endParaRPr lang="ko-KR" altLang="en-US" sz="500" u="none" strike="noStrike" cap="non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500" dirty="0">
                          <a:solidFill>
                            <a:schemeClr val="dk1"/>
                          </a:solidFill>
                        </a:rPr>
                        <a:t>REQ-CHT-001</a:t>
                      </a:r>
                      <a:endParaRPr lang="en-US" altLang="ko-KR" sz="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14088906"/>
                  </a:ext>
                </a:extLst>
              </a:tr>
            </a:tbl>
          </a:graphicData>
        </a:graphic>
      </p:graphicFrame>
      <p:graphicFrame>
        <p:nvGraphicFramePr>
          <p:cNvPr id="62" name="Google Shape;113;p15">
            <a:extLst>
              <a:ext uri="{FF2B5EF4-FFF2-40B4-BE49-F238E27FC236}">
                <a16:creationId xmlns:a16="http://schemas.microsoft.com/office/drawing/2014/main" id="{47D0D010-E429-FDB5-D1D1-CEFAB5EC45A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55930392"/>
              </p:ext>
            </p:extLst>
          </p:nvPr>
        </p:nvGraphicFramePr>
        <p:xfrm>
          <a:off x="5022032" y="159828"/>
          <a:ext cx="2963450" cy="2327800"/>
        </p:xfrm>
        <a:graphic>
          <a:graphicData uri="http://schemas.openxmlformats.org/drawingml/2006/table">
            <a:tbl>
              <a:tblPr>
                <a:noFill/>
                <a:tableStyleId>{1E1DC9A3-E698-4EF5-BE88-A5BA3D188DA4}</a:tableStyleId>
              </a:tblPr>
              <a:tblGrid>
                <a:gridCol w="553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0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760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u="none" strike="noStrike" cap="none" dirty="0" err="1"/>
                        <a:t>Description</a:t>
                      </a:r>
                      <a:endParaRPr sz="700" b="1" u="none" strike="noStrike" cap="none" dirty="0"/>
                    </a:p>
                  </a:txBody>
                  <a:tcPr marL="51500" marR="51500" marT="51500" marB="515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b="1" u="none" strike="noStrike" cap="none" dirty="0"/>
                        <a:t>1</a:t>
                      </a:r>
                      <a:endParaRPr sz="500" b="1" u="none" strike="noStrike" cap="none" dirty="0"/>
                    </a:p>
                  </a:txBody>
                  <a:tcPr marL="51500" marR="51500" marT="51500" marB="515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500" dirty="0">
                          <a:solidFill>
                            <a:schemeClr val="tx1"/>
                          </a:solidFill>
                        </a:rPr>
                        <a:t>새 채팅 현출 차량 초기 선택페이지로 </a:t>
                      </a:r>
                      <a:r>
                        <a:rPr lang="ko-KR" altLang="en-US" sz="500" dirty="0" err="1">
                          <a:solidFill>
                            <a:schemeClr val="tx1"/>
                          </a:solidFill>
                        </a:rPr>
                        <a:t>새로고침</a:t>
                      </a:r>
                      <a:r>
                        <a:rPr lang="ko-KR" altLang="en-US" sz="500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en-US" altLang="ko-KR" sz="5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51500" marR="51500" marT="51500" marB="515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b="1" u="none" strike="noStrike" cap="none" dirty="0"/>
                        <a:t>2</a:t>
                      </a:r>
                      <a:endParaRPr sz="500" b="1" u="none" strike="noStrike" cap="none" dirty="0"/>
                    </a:p>
                  </a:txBody>
                  <a:tcPr marL="51500" marR="51500" marT="51500" marB="515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500" dirty="0">
                          <a:solidFill>
                            <a:schemeClr val="tx1"/>
                          </a:solidFill>
                        </a:rPr>
                        <a:t>메인 화면으로 이동 </a:t>
                      </a:r>
                      <a:r>
                        <a:rPr lang="en-US" altLang="ko-KR" sz="50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500" u="none" strike="noStrike" cap="none" dirty="0">
                          <a:solidFill>
                            <a:schemeClr val="tx1"/>
                          </a:solidFill>
                        </a:rPr>
                        <a:t>SCR-MAIN-001)</a:t>
                      </a:r>
                    </a:p>
                  </a:txBody>
                  <a:tcPr marL="51500" marR="51500" marT="51500" marB="515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b="1" u="none" strike="noStrike" cap="none"/>
                        <a:t>3</a:t>
                      </a:r>
                      <a:endParaRPr sz="500" b="1" u="none" strike="noStrike" cap="none"/>
                    </a:p>
                  </a:txBody>
                  <a:tcPr marL="51500" marR="51500" marT="51500" marB="515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500" dirty="0">
                          <a:solidFill>
                            <a:schemeClr val="tx1"/>
                          </a:solidFill>
                        </a:rPr>
                        <a:t>차량 제조사 선택 리스트 박스 </a:t>
                      </a:r>
                      <a:endParaRPr lang="en-US" altLang="ko-KR" sz="500" dirty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500" dirty="0">
                          <a:solidFill>
                            <a:schemeClr val="tx1"/>
                          </a:solidFill>
                        </a:rPr>
                        <a:t>→ 차량 제조사 현대 </a:t>
                      </a:r>
                      <a:r>
                        <a:rPr lang="en-US" altLang="ko-KR" sz="500" dirty="0">
                          <a:solidFill>
                            <a:schemeClr val="tx1"/>
                          </a:solidFill>
                        </a:rPr>
                        <a:t>/ </a:t>
                      </a:r>
                      <a:r>
                        <a:rPr lang="ko-KR" altLang="en-US" sz="500" dirty="0">
                          <a:solidFill>
                            <a:schemeClr val="tx1"/>
                          </a:solidFill>
                        </a:rPr>
                        <a:t>기아 </a:t>
                      </a:r>
                      <a:r>
                        <a:rPr lang="en-US" altLang="ko-KR" sz="500" dirty="0">
                          <a:solidFill>
                            <a:schemeClr val="tx1"/>
                          </a:solidFill>
                        </a:rPr>
                        <a:t>/ </a:t>
                      </a:r>
                      <a:r>
                        <a:rPr lang="ko-KR" altLang="en-US" sz="500" dirty="0" err="1">
                          <a:solidFill>
                            <a:schemeClr val="tx1"/>
                          </a:solidFill>
                        </a:rPr>
                        <a:t>선택안함</a:t>
                      </a:r>
                      <a:r>
                        <a:rPr lang="ko-KR" altLang="en-US" sz="500" dirty="0">
                          <a:solidFill>
                            <a:schemeClr val="tx1"/>
                          </a:solidFill>
                        </a:rPr>
                        <a:t> 중 선택 가능</a:t>
                      </a:r>
                      <a:endParaRPr lang="en-US" altLang="ko-KR" sz="500" dirty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500" dirty="0">
                          <a:solidFill>
                            <a:schemeClr val="tx1"/>
                          </a:solidFill>
                        </a:rPr>
                        <a:t>→ 중복 선택 불가능</a:t>
                      </a:r>
                      <a:endParaRPr lang="en-US" altLang="ko-KR" sz="500" dirty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500" dirty="0">
                          <a:solidFill>
                            <a:schemeClr val="tx1"/>
                          </a:solidFill>
                        </a:rPr>
                        <a:t>→ 차량 제조사 선택 완료 시</a:t>
                      </a:r>
                      <a:r>
                        <a:rPr lang="en-US" altLang="ko-KR" sz="5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500" dirty="0">
                          <a:solidFill>
                            <a:schemeClr val="tx1"/>
                          </a:solidFill>
                        </a:rPr>
                        <a:t>차량 모델 선택 리스트 박스 활성화 </a:t>
                      </a:r>
                      <a:r>
                        <a:rPr lang="en-US" altLang="ko-KR" sz="500" dirty="0">
                          <a:solidFill>
                            <a:schemeClr val="tx1"/>
                          </a:solidFill>
                        </a:rPr>
                        <a:t>(4)</a:t>
                      </a:r>
                      <a:endParaRPr sz="500" dirty="0">
                        <a:solidFill>
                          <a:schemeClr val="tx1"/>
                        </a:solidFill>
                      </a:endParaRPr>
                    </a:p>
                  </a:txBody>
                  <a:tcPr marL="51500" marR="51500" marT="51500" marB="515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b="1" u="none" strike="noStrike" cap="none"/>
                        <a:t>4</a:t>
                      </a:r>
                      <a:endParaRPr sz="500" b="1" u="none" strike="noStrike" cap="none"/>
                    </a:p>
                  </a:txBody>
                  <a:tcPr marL="51500" marR="51500" marT="51500" marB="515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500" dirty="0">
                          <a:solidFill>
                            <a:schemeClr val="tx1"/>
                          </a:solidFill>
                        </a:rPr>
                        <a:t>차량 모델 선택 리스트 박스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500" dirty="0">
                          <a:solidFill>
                            <a:schemeClr val="tx1"/>
                          </a:solidFill>
                        </a:rPr>
                        <a:t>→ 현대 </a:t>
                      </a:r>
                      <a:r>
                        <a:rPr lang="en-US" altLang="ko-KR" sz="500" dirty="0">
                          <a:solidFill>
                            <a:schemeClr val="tx1"/>
                          </a:solidFill>
                        </a:rPr>
                        <a:t>/ </a:t>
                      </a:r>
                      <a:r>
                        <a:rPr lang="ko-KR" altLang="en-US" sz="500" dirty="0">
                          <a:solidFill>
                            <a:schemeClr val="tx1"/>
                          </a:solidFill>
                        </a:rPr>
                        <a:t>기아 각각 제조사에 해당하는 차량 모델 선택 가능</a:t>
                      </a:r>
                      <a:r>
                        <a:rPr lang="en-US" altLang="ko-KR" sz="5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500" dirty="0">
                          <a:solidFill>
                            <a:schemeClr val="tx1"/>
                          </a:solidFill>
                        </a:rPr>
                        <a:t>     (</a:t>
                      </a:r>
                      <a:r>
                        <a:rPr lang="ko-KR" altLang="en-US" sz="500" dirty="0">
                          <a:solidFill>
                            <a:schemeClr val="tx1"/>
                          </a:solidFill>
                        </a:rPr>
                        <a:t>출시연도가 </a:t>
                      </a:r>
                      <a:r>
                        <a:rPr lang="en-US" altLang="ko-KR" sz="500" dirty="0">
                          <a:solidFill>
                            <a:schemeClr val="tx1"/>
                          </a:solidFill>
                        </a:rPr>
                        <a:t>2000</a:t>
                      </a:r>
                      <a:r>
                        <a:rPr lang="ko-KR" altLang="en-US" sz="500" dirty="0">
                          <a:solidFill>
                            <a:schemeClr val="tx1"/>
                          </a:solidFill>
                        </a:rPr>
                        <a:t>년 이상인 모델만 선택 가능</a:t>
                      </a:r>
                      <a:r>
                        <a:rPr lang="en-US" altLang="ko-KR" sz="500" dirty="0">
                          <a:solidFill>
                            <a:schemeClr val="tx1"/>
                          </a:solidFill>
                        </a:rPr>
                        <a:t>)</a:t>
                      </a:r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500" dirty="0">
                          <a:solidFill>
                            <a:schemeClr val="tx1"/>
                          </a:solidFill>
                        </a:rPr>
                        <a:t>→ 사용자가 </a:t>
                      </a:r>
                      <a:r>
                        <a:rPr lang="ko-KR" altLang="en-US" sz="500" dirty="0" err="1">
                          <a:solidFill>
                            <a:schemeClr val="tx1"/>
                          </a:solidFill>
                        </a:rPr>
                        <a:t>미선택</a:t>
                      </a:r>
                      <a:r>
                        <a:rPr lang="ko-KR" altLang="en-US" sz="500" dirty="0">
                          <a:solidFill>
                            <a:schemeClr val="tx1"/>
                          </a:solidFill>
                        </a:rPr>
                        <a:t> 희망 시</a:t>
                      </a:r>
                      <a:r>
                        <a:rPr lang="en-US" altLang="ko-KR" sz="500" dirty="0">
                          <a:solidFill>
                            <a:schemeClr val="tx1"/>
                          </a:solidFill>
                        </a:rPr>
                        <a:t>, ‘</a:t>
                      </a:r>
                      <a:r>
                        <a:rPr lang="ko-KR" altLang="en-US" sz="500" dirty="0" err="1">
                          <a:solidFill>
                            <a:schemeClr val="tx1"/>
                          </a:solidFill>
                        </a:rPr>
                        <a:t>선택안함</a:t>
                      </a:r>
                      <a:r>
                        <a:rPr lang="ko-KR" altLang="en-US" sz="500" dirty="0">
                          <a:solidFill>
                            <a:schemeClr val="tx1"/>
                          </a:solidFill>
                        </a:rPr>
                        <a:t>’ 선택가능</a:t>
                      </a:r>
                      <a:endParaRPr lang="en-US" altLang="ko-KR" sz="5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500" dirty="0">
                          <a:solidFill>
                            <a:schemeClr val="tx1"/>
                          </a:solidFill>
                        </a:rPr>
                        <a:t>→ 중복 선택 불가능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500" dirty="0">
                          <a:solidFill>
                            <a:schemeClr val="tx1"/>
                          </a:solidFill>
                        </a:rPr>
                        <a:t>→ 차량 모델 선택 완료 시</a:t>
                      </a:r>
                      <a:r>
                        <a:rPr lang="en-US" altLang="ko-KR" sz="5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500" dirty="0">
                          <a:solidFill>
                            <a:schemeClr val="tx1"/>
                          </a:solidFill>
                        </a:rPr>
                        <a:t>엔진 선택 리스트 박스 활성화 </a:t>
                      </a:r>
                      <a:r>
                        <a:rPr lang="en-US" altLang="ko-KR" sz="500" dirty="0">
                          <a:solidFill>
                            <a:schemeClr val="tx1"/>
                          </a:solidFill>
                        </a:rPr>
                        <a:t>(5)</a:t>
                      </a:r>
                      <a:endParaRPr lang="ko-KR" altLang="en-US" sz="500" dirty="0">
                        <a:solidFill>
                          <a:schemeClr val="tx1"/>
                        </a:solidFill>
                      </a:endParaRPr>
                    </a:p>
                  </a:txBody>
                  <a:tcPr marL="51500" marR="51500" marT="51500" marB="5150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6306100"/>
                  </a:ext>
                </a:extLst>
              </a:tr>
              <a:tr h="540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b="1" u="none" strike="noStrike" cap="none"/>
                        <a:t>5</a:t>
                      </a:r>
                      <a:endParaRPr sz="500" b="1" u="none" strike="noStrike" cap="none"/>
                    </a:p>
                  </a:txBody>
                  <a:tcPr marL="51500" marR="51500" marT="51500" marB="515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500" dirty="0">
                          <a:solidFill>
                            <a:schemeClr val="tx1"/>
                          </a:solidFill>
                        </a:rPr>
                        <a:t>차량 엔진 선택 리스트 박스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500" dirty="0">
                          <a:solidFill>
                            <a:schemeClr val="tx1"/>
                          </a:solidFill>
                        </a:rPr>
                        <a:t>→ 선택한 차량 모델의 엔진 중 선택 가능</a:t>
                      </a:r>
                      <a:r>
                        <a:rPr lang="en-US" altLang="ko-KR" sz="50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500" dirty="0">
                          <a:solidFill>
                            <a:schemeClr val="tx1"/>
                          </a:solidFill>
                        </a:rPr>
                        <a:t>→ 사용자가 </a:t>
                      </a:r>
                      <a:r>
                        <a:rPr lang="ko-KR" altLang="en-US" sz="500" dirty="0" err="1">
                          <a:solidFill>
                            <a:schemeClr val="tx1"/>
                          </a:solidFill>
                        </a:rPr>
                        <a:t>미선택</a:t>
                      </a:r>
                      <a:r>
                        <a:rPr lang="ko-KR" altLang="en-US" sz="500" dirty="0">
                          <a:solidFill>
                            <a:schemeClr val="tx1"/>
                          </a:solidFill>
                        </a:rPr>
                        <a:t> 희망 시</a:t>
                      </a:r>
                      <a:r>
                        <a:rPr lang="en-US" altLang="ko-KR" sz="500" dirty="0">
                          <a:solidFill>
                            <a:schemeClr val="tx1"/>
                          </a:solidFill>
                        </a:rPr>
                        <a:t>, ‘</a:t>
                      </a:r>
                      <a:r>
                        <a:rPr lang="ko-KR" altLang="en-US" sz="500" dirty="0" err="1">
                          <a:solidFill>
                            <a:schemeClr val="tx1"/>
                          </a:solidFill>
                        </a:rPr>
                        <a:t>선택안함</a:t>
                      </a:r>
                      <a:r>
                        <a:rPr lang="ko-KR" altLang="en-US" sz="500" dirty="0">
                          <a:solidFill>
                            <a:schemeClr val="tx1"/>
                          </a:solidFill>
                        </a:rPr>
                        <a:t>’ 선택가능</a:t>
                      </a:r>
                      <a:endParaRPr lang="en-US" altLang="ko-KR" sz="5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500" dirty="0">
                          <a:solidFill>
                            <a:schemeClr val="tx1"/>
                          </a:solidFill>
                        </a:rPr>
                        <a:t>→ 중복 선택 불가능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500" dirty="0">
                          <a:solidFill>
                            <a:schemeClr val="tx1"/>
                          </a:solidFill>
                        </a:rPr>
                        <a:t>→ 엔진 리스트 박스까지 선택 완료 시</a:t>
                      </a:r>
                      <a:r>
                        <a:rPr lang="en-US" altLang="ko-KR" sz="500" dirty="0">
                          <a:solidFill>
                            <a:schemeClr val="tx1"/>
                          </a:solidFill>
                        </a:rPr>
                        <a:t>, </a:t>
                      </a:r>
                      <a:r>
                        <a:rPr lang="ko-KR" altLang="en-US" sz="500" dirty="0">
                          <a:solidFill>
                            <a:schemeClr val="tx1"/>
                          </a:solidFill>
                        </a:rPr>
                        <a:t>채팅 요소 현출</a:t>
                      </a:r>
                      <a:endParaRPr lang="en-US" altLang="ko-KR" sz="500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51500" marR="51500" marT="51500" marB="5150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9785332"/>
                  </a:ext>
                </a:extLst>
              </a:tr>
            </a:tbl>
          </a:graphicData>
        </a:graphic>
      </p:graphicFrame>
      <p:sp>
        <p:nvSpPr>
          <p:cNvPr id="81" name="TextBox 80">
            <a:extLst>
              <a:ext uri="{FF2B5EF4-FFF2-40B4-BE49-F238E27FC236}">
                <a16:creationId xmlns:a16="http://schemas.microsoft.com/office/drawing/2014/main" id="{D37E7EBA-6B84-4277-9D32-4CD6890457AC}"/>
              </a:ext>
            </a:extLst>
          </p:cNvPr>
          <p:cNvSpPr txBox="1"/>
          <p:nvPr/>
        </p:nvSpPr>
        <p:spPr>
          <a:xfrm>
            <a:off x="2354889" y="4274270"/>
            <a:ext cx="36740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- 5 -</a:t>
            </a:r>
            <a:endParaRPr lang="ko-KR" altLang="en-US" sz="800" dirty="0"/>
          </a:p>
        </p:txBody>
      </p: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104D88EC-504E-26D8-670A-B7BC15A5ECA2}"/>
              </a:ext>
            </a:extLst>
          </p:cNvPr>
          <p:cNvGrpSpPr/>
          <p:nvPr/>
        </p:nvGrpSpPr>
        <p:grpSpPr>
          <a:xfrm>
            <a:off x="212599" y="1123798"/>
            <a:ext cx="4655150" cy="2744409"/>
            <a:chOff x="212599" y="1123798"/>
            <a:chExt cx="4655150" cy="2744409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C3809FC9-5D28-53C4-2EB4-C06BB44BBBC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1699" y="1123798"/>
              <a:ext cx="4646050" cy="2744409"/>
            </a:xfrm>
            <a:prstGeom prst="rect">
              <a:avLst/>
            </a:prstGeom>
            <a:ln>
              <a:solidFill>
                <a:srgbClr val="9E9E9E"/>
              </a:solidFill>
            </a:ln>
          </p:spPr>
        </p:pic>
        <p:pic>
          <p:nvPicPr>
            <p:cNvPr id="57" name="그래픽 56" descr="배지 1 단색으로 채워진">
              <a:extLst>
                <a:ext uri="{FF2B5EF4-FFF2-40B4-BE49-F238E27FC236}">
                  <a16:creationId xmlns:a16="http://schemas.microsoft.com/office/drawing/2014/main" id="{49926587-7F69-4919-0C1B-902E38C26B7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12599" y="1562782"/>
              <a:ext cx="150053" cy="150053"/>
            </a:xfrm>
            <a:prstGeom prst="rect">
              <a:avLst/>
            </a:prstGeom>
          </p:spPr>
        </p:pic>
        <p:pic>
          <p:nvPicPr>
            <p:cNvPr id="58" name="그래픽 57" descr="배지 단색으로 채워진">
              <a:extLst>
                <a:ext uri="{FF2B5EF4-FFF2-40B4-BE49-F238E27FC236}">
                  <a16:creationId xmlns:a16="http://schemas.microsoft.com/office/drawing/2014/main" id="{F4B1C651-5BF3-39E2-4358-16B6CCB209B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12599" y="1689483"/>
              <a:ext cx="149393" cy="149393"/>
            </a:xfrm>
            <a:prstGeom prst="rect">
              <a:avLst/>
            </a:prstGeom>
          </p:spPr>
        </p:pic>
        <p:pic>
          <p:nvPicPr>
            <p:cNvPr id="59" name="그래픽 58" descr="배지 4 단색으로 채워진">
              <a:extLst>
                <a:ext uri="{FF2B5EF4-FFF2-40B4-BE49-F238E27FC236}">
                  <a16:creationId xmlns:a16="http://schemas.microsoft.com/office/drawing/2014/main" id="{0E26265A-9ACE-7F0E-BF99-29C6D92724E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426392" y="1540090"/>
              <a:ext cx="149393" cy="149393"/>
            </a:xfrm>
            <a:prstGeom prst="rect">
              <a:avLst/>
            </a:prstGeom>
          </p:spPr>
        </p:pic>
        <p:pic>
          <p:nvPicPr>
            <p:cNvPr id="60" name="그래픽 59" descr="배지 5 단색으로 채워진">
              <a:extLst>
                <a:ext uri="{FF2B5EF4-FFF2-40B4-BE49-F238E27FC236}">
                  <a16:creationId xmlns:a16="http://schemas.microsoft.com/office/drawing/2014/main" id="{D54A50DF-1306-94E6-5B6D-BF773021636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471183" y="1540089"/>
              <a:ext cx="149393" cy="149393"/>
            </a:xfrm>
            <a:prstGeom prst="rect">
              <a:avLst/>
            </a:prstGeom>
          </p:spPr>
        </p:pic>
        <p:pic>
          <p:nvPicPr>
            <p:cNvPr id="61" name="그래픽 60" descr="배지 3 단색으로 채워진">
              <a:extLst>
                <a:ext uri="{FF2B5EF4-FFF2-40B4-BE49-F238E27FC236}">
                  <a16:creationId xmlns:a16="http://schemas.microsoft.com/office/drawing/2014/main" id="{6FF22FAD-5EC8-3DB9-43F8-CE28CE069AA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361796" y="1540090"/>
              <a:ext cx="149393" cy="149393"/>
            </a:xfrm>
            <a:prstGeom prst="rect">
              <a:avLst/>
            </a:prstGeom>
          </p:spPr>
        </p:pic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F230591D-BFD6-4998-C2E2-613B0FB7C4C2}"/>
                </a:ext>
              </a:extLst>
            </p:cNvPr>
            <p:cNvSpPr/>
            <p:nvPr/>
          </p:nvSpPr>
          <p:spPr>
            <a:xfrm>
              <a:off x="1480495" y="3451860"/>
              <a:ext cx="3243905" cy="3540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23726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EF3EF828-DE69-871A-2110-23603FF754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CAEF6573-FC5D-AE96-BB67-C5030261B9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8458843"/>
              </p:ext>
            </p:extLst>
          </p:nvPr>
        </p:nvGraphicFramePr>
        <p:xfrm>
          <a:off x="233848" y="159827"/>
          <a:ext cx="4622290" cy="655200"/>
        </p:xfrm>
        <a:graphic>
          <a:graphicData uri="http://schemas.openxmlformats.org/drawingml/2006/table">
            <a:tbl>
              <a:tblPr firstRow="1" bandRow="1">
                <a:tableStyleId>{1E1DC9A3-E698-4EF5-BE88-A5BA3D188DA4}</a:tableStyleId>
              </a:tblPr>
              <a:tblGrid>
                <a:gridCol w="694099">
                  <a:extLst>
                    <a:ext uri="{9D8B030D-6E8A-4147-A177-3AD203B41FA5}">
                      <a16:colId xmlns:a16="http://schemas.microsoft.com/office/drawing/2014/main" val="3206572510"/>
                    </a:ext>
                  </a:extLst>
                </a:gridCol>
                <a:gridCol w="2639858">
                  <a:extLst>
                    <a:ext uri="{9D8B030D-6E8A-4147-A177-3AD203B41FA5}">
                      <a16:colId xmlns:a16="http://schemas.microsoft.com/office/drawing/2014/main" val="1119478478"/>
                    </a:ext>
                  </a:extLst>
                </a:gridCol>
                <a:gridCol w="1288333">
                  <a:extLst>
                    <a:ext uri="{9D8B030D-6E8A-4147-A177-3AD203B41FA5}">
                      <a16:colId xmlns:a16="http://schemas.microsoft.com/office/drawing/2014/main" val="1740652819"/>
                    </a:ext>
                  </a:extLst>
                </a:gridCol>
              </a:tblGrid>
              <a:tr h="3276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1" dirty="0"/>
                        <a:t>화면 구현 </a:t>
                      </a:r>
                      <a:r>
                        <a:rPr lang="en-US" altLang="ko-KR" sz="500" b="1" dirty="0"/>
                        <a:t>ID</a:t>
                      </a:r>
                      <a:endParaRPr lang="ko-KR" altLang="en-US" sz="500" b="1" dirty="0"/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500" u="none" strike="noStrike" cap="none" dirty="0"/>
                        <a:t>SCR-CHT-001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1" dirty="0"/>
                        <a:t>요구사항 </a:t>
                      </a:r>
                      <a:r>
                        <a:rPr lang="en-US" altLang="ko-KR" sz="500" b="1" dirty="0"/>
                        <a:t>ID</a:t>
                      </a:r>
                      <a:endParaRPr lang="ko-KR" altLang="en-US" sz="500" b="1" dirty="0"/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2706925"/>
                  </a:ext>
                </a:extLst>
              </a:tr>
              <a:tr h="327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1" dirty="0"/>
                        <a:t>Screen Details</a:t>
                      </a:r>
                      <a:endParaRPr lang="ko-KR" altLang="en-US" sz="500" b="1" dirty="0"/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500" u="none" strike="noStrike" cap="none" dirty="0">
                          <a:solidFill>
                            <a:schemeClr val="dk1"/>
                          </a:solidFill>
                        </a:rPr>
                        <a:t>채팅 페이지</a:t>
                      </a:r>
                      <a:endParaRPr lang="ko-KR" altLang="en-US" sz="500" u="none" strike="noStrike" cap="non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500" dirty="0">
                          <a:solidFill>
                            <a:schemeClr val="dk1"/>
                          </a:solidFill>
                        </a:rPr>
                        <a:t>REQ-CHT-001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500" dirty="0">
                          <a:solidFill>
                            <a:schemeClr val="dk1"/>
                          </a:solidFill>
                        </a:rPr>
                        <a:t>REQ-HIST-001</a:t>
                      </a:r>
                      <a:endParaRPr lang="en-US" altLang="ko-KR" sz="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14088906"/>
                  </a:ext>
                </a:extLst>
              </a:tr>
            </a:tbl>
          </a:graphicData>
        </a:graphic>
      </p:graphicFrame>
      <p:graphicFrame>
        <p:nvGraphicFramePr>
          <p:cNvPr id="62" name="Google Shape;113;p15">
            <a:extLst>
              <a:ext uri="{FF2B5EF4-FFF2-40B4-BE49-F238E27FC236}">
                <a16:creationId xmlns:a16="http://schemas.microsoft.com/office/drawing/2014/main" id="{639299A9-42C4-4973-7367-D9C207C2C99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63360846"/>
              </p:ext>
            </p:extLst>
          </p:nvPr>
        </p:nvGraphicFramePr>
        <p:xfrm>
          <a:off x="5022032" y="159829"/>
          <a:ext cx="2963450" cy="2904200"/>
        </p:xfrm>
        <a:graphic>
          <a:graphicData uri="http://schemas.openxmlformats.org/drawingml/2006/table">
            <a:tbl>
              <a:tblPr>
                <a:noFill/>
                <a:tableStyleId>{1E1DC9A3-E698-4EF5-BE88-A5BA3D188DA4}</a:tableStyleId>
              </a:tblPr>
              <a:tblGrid>
                <a:gridCol w="553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0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760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u="none" strike="noStrike" cap="none" dirty="0" err="1"/>
                        <a:t>Description</a:t>
                      </a:r>
                      <a:endParaRPr sz="700" b="1" u="none" strike="noStrike" cap="none" dirty="0"/>
                    </a:p>
                  </a:txBody>
                  <a:tcPr marL="51500" marR="51500" marT="51500" marB="515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774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500" b="1" u="none" strike="noStrike" cap="none" dirty="0"/>
                        <a:t>6</a:t>
                      </a:r>
                      <a:endParaRPr sz="500" b="1" u="none" strike="noStrike" cap="none" dirty="0"/>
                    </a:p>
                  </a:txBody>
                  <a:tcPr marL="51500" marR="51500" marT="51500" marB="515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500" dirty="0"/>
                        <a:t>차량 선택 화면에서 사용자가 선택한 내용 현출</a:t>
                      </a:r>
                      <a:endParaRPr lang="en-US" altLang="ko-KR" sz="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500" dirty="0"/>
                        <a:t>→ </a:t>
                      </a:r>
                      <a:r>
                        <a:rPr lang="en-US" altLang="ko-KR" sz="500" dirty="0">
                          <a:solidFill>
                            <a:schemeClr val="dk1"/>
                          </a:solidFill>
                        </a:rPr>
                        <a:t>REQ-CHT-001</a:t>
                      </a:r>
                      <a:r>
                        <a:rPr lang="ko-KR" altLang="en-US" sz="500" dirty="0">
                          <a:solidFill>
                            <a:schemeClr val="dk1"/>
                          </a:solidFill>
                        </a:rPr>
                        <a:t>의 </a:t>
                      </a:r>
                      <a:r>
                        <a:rPr lang="en-US" altLang="ko-KR" sz="500" dirty="0">
                          <a:solidFill>
                            <a:schemeClr val="dk1"/>
                          </a:solidFill>
                        </a:rPr>
                        <a:t>3, 4, 5 </a:t>
                      </a:r>
                      <a:r>
                        <a:rPr lang="ko-KR" altLang="en-US" sz="500" dirty="0">
                          <a:solidFill>
                            <a:schemeClr val="dk1"/>
                          </a:solidFill>
                        </a:rPr>
                        <a:t>항목 </a:t>
                      </a:r>
                      <a:r>
                        <a:rPr lang="en-US" altLang="ko-KR" sz="500" dirty="0">
                          <a:solidFill>
                            <a:schemeClr val="dk1"/>
                          </a:solidFill>
                        </a:rPr>
                        <a:t>‘&gt;’</a:t>
                      </a:r>
                      <a:r>
                        <a:rPr lang="ko-KR" altLang="en-US" sz="500" dirty="0">
                          <a:solidFill>
                            <a:schemeClr val="dk1"/>
                          </a:solidFill>
                        </a:rPr>
                        <a:t>로 구분해 현출</a:t>
                      </a:r>
                      <a:endParaRPr lang="en-US" altLang="ko-KR" sz="500" dirty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500" dirty="0">
                          <a:solidFill>
                            <a:schemeClr val="dk1"/>
                          </a:solidFill>
                        </a:rPr>
                        <a:t>→ 해당 위치 매핑</a:t>
                      </a:r>
                      <a:r>
                        <a:rPr lang="en-US" altLang="ko-KR" sz="500" dirty="0">
                          <a:solidFill>
                            <a:schemeClr val="dk1"/>
                          </a:solidFill>
                        </a:rPr>
                        <a:t>. </a:t>
                      </a:r>
                      <a:r>
                        <a:rPr lang="ko-KR" altLang="en-US" sz="500" dirty="0">
                          <a:solidFill>
                            <a:schemeClr val="dk1"/>
                          </a:solidFill>
                        </a:rPr>
                        <a:t>선택 시 현출 요소 없음</a:t>
                      </a:r>
                      <a:r>
                        <a:rPr lang="en-US" altLang="ko-KR" sz="500" dirty="0">
                          <a:solidFill>
                            <a:schemeClr val="dk1"/>
                          </a:solidFill>
                        </a:rPr>
                        <a:t>.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500" dirty="0">
                          <a:solidFill>
                            <a:schemeClr val="dk1"/>
                          </a:solidFill>
                        </a:rPr>
                        <a:t>→ </a:t>
                      </a:r>
                      <a:r>
                        <a:rPr lang="ko-KR" altLang="en-US" sz="500" dirty="0" err="1">
                          <a:solidFill>
                            <a:schemeClr val="dk1"/>
                          </a:solidFill>
                        </a:rPr>
                        <a:t>재선택</a:t>
                      </a:r>
                      <a:r>
                        <a:rPr lang="ko-KR" altLang="en-US" sz="500" dirty="0">
                          <a:solidFill>
                            <a:schemeClr val="dk1"/>
                          </a:solidFill>
                        </a:rPr>
                        <a:t> 원할 시</a:t>
                      </a:r>
                      <a:r>
                        <a:rPr lang="en-US" altLang="ko-KR" sz="500" dirty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500" dirty="0">
                          <a:solidFill>
                            <a:schemeClr val="dk1"/>
                          </a:solidFill>
                        </a:rPr>
                        <a:t>새 채팅 시작하기</a:t>
                      </a:r>
                      <a:r>
                        <a:rPr lang="en-US" altLang="ko-KR" sz="500" dirty="0">
                          <a:solidFill>
                            <a:schemeClr val="dk1"/>
                          </a:solidFill>
                        </a:rPr>
                        <a:t>(1)</a:t>
                      </a:r>
                      <a:r>
                        <a:rPr lang="ko-KR" altLang="en-US" sz="500" dirty="0">
                          <a:solidFill>
                            <a:schemeClr val="dk1"/>
                          </a:solidFill>
                        </a:rPr>
                        <a:t>로 차량 선택페이지</a:t>
                      </a:r>
                      <a:r>
                        <a:rPr lang="en-US" altLang="ko-KR" sz="500" dirty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en-US" altLang="ko-KR" sz="500" u="none" strike="noStrike" cap="none" dirty="0"/>
                        <a:t>SCR-SEL-001</a:t>
                      </a:r>
                      <a:r>
                        <a:rPr lang="en-US" altLang="ko-KR" sz="500" u="none" strike="noStrike" cap="none" dirty="0">
                          <a:solidFill>
                            <a:schemeClr val="dk1"/>
                          </a:solidFill>
                        </a:rPr>
                        <a:t>)</a:t>
                      </a:r>
                      <a:r>
                        <a:rPr lang="ko-KR" altLang="en-US" sz="500" u="none" strike="noStrike" cap="none" dirty="0">
                          <a:solidFill>
                            <a:schemeClr val="dk1"/>
                          </a:solidFill>
                        </a:rPr>
                        <a:t>로 이동</a:t>
                      </a:r>
                      <a:endParaRPr lang="en-US" altLang="ko-KR" sz="500" dirty="0">
                        <a:solidFill>
                          <a:schemeClr val="dk1"/>
                        </a:solidFill>
                      </a:endParaRPr>
                    </a:p>
                  </a:txBody>
                  <a:tcPr marL="51500" marR="51500" marT="51500" marB="5150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010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500" b="1" u="none" strike="noStrike" cap="none" dirty="0"/>
                        <a:t>7</a:t>
                      </a:r>
                      <a:endParaRPr sz="500" b="1" u="none" strike="noStrike" cap="none" dirty="0"/>
                    </a:p>
                  </a:txBody>
                  <a:tcPr marL="51500" marR="51500" marT="51500" marB="515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500" dirty="0">
                          <a:solidFill>
                            <a:schemeClr val="dk1"/>
                          </a:solidFill>
                        </a:rPr>
                        <a:t>사용자 질문 입력</a:t>
                      </a:r>
                      <a:r>
                        <a:rPr lang="en-US" altLang="ko-KR" sz="500" dirty="0">
                          <a:solidFill>
                            <a:schemeClr val="dk1"/>
                          </a:solidFill>
                        </a:rPr>
                        <a:t>(6)</a:t>
                      </a:r>
                      <a:r>
                        <a:rPr lang="ko-KR" altLang="en-US" sz="500" dirty="0">
                          <a:solidFill>
                            <a:schemeClr val="dk1"/>
                          </a:solidFill>
                        </a:rPr>
                        <a:t>에서 질문 입력 후</a:t>
                      </a:r>
                      <a:r>
                        <a:rPr lang="en-US" altLang="ko-KR" sz="500" dirty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500" dirty="0">
                          <a:solidFill>
                            <a:schemeClr val="dk1"/>
                          </a:solidFill>
                        </a:rPr>
                        <a:t>채팅 입력</a:t>
                      </a:r>
                      <a:r>
                        <a:rPr lang="en-US" altLang="ko-KR" sz="500" dirty="0">
                          <a:solidFill>
                            <a:schemeClr val="dk1"/>
                          </a:solidFill>
                        </a:rPr>
                        <a:t>(7)</a:t>
                      </a:r>
                      <a:r>
                        <a:rPr lang="ko-KR" altLang="en-US" sz="500" dirty="0">
                          <a:solidFill>
                            <a:schemeClr val="dk1"/>
                          </a:solidFill>
                        </a:rPr>
                        <a:t>이나 </a:t>
                      </a:r>
                      <a:r>
                        <a:rPr lang="ko-KR" altLang="en-US" sz="500" dirty="0" err="1">
                          <a:solidFill>
                            <a:schemeClr val="dk1"/>
                          </a:solidFill>
                        </a:rPr>
                        <a:t>엔터키</a:t>
                      </a:r>
                      <a:r>
                        <a:rPr lang="ko-KR" altLang="en-US" sz="500" dirty="0">
                          <a:solidFill>
                            <a:schemeClr val="dk1"/>
                          </a:solidFill>
                        </a:rPr>
                        <a:t> 누를 경우</a:t>
                      </a:r>
                      <a:r>
                        <a:rPr lang="en-US" altLang="ko-KR" sz="500" dirty="0">
                          <a:solidFill>
                            <a:schemeClr val="dk1"/>
                          </a:solidFill>
                        </a:rPr>
                        <a:t>,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500" dirty="0">
                          <a:solidFill>
                            <a:schemeClr val="dk1"/>
                          </a:solidFill>
                        </a:rPr>
                        <a:t>→ 사용자 질문 내용 말풍선 형태로 현출</a:t>
                      </a:r>
                      <a:endParaRPr lang="en-US" altLang="ko-KR" sz="500" dirty="0">
                        <a:solidFill>
                          <a:schemeClr val="dk1"/>
                        </a:solidFill>
                      </a:endParaRPr>
                    </a:p>
                  </a:txBody>
                  <a:tcPr marL="51500" marR="51500" marT="51500" marB="5150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6306100"/>
                  </a:ext>
                </a:extLst>
              </a:tr>
              <a:tr h="16892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500" b="1" u="none" strike="noStrike" cap="none" dirty="0"/>
                        <a:t>8</a:t>
                      </a:r>
                      <a:endParaRPr sz="500" b="1" u="none" strike="noStrike" cap="none" dirty="0"/>
                    </a:p>
                  </a:txBody>
                  <a:tcPr marL="51500" marR="51500" marT="51500" marB="515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500" dirty="0">
                          <a:solidFill>
                            <a:schemeClr val="dk1"/>
                          </a:solidFill>
                        </a:rPr>
                        <a:t>사용자 질문에 대한 모델 답변 현출</a:t>
                      </a:r>
                      <a:endParaRPr lang="en-US" altLang="ko-KR" sz="500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500" dirty="0">
                          <a:solidFill>
                            <a:schemeClr val="dk1"/>
                          </a:solidFill>
                        </a:rPr>
                        <a:t>`5) </a:t>
                      </a:r>
                      <a:r>
                        <a:rPr lang="ko-KR" altLang="en-US" sz="500" dirty="0">
                          <a:solidFill>
                            <a:schemeClr val="dk1"/>
                          </a:solidFill>
                        </a:rPr>
                        <a:t>사용자 질문이 이어질 경우</a:t>
                      </a:r>
                      <a:r>
                        <a:rPr lang="en-US" altLang="ko-KR" sz="500" dirty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500" dirty="0">
                          <a:solidFill>
                            <a:schemeClr val="dk1"/>
                          </a:solidFill>
                        </a:rPr>
                        <a:t>사용자 질문 아래에 채팅 형태로 계속 현출</a:t>
                      </a:r>
                      <a:endParaRPr lang="en-US" altLang="ko-KR" sz="500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500" dirty="0">
                          <a:solidFill>
                            <a:schemeClr val="dk1"/>
                          </a:solidFill>
                        </a:rPr>
                        <a:t>→ 채팅 내역에 대해 자동 스크롤 및 사용자 직접 스크롤 기능 </a:t>
                      </a:r>
                      <a:r>
                        <a:rPr lang="ko-KR" altLang="en-US" sz="500" dirty="0" err="1">
                          <a:solidFill>
                            <a:schemeClr val="dk1"/>
                          </a:solidFill>
                        </a:rPr>
                        <a:t>제곰</a:t>
                      </a:r>
                      <a:endParaRPr lang="ko-KR" altLang="en-US" sz="500" dirty="0">
                        <a:solidFill>
                          <a:schemeClr val="dk1"/>
                        </a:solidFill>
                      </a:endParaRPr>
                    </a:p>
                  </a:txBody>
                  <a:tcPr marL="51500" marR="51500" marT="51500" marB="5150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9785332"/>
                  </a:ext>
                </a:extLst>
              </a:tr>
              <a:tr h="16892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500" b="1" u="none" strike="noStrike" cap="none" dirty="0"/>
                        <a:t>9</a:t>
                      </a:r>
                      <a:endParaRPr sz="500" b="1" u="none" strike="noStrike" cap="none" dirty="0"/>
                    </a:p>
                  </a:txBody>
                  <a:tcPr marL="51500" marR="51500" marT="51500" marB="515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500" dirty="0"/>
                        <a:t>사용자 채팅 입력 요소</a:t>
                      </a:r>
                      <a:endParaRPr lang="en-US" altLang="ko-KR" sz="5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500" dirty="0"/>
                        <a:t>→ 채팅 입력 버튼</a:t>
                      </a:r>
                      <a:r>
                        <a:rPr lang="en-US" altLang="ko-KR" sz="500" dirty="0"/>
                        <a:t>(7)</a:t>
                      </a:r>
                      <a:r>
                        <a:rPr lang="ko-KR" altLang="en-US" sz="500" dirty="0"/>
                        <a:t>이나 </a:t>
                      </a:r>
                      <a:r>
                        <a:rPr lang="ko-KR" altLang="en-US" sz="500" dirty="0" err="1"/>
                        <a:t>엔터키</a:t>
                      </a:r>
                      <a:r>
                        <a:rPr lang="ko-KR" altLang="en-US" sz="500" dirty="0"/>
                        <a:t> 누를 경우</a:t>
                      </a:r>
                      <a:r>
                        <a:rPr lang="en-US" altLang="ko-KR" sz="500" dirty="0"/>
                        <a:t>, </a:t>
                      </a:r>
                      <a:r>
                        <a:rPr lang="ko-KR" altLang="en-US" sz="500" dirty="0"/>
                        <a:t>입력 가능 </a:t>
                      </a:r>
                      <a:endParaRPr lang="en-US" altLang="ko-KR" sz="5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500" dirty="0"/>
                        <a:t>→ 질문 길이 길어질 경우</a:t>
                      </a:r>
                      <a:r>
                        <a:rPr lang="en-US" altLang="ko-KR" sz="500" dirty="0"/>
                        <a:t>, </a:t>
                      </a:r>
                      <a:r>
                        <a:rPr lang="ko-KR" altLang="en-US" sz="500" dirty="0"/>
                        <a:t>채팅 입력 요소 세로 길이 확대 및 여러 줄로 입력</a:t>
                      </a:r>
                      <a:endParaRPr sz="500" dirty="0"/>
                    </a:p>
                  </a:txBody>
                  <a:tcPr marL="51500" marR="51500" marT="51500" marB="5150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8314258"/>
                  </a:ext>
                </a:extLst>
              </a:tr>
              <a:tr h="130108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500" b="1" u="none" strike="noStrike" cap="none" dirty="0"/>
                        <a:t>10</a:t>
                      </a:r>
                      <a:endParaRPr sz="500" b="1" u="none" strike="noStrike" cap="none" dirty="0"/>
                    </a:p>
                  </a:txBody>
                  <a:tcPr marL="51500" marR="51500" marT="51500" marB="515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500" dirty="0"/>
                        <a:t>채팅 입력 버튼 </a:t>
                      </a:r>
                      <a:endParaRPr lang="en-US" altLang="ko-KR" sz="5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500" dirty="0"/>
                        <a:t>→ 클릭 시</a:t>
                      </a:r>
                      <a:r>
                        <a:rPr lang="en-US" altLang="ko-KR" sz="500" dirty="0"/>
                        <a:t>, </a:t>
                      </a:r>
                      <a:r>
                        <a:rPr lang="ko-KR" altLang="en-US" sz="500" dirty="0"/>
                        <a:t>사용자 질문 말풍선 형태로 현출</a:t>
                      </a:r>
                      <a:endParaRPr lang="en-US" altLang="ko-KR" sz="500" dirty="0"/>
                    </a:p>
                  </a:txBody>
                  <a:tcPr marL="51500" marR="51500" marT="51500" marB="5150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84985349"/>
                  </a:ext>
                </a:extLst>
              </a:tr>
              <a:tr h="16892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500" b="1" u="none" strike="noStrike" cap="none" dirty="0"/>
                        <a:t>11</a:t>
                      </a:r>
                      <a:endParaRPr sz="500" b="1" u="none" strike="noStrike" cap="none" dirty="0"/>
                    </a:p>
                  </a:txBody>
                  <a:tcPr marL="51500" marR="51500" marT="51500" marB="515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500" dirty="0"/>
                        <a:t>채팅 히스토리 목록 현출 </a:t>
                      </a:r>
                      <a:endParaRPr lang="en-US" altLang="ko-KR" sz="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500" dirty="0"/>
                        <a:t>→ 채팅 종료 시</a:t>
                      </a:r>
                      <a:r>
                        <a:rPr lang="en-US" altLang="ko-KR" sz="500" dirty="0"/>
                        <a:t>, </a:t>
                      </a:r>
                      <a:r>
                        <a:rPr lang="ko-KR" altLang="en-US" sz="500" dirty="0">
                          <a:effectLst/>
                        </a:rPr>
                        <a:t>‘첫 질문 글의 </a:t>
                      </a:r>
                      <a:r>
                        <a:rPr lang="en-US" altLang="ko-KR" sz="500" dirty="0">
                          <a:effectLst/>
                        </a:rPr>
                        <a:t>15</a:t>
                      </a:r>
                      <a:r>
                        <a:rPr lang="ko-KR" altLang="en-US" sz="500" dirty="0">
                          <a:effectLst/>
                        </a:rPr>
                        <a:t>자’를 제목으로 내역 현출</a:t>
                      </a:r>
                      <a:endParaRPr lang="en-US" altLang="ko-KR" sz="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500" dirty="0"/>
                        <a:t>→ 채팅 히스토리 내역 클릭 시</a:t>
                      </a:r>
                      <a:r>
                        <a:rPr lang="en-US" altLang="ko-KR" sz="500" dirty="0"/>
                        <a:t>, </a:t>
                      </a:r>
                      <a:r>
                        <a:rPr lang="ko-KR" altLang="en-US" sz="500" dirty="0"/>
                        <a:t>히스토리 상세조회로 이동 </a:t>
                      </a:r>
                      <a:r>
                        <a:rPr lang="en-US" altLang="ko-KR" sz="500" dirty="0"/>
                        <a:t>(</a:t>
                      </a:r>
                      <a:r>
                        <a:rPr lang="en-US" altLang="ko-KR" sz="500" u="none" strike="noStrike" cap="none" dirty="0"/>
                        <a:t>SCR-</a:t>
                      </a:r>
                      <a:r>
                        <a:rPr lang="en-US" altLang="ko-KR" sz="500" dirty="0">
                          <a:solidFill>
                            <a:schemeClr val="dk1"/>
                          </a:solidFill>
                        </a:rPr>
                        <a:t>HIST-001)</a:t>
                      </a:r>
                      <a:endParaRPr lang="en-US" altLang="ko-KR" sz="500" u="none" strike="noStrike" cap="none" dirty="0"/>
                    </a:p>
                  </a:txBody>
                  <a:tcPr marL="51500" marR="51500" marT="51500" marB="5150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1444066"/>
                  </a:ext>
                </a:extLst>
              </a:tr>
              <a:tr h="16892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500" b="1" u="none" strike="noStrike" cap="none" dirty="0"/>
                        <a:t>12</a:t>
                      </a:r>
                      <a:endParaRPr sz="500" b="1" u="none" strike="noStrike" cap="none" dirty="0"/>
                    </a:p>
                  </a:txBody>
                  <a:tcPr marL="51500" marR="51500" marT="51500" marB="515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500" u="none" strike="noStrike" cap="none" dirty="0"/>
                        <a:t>회원 정보 수정 내역 </a:t>
                      </a:r>
                      <a:r>
                        <a:rPr lang="ko-KR" altLang="en-US" sz="500" u="none" strike="noStrike" cap="none" dirty="0" err="1"/>
                        <a:t>모달</a:t>
                      </a:r>
                      <a:r>
                        <a:rPr lang="ko-KR" altLang="en-US" sz="500" u="none" strike="noStrike" cap="none" dirty="0"/>
                        <a:t> 현출 버튼 </a:t>
                      </a:r>
                      <a:endParaRPr lang="en-US" altLang="ko-KR" sz="500" u="none" strike="noStrike" cap="none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500" u="none" strike="noStrike" cap="none" dirty="0"/>
                        <a:t>→ 비밀번호 수정</a:t>
                      </a:r>
                      <a:r>
                        <a:rPr lang="en-US" altLang="ko-KR" sz="500" u="none" strike="noStrike" cap="none" dirty="0"/>
                        <a:t>, </a:t>
                      </a:r>
                      <a:r>
                        <a:rPr lang="ko-KR" altLang="en-US" sz="500" u="none" strike="noStrike" cap="none" dirty="0"/>
                        <a:t>회원탈퇴 내역 선택 가능</a:t>
                      </a:r>
                      <a:endParaRPr lang="en-US" altLang="ko-KR" sz="500" u="none" strike="noStrike" cap="none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500" u="none" strike="noStrike" cap="none" dirty="0"/>
                        <a:t>`12) </a:t>
                      </a:r>
                      <a:r>
                        <a:rPr lang="ko-KR" altLang="en-US" sz="500" u="none" strike="noStrike" cap="none" dirty="0"/>
                        <a:t>클릭 시</a:t>
                      </a:r>
                      <a:r>
                        <a:rPr lang="en-US" altLang="ko-KR" sz="500" u="none" strike="noStrike" cap="none" dirty="0"/>
                        <a:t>, </a:t>
                      </a:r>
                      <a:r>
                        <a:rPr lang="ko-KR" altLang="en-US" sz="500" u="none" strike="noStrike" cap="none" dirty="0"/>
                        <a:t>비밀번호 변경 </a:t>
                      </a:r>
                      <a:r>
                        <a:rPr lang="ko-KR" altLang="en-US" sz="500" u="none" strike="noStrike" cap="none" dirty="0" err="1"/>
                        <a:t>모달</a:t>
                      </a:r>
                      <a:r>
                        <a:rPr lang="ko-KR" altLang="en-US" sz="500" u="none" strike="noStrike" cap="none" dirty="0"/>
                        <a:t> 현출 </a:t>
                      </a:r>
                      <a:r>
                        <a:rPr lang="en-US" altLang="ko-KR" sz="500" u="none" strike="noStrike" cap="none" dirty="0"/>
                        <a:t>(SCR-CHT-002)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500" u="none" strike="noStrike" cap="none" dirty="0"/>
                        <a:t>``12) </a:t>
                      </a:r>
                      <a:r>
                        <a:rPr lang="ko-KR" altLang="en-US" sz="500" u="none" strike="noStrike" cap="none" dirty="0"/>
                        <a:t>클릭 시</a:t>
                      </a:r>
                      <a:r>
                        <a:rPr lang="en-US" altLang="ko-KR" sz="500" u="none" strike="noStrike" cap="none" dirty="0"/>
                        <a:t>, </a:t>
                      </a:r>
                      <a:r>
                        <a:rPr lang="ko-KR" altLang="en-US" sz="500" u="none" strike="noStrike" cap="none" dirty="0"/>
                        <a:t>회원 탈퇴 경고 </a:t>
                      </a:r>
                      <a:r>
                        <a:rPr lang="ko-KR" altLang="en-US" sz="500" u="none" strike="noStrike" cap="none" dirty="0" err="1"/>
                        <a:t>팝업창</a:t>
                      </a:r>
                      <a:r>
                        <a:rPr lang="ko-KR" altLang="en-US" sz="500" u="none" strike="noStrike" cap="none" dirty="0"/>
                        <a:t> 현출 </a:t>
                      </a:r>
                      <a:r>
                        <a:rPr lang="en-US" altLang="ko-KR" sz="500" u="none" strike="noStrike" cap="none" dirty="0"/>
                        <a:t>(SCR-CHT-003)</a:t>
                      </a:r>
                    </a:p>
                  </a:txBody>
                  <a:tcPr marL="51500" marR="51500" marT="51500" marB="5150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1799641"/>
                  </a:ext>
                </a:extLst>
              </a:tr>
              <a:tr h="16892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500" b="1" u="none" strike="noStrike" cap="none" dirty="0"/>
                        <a:t>13</a:t>
                      </a:r>
                      <a:endParaRPr sz="500" b="1" u="none" strike="noStrike" cap="none" dirty="0"/>
                    </a:p>
                  </a:txBody>
                  <a:tcPr marL="51500" marR="51500" marT="51500" marB="515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500" u="none" strike="noStrike" cap="none" dirty="0"/>
                        <a:t>로그아웃 </a:t>
                      </a:r>
                      <a:r>
                        <a:rPr lang="ko-KR" altLang="en-US" sz="500" u="none" strike="noStrike" cap="none" dirty="0" err="1"/>
                        <a:t>버특</a:t>
                      </a:r>
                      <a:r>
                        <a:rPr lang="ko-KR" altLang="en-US" sz="500" u="none" strike="noStrike" cap="none" dirty="0"/>
                        <a:t> </a:t>
                      </a:r>
                      <a:endParaRPr lang="en-US" altLang="ko-KR" sz="500" u="none" strike="noStrike" cap="none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500" u="none" strike="noStrike" cap="none" dirty="0"/>
                        <a:t>→ </a:t>
                      </a:r>
                      <a:r>
                        <a:rPr lang="ko-KR" altLang="en-US" sz="500" u="none" strike="noStrike" cap="none" dirty="0" err="1"/>
                        <a:t>클릭시</a:t>
                      </a:r>
                      <a:r>
                        <a:rPr lang="en-US" altLang="ko-KR" sz="500" u="none" strike="noStrike" cap="none" dirty="0"/>
                        <a:t>, </a:t>
                      </a:r>
                      <a:r>
                        <a:rPr lang="ko-KR" altLang="en-US" sz="500" u="none" strike="noStrike" cap="none" dirty="0"/>
                        <a:t>로그아웃 및 로그인 화면으로 이동</a:t>
                      </a:r>
                      <a:r>
                        <a:rPr lang="en-US" altLang="ko-KR" sz="500" u="none" strike="noStrike" cap="none" dirty="0"/>
                        <a:t>(SCR-SIGN-001)</a:t>
                      </a:r>
                    </a:p>
                  </a:txBody>
                  <a:tcPr marL="51500" marR="51500" marT="51500" marB="5150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6842060"/>
                  </a:ext>
                </a:extLst>
              </a:tr>
            </a:tbl>
          </a:graphicData>
        </a:graphic>
      </p:graphicFrame>
      <p:sp>
        <p:nvSpPr>
          <p:cNvPr id="81" name="TextBox 80">
            <a:extLst>
              <a:ext uri="{FF2B5EF4-FFF2-40B4-BE49-F238E27FC236}">
                <a16:creationId xmlns:a16="http://schemas.microsoft.com/office/drawing/2014/main" id="{48B47843-2E34-F596-A9E9-AC56950AEF6A}"/>
              </a:ext>
            </a:extLst>
          </p:cNvPr>
          <p:cNvSpPr txBox="1"/>
          <p:nvPr/>
        </p:nvSpPr>
        <p:spPr>
          <a:xfrm>
            <a:off x="2354889" y="4274270"/>
            <a:ext cx="36740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- 6 -</a:t>
            </a:r>
            <a:endParaRPr lang="ko-KR" altLang="en-US" sz="800" dirty="0"/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DBA986FE-4262-5F9F-CF40-DF754807A17E}"/>
              </a:ext>
            </a:extLst>
          </p:cNvPr>
          <p:cNvGrpSpPr/>
          <p:nvPr/>
        </p:nvGrpSpPr>
        <p:grpSpPr>
          <a:xfrm>
            <a:off x="167500" y="1119619"/>
            <a:ext cx="4694442" cy="2776178"/>
            <a:chOff x="167500" y="1119619"/>
            <a:chExt cx="4694442" cy="2776178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E0C4C6DB-BD81-FF6C-CB9A-B6BF00F8D51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7502" y="1119619"/>
              <a:ext cx="4634440" cy="2776178"/>
            </a:xfrm>
            <a:prstGeom prst="rect">
              <a:avLst/>
            </a:prstGeom>
            <a:ln>
              <a:solidFill>
                <a:srgbClr val="9E9E9E"/>
              </a:solidFill>
            </a:ln>
          </p:spPr>
        </p:pic>
        <p:pic>
          <p:nvPicPr>
            <p:cNvPr id="15" name="그래픽 14" descr="배지 6 단색으로 채워진">
              <a:extLst>
                <a:ext uri="{FF2B5EF4-FFF2-40B4-BE49-F238E27FC236}">
                  <a16:creationId xmlns:a16="http://schemas.microsoft.com/office/drawing/2014/main" id="{B91C402D-A993-30C6-57DF-E3187178867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361909" y="1495746"/>
              <a:ext cx="149393" cy="149393"/>
            </a:xfrm>
            <a:prstGeom prst="rect">
              <a:avLst/>
            </a:prstGeom>
          </p:spPr>
        </p:pic>
        <p:pic>
          <p:nvPicPr>
            <p:cNvPr id="16" name="그래픽 15" descr="배지 7 단색으로 채워진">
              <a:extLst>
                <a:ext uri="{FF2B5EF4-FFF2-40B4-BE49-F238E27FC236}">
                  <a16:creationId xmlns:a16="http://schemas.microsoft.com/office/drawing/2014/main" id="{1AF2F22D-E4EC-49E2-B560-894D5270D74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005169" y="2792801"/>
              <a:ext cx="149393" cy="149393"/>
            </a:xfrm>
            <a:prstGeom prst="rect">
              <a:avLst/>
            </a:prstGeom>
          </p:spPr>
        </p:pic>
        <p:pic>
          <p:nvPicPr>
            <p:cNvPr id="17" name="그래픽 16" descr="배지 8 단색으로 채워진">
              <a:extLst>
                <a:ext uri="{FF2B5EF4-FFF2-40B4-BE49-F238E27FC236}">
                  <a16:creationId xmlns:a16="http://schemas.microsoft.com/office/drawing/2014/main" id="{E7F1AC81-565C-7B99-3CB9-35D01F7DB9C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361908" y="1702410"/>
              <a:ext cx="149393" cy="149393"/>
            </a:xfrm>
            <a:prstGeom prst="rect">
              <a:avLst/>
            </a:prstGeom>
          </p:spPr>
        </p:pic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67D4B963-E344-9E61-E4BE-8AFE1D65086D}"/>
                </a:ext>
              </a:extLst>
            </p:cNvPr>
            <p:cNvGrpSpPr/>
            <p:nvPr/>
          </p:nvGrpSpPr>
          <p:grpSpPr>
            <a:xfrm>
              <a:off x="1331395" y="3073415"/>
              <a:ext cx="179906" cy="215444"/>
              <a:chOff x="1492727" y="3073415"/>
              <a:chExt cx="179906" cy="215444"/>
            </a:xfrm>
          </p:grpSpPr>
          <p:pic>
            <p:nvPicPr>
              <p:cNvPr id="18" name="그래픽 17" descr="배지 8 단색으로 채워진">
                <a:extLst>
                  <a:ext uri="{FF2B5EF4-FFF2-40B4-BE49-F238E27FC236}">
                    <a16:creationId xmlns:a16="http://schemas.microsoft.com/office/drawing/2014/main" id="{DC61702F-4331-400A-157C-D26F5E9ECCF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1523240" y="3093505"/>
                <a:ext cx="149393" cy="149393"/>
              </a:xfrm>
              <a:prstGeom prst="rect">
                <a:avLst/>
              </a:prstGeom>
            </p:spPr>
          </p:pic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E57522C2-9367-2793-9EF7-3B6FE180B847}"/>
                  </a:ext>
                </a:extLst>
              </p:cNvPr>
              <p:cNvSpPr txBox="1"/>
              <p:nvPr/>
            </p:nvSpPr>
            <p:spPr>
              <a:xfrm>
                <a:off x="1492727" y="3073415"/>
                <a:ext cx="121920" cy="2154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800" dirty="0">
                    <a:solidFill>
                      <a:schemeClr val="bg1"/>
                    </a:solidFill>
                  </a:rPr>
                  <a:t>`</a:t>
                </a:r>
                <a:endParaRPr lang="ko-KR" altLang="en-US" sz="800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20" name="그래픽 19" descr="배지 9 단색으로 채워진">
              <a:extLst>
                <a:ext uri="{FF2B5EF4-FFF2-40B4-BE49-F238E27FC236}">
                  <a16:creationId xmlns:a16="http://schemas.microsoft.com/office/drawing/2014/main" id="{E92BAFF4-9B9C-F001-2C60-85BAB5A8FFD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1356087" y="3552814"/>
              <a:ext cx="149393" cy="149393"/>
            </a:xfrm>
            <a:prstGeom prst="rect">
              <a:avLst/>
            </a:prstGeom>
          </p:spPr>
        </p:pic>
        <p:pic>
          <p:nvPicPr>
            <p:cNvPr id="22" name="그래픽 21" descr="배지 10 단색으로 채워진">
              <a:extLst>
                <a:ext uri="{FF2B5EF4-FFF2-40B4-BE49-F238E27FC236}">
                  <a16:creationId xmlns:a16="http://schemas.microsoft.com/office/drawing/2014/main" id="{9BE360A9-BB73-89E2-330C-3C1C9211F2A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4287733" y="3550758"/>
              <a:ext cx="149394" cy="149394"/>
            </a:xfrm>
            <a:prstGeom prst="rect">
              <a:avLst/>
            </a:prstGeom>
          </p:spPr>
        </p:pic>
        <p:sp>
          <p:nvSpPr>
            <p:cNvPr id="28" name="순서도: 연결자 27">
              <a:extLst>
                <a:ext uri="{FF2B5EF4-FFF2-40B4-BE49-F238E27FC236}">
                  <a16:creationId xmlns:a16="http://schemas.microsoft.com/office/drawing/2014/main" id="{146A9323-6A7E-1587-E46A-3E949205C96C}"/>
                </a:ext>
              </a:extLst>
            </p:cNvPr>
            <p:cNvSpPr/>
            <p:nvPr/>
          </p:nvSpPr>
          <p:spPr>
            <a:xfrm>
              <a:off x="253578" y="2074123"/>
              <a:ext cx="97240" cy="102541"/>
            </a:xfrm>
            <a:prstGeom prst="flowChartConnector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16DB929E-6203-16AB-FEFC-4D6C14B89534}"/>
                </a:ext>
              </a:extLst>
            </p:cNvPr>
            <p:cNvSpPr txBox="1"/>
            <p:nvPr/>
          </p:nvSpPr>
          <p:spPr>
            <a:xfrm>
              <a:off x="167500" y="2033724"/>
              <a:ext cx="422281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600" dirty="0">
                  <a:solidFill>
                    <a:schemeClr val="bg1"/>
                  </a:solidFill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11</a:t>
              </a:r>
              <a:endParaRPr lang="ko-KR" altLang="en-US" sz="600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  <p:sp>
          <p:nvSpPr>
            <p:cNvPr id="32" name="순서도: 연결자 31">
              <a:extLst>
                <a:ext uri="{FF2B5EF4-FFF2-40B4-BE49-F238E27FC236}">
                  <a16:creationId xmlns:a16="http://schemas.microsoft.com/office/drawing/2014/main" id="{0F3D3A05-89F6-316D-2384-54C941682F76}"/>
                </a:ext>
              </a:extLst>
            </p:cNvPr>
            <p:cNvSpPr/>
            <p:nvPr/>
          </p:nvSpPr>
          <p:spPr>
            <a:xfrm>
              <a:off x="245833" y="3442446"/>
              <a:ext cx="97240" cy="102541"/>
            </a:xfrm>
            <a:prstGeom prst="flowChartConnector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34" name="순서도: 연결자 33">
              <a:extLst>
                <a:ext uri="{FF2B5EF4-FFF2-40B4-BE49-F238E27FC236}">
                  <a16:creationId xmlns:a16="http://schemas.microsoft.com/office/drawing/2014/main" id="{0395B5B4-ACAC-A31B-99EA-85B436101F84}"/>
                </a:ext>
              </a:extLst>
            </p:cNvPr>
            <p:cNvSpPr/>
            <p:nvPr/>
          </p:nvSpPr>
          <p:spPr>
            <a:xfrm>
              <a:off x="754503" y="3348123"/>
              <a:ext cx="97240" cy="102541"/>
            </a:xfrm>
            <a:prstGeom prst="flowChartConnector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35" name="순서도: 연결자 34">
              <a:extLst>
                <a:ext uri="{FF2B5EF4-FFF2-40B4-BE49-F238E27FC236}">
                  <a16:creationId xmlns:a16="http://schemas.microsoft.com/office/drawing/2014/main" id="{59088188-9A83-349B-09B7-8AB36130E08C}"/>
                </a:ext>
              </a:extLst>
            </p:cNvPr>
            <p:cNvSpPr/>
            <p:nvPr/>
          </p:nvSpPr>
          <p:spPr>
            <a:xfrm>
              <a:off x="754503" y="3476721"/>
              <a:ext cx="97240" cy="102541"/>
            </a:xfrm>
            <a:prstGeom prst="flowChartConnector">
              <a:avLst/>
            </a:prstGeom>
            <a:solidFill>
              <a:schemeClr val="bg2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solidFill>
                  <a:schemeClr val="bg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37034D5-24AE-FA55-4BA1-DC92F8DC919D}"/>
                </a:ext>
              </a:extLst>
            </p:cNvPr>
            <p:cNvSpPr txBox="1"/>
            <p:nvPr/>
          </p:nvSpPr>
          <p:spPr>
            <a:xfrm>
              <a:off x="685601" y="3306008"/>
              <a:ext cx="362763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 dirty="0">
                  <a:solidFill>
                    <a:schemeClr val="bg1"/>
                  </a:solidFill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12</a:t>
              </a:r>
              <a:endParaRPr lang="ko-KR" altLang="en-US" sz="500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BD37A6B-0D89-CF86-9CFA-4A5B48DBAE1C}"/>
                </a:ext>
              </a:extLst>
            </p:cNvPr>
            <p:cNvSpPr txBox="1"/>
            <p:nvPr/>
          </p:nvSpPr>
          <p:spPr>
            <a:xfrm>
              <a:off x="685600" y="3435658"/>
              <a:ext cx="362763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 dirty="0">
                  <a:solidFill>
                    <a:schemeClr val="bg1"/>
                  </a:solidFill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12</a:t>
              </a:r>
              <a:endParaRPr lang="ko-KR" altLang="en-US" sz="500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4D0C3C9-8EEB-9AA8-57BF-D958F1EC1493}"/>
                </a:ext>
              </a:extLst>
            </p:cNvPr>
            <p:cNvSpPr txBox="1"/>
            <p:nvPr/>
          </p:nvSpPr>
          <p:spPr>
            <a:xfrm>
              <a:off x="693543" y="3304174"/>
              <a:ext cx="12192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>
                  <a:solidFill>
                    <a:schemeClr val="bg1"/>
                  </a:solidFill>
                </a:rPr>
                <a:t>`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332A535-F531-8B90-9678-297A9FCB62D1}"/>
                </a:ext>
              </a:extLst>
            </p:cNvPr>
            <p:cNvSpPr txBox="1"/>
            <p:nvPr/>
          </p:nvSpPr>
          <p:spPr>
            <a:xfrm>
              <a:off x="659779" y="3437021"/>
              <a:ext cx="299176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 spc="-150" dirty="0">
                  <a:solidFill>
                    <a:schemeClr val="bg1"/>
                  </a:solidFill>
                </a:rPr>
                <a:t>``</a:t>
              </a:r>
              <a:endParaRPr lang="ko-KR" altLang="en-US" sz="700" spc="-150" dirty="0">
                <a:solidFill>
                  <a:schemeClr val="bg1"/>
                </a:solidFill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1CBC183-5819-8560-C4E7-DF66F9448991}"/>
                </a:ext>
              </a:extLst>
            </p:cNvPr>
            <p:cNvSpPr txBox="1"/>
            <p:nvPr/>
          </p:nvSpPr>
          <p:spPr>
            <a:xfrm>
              <a:off x="172132" y="3404248"/>
              <a:ext cx="422281" cy="1692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500" dirty="0">
                  <a:solidFill>
                    <a:schemeClr val="bg1"/>
                  </a:solidFill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rPr>
                <a:t>12</a:t>
              </a:r>
              <a:endParaRPr lang="ko-KR" altLang="en-US" sz="500" dirty="0">
                <a:solidFill>
                  <a:schemeClr val="bg1"/>
                </a:solidFill>
                <a:latin typeface="Cascadia Code" panose="020B0609020000020004" pitchFamily="49" charset="0"/>
                <a:cs typeface="Cascadia Code" panose="020B0609020000020004" pitchFamily="49" charset="0"/>
              </a:endParaRPr>
            </a:p>
          </p:txBody>
        </p:sp>
      </p:grpSp>
      <p:sp>
        <p:nvSpPr>
          <p:cNvPr id="5" name="순서도: 연결자 4">
            <a:extLst>
              <a:ext uri="{FF2B5EF4-FFF2-40B4-BE49-F238E27FC236}">
                <a16:creationId xmlns:a16="http://schemas.microsoft.com/office/drawing/2014/main" id="{49E36F50-1BD7-8025-AF1E-A78DF3FE59D0}"/>
              </a:ext>
            </a:extLst>
          </p:cNvPr>
          <p:cNvSpPr/>
          <p:nvPr/>
        </p:nvSpPr>
        <p:spPr>
          <a:xfrm>
            <a:off x="245833" y="3593110"/>
            <a:ext cx="97240" cy="102541"/>
          </a:xfrm>
          <a:prstGeom prst="flowChartConnector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A807AE-2261-2BD6-344F-33AE88E5CEA7}"/>
              </a:ext>
            </a:extLst>
          </p:cNvPr>
          <p:cNvSpPr txBox="1"/>
          <p:nvPr/>
        </p:nvSpPr>
        <p:spPr>
          <a:xfrm>
            <a:off x="169170" y="3552814"/>
            <a:ext cx="422281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00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13</a:t>
            </a:r>
            <a:endParaRPr lang="ko-KR" altLang="en-US" sz="500" dirty="0">
              <a:solidFill>
                <a:schemeClr val="bg1"/>
              </a:solidFill>
              <a:latin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2281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7BD407FF-257D-8F6F-6C6D-67CFE134B6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id="{355AE55F-E6ED-D1DB-B14C-A1D97DD55F50}"/>
              </a:ext>
            </a:extLst>
          </p:cNvPr>
          <p:cNvGrpSpPr/>
          <p:nvPr/>
        </p:nvGrpSpPr>
        <p:grpSpPr>
          <a:xfrm>
            <a:off x="6494452" y="2824263"/>
            <a:ext cx="1487140" cy="1655683"/>
            <a:chOff x="6494452" y="2824263"/>
            <a:chExt cx="1487140" cy="1655683"/>
          </a:xfrm>
        </p:grpSpPr>
        <p:pic>
          <p:nvPicPr>
            <p:cNvPr id="41" name="그림 40">
              <a:extLst>
                <a:ext uri="{FF2B5EF4-FFF2-40B4-BE49-F238E27FC236}">
                  <a16:creationId xmlns:a16="http://schemas.microsoft.com/office/drawing/2014/main" id="{B072003B-5955-F34C-745F-DE37A4C3214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1345" r="2659" b="2256"/>
            <a:stretch>
              <a:fillRect/>
            </a:stretch>
          </p:blipFill>
          <p:spPr>
            <a:xfrm>
              <a:off x="6494452" y="2824263"/>
              <a:ext cx="1487140" cy="1655683"/>
            </a:xfrm>
            <a:prstGeom prst="rect">
              <a:avLst/>
            </a:prstGeom>
          </p:spPr>
        </p:pic>
        <p:pic>
          <p:nvPicPr>
            <p:cNvPr id="98" name="그래픽 97" descr="배지 6 단색으로 채워진">
              <a:extLst>
                <a:ext uri="{FF2B5EF4-FFF2-40B4-BE49-F238E27FC236}">
                  <a16:creationId xmlns:a16="http://schemas.microsoft.com/office/drawing/2014/main" id="{51125DEE-1DFE-A3E1-DEBF-ED0817FDAD2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359085" y="3012654"/>
              <a:ext cx="149393" cy="149393"/>
            </a:xfrm>
            <a:prstGeom prst="rect">
              <a:avLst/>
            </a:prstGeom>
          </p:spPr>
        </p:pic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9A9B6180-0473-3591-86D6-2E9FB070E6F7}"/>
              </a:ext>
            </a:extLst>
          </p:cNvPr>
          <p:cNvGrpSpPr/>
          <p:nvPr/>
        </p:nvGrpSpPr>
        <p:grpSpPr>
          <a:xfrm>
            <a:off x="4975429" y="2824263"/>
            <a:ext cx="1515133" cy="1655683"/>
            <a:chOff x="4975429" y="2824263"/>
            <a:chExt cx="1515133" cy="1655683"/>
          </a:xfrm>
        </p:grpSpPr>
        <p:pic>
          <p:nvPicPr>
            <p:cNvPr id="95" name="그림 94">
              <a:extLst>
                <a:ext uri="{FF2B5EF4-FFF2-40B4-BE49-F238E27FC236}">
                  <a16:creationId xmlns:a16="http://schemas.microsoft.com/office/drawing/2014/main" id="{F52CA4DD-BD96-FFD2-045E-46D79F91E30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026641" y="2824263"/>
              <a:ext cx="1463921" cy="1655683"/>
            </a:xfrm>
            <a:prstGeom prst="rect">
              <a:avLst/>
            </a:prstGeom>
          </p:spPr>
        </p:pic>
        <p:pic>
          <p:nvPicPr>
            <p:cNvPr id="90" name="그래픽 89" descr="배지 4 단색으로 채워진">
              <a:extLst>
                <a:ext uri="{FF2B5EF4-FFF2-40B4-BE49-F238E27FC236}">
                  <a16:creationId xmlns:a16="http://schemas.microsoft.com/office/drawing/2014/main" id="{8E7C98B2-EDC2-05F8-E502-F9541E0B527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022934" y="3784419"/>
              <a:ext cx="149393" cy="149393"/>
            </a:xfrm>
            <a:prstGeom prst="rect">
              <a:avLst/>
            </a:prstGeom>
          </p:spPr>
        </p:pic>
        <p:pic>
          <p:nvPicPr>
            <p:cNvPr id="10" name="그래픽 9" descr="배지 단색으로 채워진">
              <a:extLst>
                <a:ext uri="{FF2B5EF4-FFF2-40B4-BE49-F238E27FC236}">
                  <a16:creationId xmlns:a16="http://schemas.microsoft.com/office/drawing/2014/main" id="{C45F473D-4F31-90CE-FB85-A806486D65C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028128" y="3233743"/>
              <a:ext cx="149393" cy="149803"/>
            </a:xfrm>
            <a:prstGeom prst="rect">
              <a:avLst/>
            </a:prstGeom>
          </p:spPr>
        </p:pic>
        <p:pic>
          <p:nvPicPr>
            <p:cNvPr id="19" name="그래픽 18" descr="배지 3 단색으로 채워진">
              <a:extLst>
                <a:ext uri="{FF2B5EF4-FFF2-40B4-BE49-F238E27FC236}">
                  <a16:creationId xmlns:a16="http://schemas.microsoft.com/office/drawing/2014/main" id="{AB8508CF-AF98-B7FC-7259-9A9DA69E1B7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5023406" y="3602683"/>
              <a:ext cx="149393" cy="149393"/>
            </a:xfrm>
            <a:prstGeom prst="rect">
              <a:avLst/>
            </a:prstGeom>
          </p:spPr>
        </p:pic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C2F4874E-066F-7960-4E75-5F1E11811EDE}"/>
                </a:ext>
              </a:extLst>
            </p:cNvPr>
            <p:cNvGrpSpPr/>
            <p:nvPr/>
          </p:nvGrpSpPr>
          <p:grpSpPr>
            <a:xfrm>
              <a:off x="4975429" y="3948377"/>
              <a:ext cx="207305" cy="246221"/>
              <a:chOff x="4975429" y="3948377"/>
              <a:chExt cx="207305" cy="246221"/>
            </a:xfrm>
          </p:grpSpPr>
          <p:pic>
            <p:nvPicPr>
              <p:cNvPr id="11" name="그래픽 10" descr="배지 4 단색으로 채워진">
                <a:extLst>
                  <a:ext uri="{FF2B5EF4-FFF2-40B4-BE49-F238E27FC236}">
                    <a16:creationId xmlns:a16="http://schemas.microsoft.com/office/drawing/2014/main" id="{35A71CB1-C1C7-E05F-C1C5-8F7158CA098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5030334" y="3967231"/>
                <a:ext cx="152400" cy="152400"/>
              </a:xfrm>
              <a:prstGeom prst="rect">
                <a:avLst/>
              </a:prstGeom>
            </p:spPr>
          </p:pic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895BFF5-ED0C-FD55-CC26-D41F9F645471}"/>
                  </a:ext>
                </a:extLst>
              </p:cNvPr>
              <p:cNvSpPr txBox="1"/>
              <p:nvPr/>
            </p:nvSpPr>
            <p:spPr>
              <a:xfrm>
                <a:off x="4975429" y="3948377"/>
                <a:ext cx="149393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000" dirty="0">
                    <a:solidFill>
                      <a:schemeClr val="bg1"/>
                    </a:solidFill>
                  </a:rPr>
                  <a:t>`</a:t>
                </a:r>
                <a:endParaRPr lang="ko-KR" altLang="en-US" sz="1000" dirty="0">
                  <a:solidFill>
                    <a:schemeClr val="bg1"/>
                  </a:solidFill>
                </a:endParaRPr>
              </a:p>
            </p:txBody>
          </p:sp>
        </p:grpSp>
        <p:pic>
          <p:nvPicPr>
            <p:cNvPr id="15" name="그래픽 14" descr="배지 5 단색으로 채워진">
              <a:extLst>
                <a:ext uri="{FF2B5EF4-FFF2-40B4-BE49-F238E27FC236}">
                  <a16:creationId xmlns:a16="http://schemas.microsoft.com/office/drawing/2014/main" id="{DA3FE8DA-A789-7B19-008E-2CD66D1185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5549919" y="4232599"/>
              <a:ext cx="149393" cy="149393"/>
            </a:xfrm>
            <a:prstGeom prst="rect">
              <a:avLst/>
            </a:prstGeom>
          </p:spPr>
        </p:pic>
      </p:grpSp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id="{04B4FF20-5C8A-EB8C-30EE-F816720385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5162068"/>
              </p:ext>
            </p:extLst>
          </p:nvPr>
        </p:nvGraphicFramePr>
        <p:xfrm>
          <a:off x="5022032" y="2824264"/>
          <a:ext cx="2963450" cy="1655683"/>
        </p:xfrm>
        <a:graphic>
          <a:graphicData uri="http://schemas.openxmlformats.org/drawingml/2006/table">
            <a:tbl>
              <a:tblPr firstRow="1" bandRow="1">
                <a:tableStyleId>{1E1DC9A3-E698-4EF5-BE88-A5BA3D188DA4}</a:tableStyleId>
              </a:tblPr>
              <a:tblGrid>
                <a:gridCol w="1481725">
                  <a:extLst>
                    <a:ext uri="{9D8B030D-6E8A-4147-A177-3AD203B41FA5}">
                      <a16:colId xmlns:a16="http://schemas.microsoft.com/office/drawing/2014/main" val="3055312800"/>
                    </a:ext>
                  </a:extLst>
                </a:gridCol>
                <a:gridCol w="1481725">
                  <a:extLst>
                    <a:ext uri="{9D8B030D-6E8A-4147-A177-3AD203B41FA5}">
                      <a16:colId xmlns:a16="http://schemas.microsoft.com/office/drawing/2014/main" val="312413297"/>
                    </a:ext>
                  </a:extLst>
                </a:gridCol>
              </a:tblGrid>
              <a:tr h="1655683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9245708"/>
                  </a:ext>
                </a:extLst>
              </a:tr>
            </a:tbl>
          </a:graphicData>
        </a:graphic>
      </p:graphicFrame>
      <p:pic>
        <p:nvPicPr>
          <p:cNvPr id="7" name="그림 6">
            <a:extLst>
              <a:ext uri="{FF2B5EF4-FFF2-40B4-BE49-F238E27FC236}">
                <a16:creationId xmlns:a16="http://schemas.microsoft.com/office/drawing/2014/main" id="{97D27DA7-5890-0872-F492-58A623518B5B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17449" y="1142362"/>
            <a:ext cx="4638690" cy="2748304"/>
          </a:xfrm>
          <a:prstGeom prst="rect">
            <a:avLst/>
          </a:prstGeom>
          <a:ln>
            <a:solidFill>
              <a:schemeClr val="bg2"/>
            </a:solidFill>
          </a:ln>
        </p:spPr>
      </p:pic>
      <p:pic>
        <p:nvPicPr>
          <p:cNvPr id="6" name="그래픽 5" descr="배지 1 단색으로 채워진">
            <a:extLst>
              <a:ext uri="{FF2B5EF4-FFF2-40B4-BE49-F238E27FC236}">
                <a16:creationId xmlns:a16="http://schemas.microsoft.com/office/drawing/2014/main" id="{BD513B86-8AF7-5336-8A2D-D7DF7AF3139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655952" y="1982455"/>
            <a:ext cx="150053" cy="150464"/>
          </a:xfrm>
          <a:prstGeom prst="rect">
            <a:avLst/>
          </a:prstGeom>
        </p:spPr>
      </p:pic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972A47CE-A028-CDA7-2AFA-8E151264DF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5876722"/>
              </p:ext>
            </p:extLst>
          </p:nvPr>
        </p:nvGraphicFramePr>
        <p:xfrm>
          <a:off x="233848" y="159827"/>
          <a:ext cx="4622290" cy="655200"/>
        </p:xfrm>
        <a:graphic>
          <a:graphicData uri="http://schemas.openxmlformats.org/drawingml/2006/table">
            <a:tbl>
              <a:tblPr firstRow="1" bandRow="1">
                <a:tableStyleId>{1E1DC9A3-E698-4EF5-BE88-A5BA3D188DA4}</a:tableStyleId>
              </a:tblPr>
              <a:tblGrid>
                <a:gridCol w="694099">
                  <a:extLst>
                    <a:ext uri="{9D8B030D-6E8A-4147-A177-3AD203B41FA5}">
                      <a16:colId xmlns:a16="http://schemas.microsoft.com/office/drawing/2014/main" val="3206572510"/>
                    </a:ext>
                  </a:extLst>
                </a:gridCol>
                <a:gridCol w="2639858">
                  <a:extLst>
                    <a:ext uri="{9D8B030D-6E8A-4147-A177-3AD203B41FA5}">
                      <a16:colId xmlns:a16="http://schemas.microsoft.com/office/drawing/2014/main" val="1119478478"/>
                    </a:ext>
                  </a:extLst>
                </a:gridCol>
                <a:gridCol w="1288333">
                  <a:extLst>
                    <a:ext uri="{9D8B030D-6E8A-4147-A177-3AD203B41FA5}">
                      <a16:colId xmlns:a16="http://schemas.microsoft.com/office/drawing/2014/main" val="1740652819"/>
                    </a:ext>
                  </a:extLst>
                </a:gridCol>
              </a:tblGrid>
              <a:tr h="3276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1" dirty="0"/>
                        <a:t>화면 구현 </a:t>
                      </a:r>
                      <a:r>
                        <a:rPr lang="en-US" altLang="ko-KR" sz="500" b="1" dirty="0"/>
                        <a:t>ID</a:t>
                      </a:r>
                      <a:endParaRPr lang="ko-KR" altLang="en-US" sz="500" b="1" dirty="0"/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500" u="none" strike="noStrike" cap="none" dirty="0"/>
                        <a:t>SCR-CHT-002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1" dirty="0"/>
                        <a:t>요구사항 </a:t>
                      </a:r>
                      <a:r>
                        <a:rPr lang="en-US" altLang="ko-KR" sz="500" b="1" dirty="0"/>
                        <a:t>ID</a:t>
                      </a:r>
                      <a:endParaRPr lang="ko-KR" altLang="en-US" sz="500" b="1" dirty="0"/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2706925"/>
                  </a:ext>
                </a:extLst>
              </a:tr>
              <a:tr h="327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1" dirty="0"/>
                        <a:t>Screen Details</a:t>
                      </a:r>
                      <a:endParaRPr lang="ko-KR" altLang="en-US" sz="500" b="1" dirty="0"/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500" u="none" strike="noStrike" cap="none" dirty="0">
                          <a:solidFill>
                            <a:schemeClr val="dk1"/>
                          </a:solidFill>
                        </a:rPr>
                        <a:t>비밀번호 변경</a:t>
                      </a:r>
                      <a:endParaRPr lang="ko-KR" altLang="en-US" sz="500" u="none" strike="noStrike" cap="non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500" dirty="0">
                          <a:solidFill>
                            <a:schemeClr val="dk1"/>
                          </a:solidFill>
                        </a:rPr>
                        <a:t>REQ-</a:t>
                      </a:r>
                      <a:r>
                        <a:rPr lang="en-US" altLang="ko-KR" sz="500" u="none" strike="noStrike" cap="none" dirty="0"/>
                        <a:t>SIGN-002</a:t>
                      </a:r>
                      <a:endParaRPr lang="en-US" altLang="ko-KR" sz="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14088906"/>
                  </a:ext>
                </a:extLst>
              </a:tr>
            </a:tbl>
          </a:graphicData>
        </a:graphic>
      </p:graphicFrame>
      <p:sp>
        <p:nvSpPr>
          <p:cNvPr id="81" name="TextBox 80">
            <a:extLst>
              <a:ext uri="{FF2B5EF4-FFF2-40B4-BE49-F238E27FC236}">
                <a16:creationId xmlns:a16="http://schemas.microsoft.com/office/drawing/2014/main" id="{CBDB6D46-66E7-F1DF-5BF5-92711CE3D678}"/>
              </a:ext>
            </a:extLst>
          </p:cNvPr>
          <p:cNvSpPr txBox="1"/>
          <p:nvPr/>
        </p:nvSpPr>
        <p:spPr>
          <a:xfrm>
            <a:off x="2354889" y="4274270"/>
            <a:ext cx="36740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- 6 -</a:t>
            </a:r>
            <a:endParaRPr lang="ko-KR" altLang="en-US" sz="800" dirty="0"/>
          </a:p>
        </p:txBody>
      </p:sp>
      <p:graphicFrame>
        <p:nvGraphicFramePr>
          <p:cNvPr id="105" name="Google Shape;113;p15">
            <a:extLst>
              <a:ext uri="{FF2B5EF4-FFF2-40B4-BE49-F238E27FC236}">
                <a16:creationId xmlns:a16="http://schemas.microsoft.com/office/drawing/2014/main" id="{D39CD184-B6E9-4A30-B93C-C9E4B303A18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09185278"/>
              </p:ext>
            </p:extLst>
          </p:nvPr>
        </p:nvGraphicFramePr>
        <p:xfrm>
          <a:off x="5022032" y="159829"/>
          <a:ext cx="2963450" cy="1968504"/>
        </p:xfrm>
        <a:graphic>
          <a:graphicData uri="http://schemas.openxmlformats.org/drawingml/2006/table">
            <a:tbl>
              <a:tblPr>
                <a:noFill/>
                <a:tableStyleId>{1E1DC9A3-E698-4EF5-BE88-A5BA3D188DA4}</a:tableStyleId>
              </a:tblPr>
              <a:tblGrid>
                <a:gridCol w="553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0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760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u="none" strike="noStrike" cap="none" dirty="0" err="1"/>
                        <a:t>Description</a:t>
                      </a:r>
                      <a:endParaRPr sz="700" b="1" u="none" strike="noStrike" cap="none" dirty="0"/>
                    </a:p>
                  </a:txBody>
                  <a:tcPr marL="51500" marR="51500" marT="51500" marB="515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1276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altLang="ko-KR" sz="500" b="1" u="none" strike="noStrike" cap="none" dirty="0"/>
                        <a:t>1</a:t>
                      </a:r>
                      <a:endParaRPr lang="ko-KR" altLang="en-US" sz="500" b="1" u="none" strike="noStrike" cap="none" dirty="0"/>
                    </a:p>
                  </a:txBody>
                  <a:tcPr marL="51500" marR="51500" marT="51500" marB="515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500" dirty="0"/>
                        <a:t>사용자 기준 비밀번호 입력 요소 </a:t>
                      </a:r>
                      <a:r>
                        <a:rPr lang="en-US" altLang="ko-KR" sz="500" dirty="0"/>
                        <a:t>( </a:t>
                      </a:r>
                      <a:r>
                        <a:rPr lang="ko-KR" altLang="en-US" sz="500" dirty="0"/>
                        <a:t>사용자 기존 비밀번호 입력</a:t>
                      </a:r>
                      <a:r>
                        <a:rPr lang="en-US" altLang="ko-KR" sz="500" dirty="0"/>
                        <a:t>)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500" dirty="0"/>
                        <a:t>→ 사용자 확인 절차</a:t>
                      </a:r>
                      <a:endParaRPr lang="en-US" altLang="ko-KR" sz="5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500" dirty="0"/>
                        <a:t>→ 비밀번호 일치 시</a:t>
                      </a:r>
                      <a:r>
                        <a:rPr lang="en-US" altLang="ko-KR" sz="500" dirty="0"/>
                        <a:t>, </a:t>
                      </a:r>
                      <a:r>
                        <a:rPr lang="ko-KR" altLang="en-US" sz="500" dirty="0"/>
                        <a:t>비밀번호 인증완료 내용 현출</a:t>
                      </a:r>
                      <a:endParaRPr lang="en-US" altLang="ko-KR" sz="5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500" dirty="0"/>
                        <a:t>`1) </a:t>
                      </a:r>
                      <a:r>
                        <a:rPr lang="ko-KR" altLang="en-US" sz="500" dirty="0"/>
                        <a:t>기존 비밀번호와 일치하지 않을 시</a:t>
                      </a:r>
                      <a:r>
                        <a:rPr lang="en-US" altLang="ko-KR" sz="500" dirty="0"/>
                        <a:t>, </a:t>
                      </a:r>
                      <a:r>
                        <a:rPr lang="ko-KR" altLang="en-US" sz="500" dirty="0"/>
                        <a:t>경고 문구 현출</a:t>
                      </a:r>
                      <a:endParaRPr sz="500" dirty="0"/>
                    </a:p>
                  </a:txBody>
                  <a:tcPr marL="51500" marR="51500" marT="51500" marB="515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altLang="ko-KR" sz="500" b="1" u="none" strike="noStrike" cap="none"/>
                        <a:t>2</a:t>
                      </a:r>
                      <a:endParaRPr lang="ko-KR" altLang="en-US" sz="500" b="1" u="none" strike="noStrike" cap="none" dirty="0"/>
                    </a:p>
                  </a:txBody>
                  <a:tcPr marL="51500" marR="51500" marT="51500" marB="515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500" dirty="0">
                          <a:solidFill>
                            <a:schemeClr val="dk1"/>
                          </a:solidFill>
                        </a:rPr>
                        <a:t>비밀번호 인증 확인 완료 내용 </a:t>
                      </a:r>
                      <a:r>
                        <a:rPr lang="en-US" altLang="ko-KR" sz="500" dirty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500" dirty="0">
                          <a:solidFill>
                            <a:schemeClr val="dk1"/>
                          </a:solidFill>
                        </a:rPr>
                        <a:t>버튼 상 기능은 없음</a:t>
                      </a:r>
                      <a:r>
                        <a:rPr lang="en-US" altLang="ko-KR" sz="500" dirty="0">
                          <a:solidFill>
                            <a:schemeClr val="dk1"/>
                          </a:solidFill>
                        </a:rPr>
                        <a:t>)</a:t>
                      </a:r>
                    </a:p>
                  </a:txBody>
                  <a:tcPr marL="51500" marR="51500" marT="51500" marB="515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7511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b="1" u="none" strike="noStrike" cap="none"/>
                        <a:t>3</a:t>
                      </a:r>
                      <a:endParaRPr sz="500" b="1" u="none" strike="noStrike" cap="none"/>
                    </a:p>
                  </a:txBody>
                  <a:tcPr marL="51500" marR="51500" marT="51500" marB="515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500" dirty="0">
                          <a:solidFill>
                            <a:schemeClr val="dk1"/>
                          </a:solidFill>
                        </a:rPr>
                        <a:t>비밀번호 설정 요소 </a:t>
                      </a:r>
                      <a:r>
                        <a:rPr lang="en-US" altLang="ko-KR" sz="500" dirty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500" dirty="0">
                          <a:solidFill>
                            <a:schemeClr val="dk1"/>
                          </a:solidFill>
                        </a:rPr>
                        <a:t>사용자가 변경할 비밀번호 입력</a:t>
                      </a:r>
                      <a:r>
                        <a:rPr lang="en-US" altLang="ko-KR" sz="500" dirty="0">
                          <a:solidFill>
                            <a:schemeClr val="dk1"/>
                          </a:solidFill>
                        </a:rPr>
                        <a:t>)</a:t>
                      </a:r>
                      <a:endParaRPr lang="ko-KR" altLang="en-US" sz="500" dirty="0"/>
                    </a:p>
                  </a:txBody>
                  <a:tcPr marL="51500" marR="51500" marT="51500" marB="515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b="1" u="none" strike="noStrike" cap="none"/>
                        <a:t>4</a:t>
                      </a:r>
                      <a:endParaRPr sz="500" b="1" u="none" strike="noStrike" cap="none"/>
                    </a:p>
                  </a:txBody>
                  <a:tcPr marL="51500" marR="51500" marT="51500" marB="515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500" dirty="0"/>
                        <a:t>비밀번호 </a:t>
                      </a:r>
                      <a:r>
                        <a:rPr lang="en-US" altLang="ko-KR" sz="500" dirty="0"/>
                        <a:t>2</a:t>
                      </a:r>
                      <a:r>
                        <a:rPr lang="ko-KR" altLang="en-US" sz="500" dirty="0"/>
                        <a:t>차 입력 요소 </a:t>
                      </a:r>
                      <a:r>
                        <a:rPr lang="en-US" altLang="ko-KR" sz="500" dirty="0"/>
                        <a:t>(</a:t>
                      </a:r>
                      <a:r>
                        <a:rPr lang="ko-KR" altLang="en-US" sz="500" dirty="0"/>
                        <a:t>사용자 비밀번호 재입력</a:t>
                      </a:r>
                      <a:r>
                        <a:rPr lang="en-US" altLang="ko-KR" sz="500" dirty="0"/>
                        <a:t>)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500" dirty="0"/>
                        <a:t> </a:t>
                      </a:r>
                      <a:r>
                        <a:rPr lang="ko-KR" altLang="en-US" sz="500" dirty="0">
                          <a:solidFill>
                            <a:schemeClr val="dk1"/>
                          </a:solidFill>
                        </a:rPr>
                        <a:t>→ 비밀번호 일치 여부 확인 위함</a:t>
                      </a:r>
                      <a:r>
                        <a:rPr lang="en-US" altLang="ko-KR" sz="500" dirty="0">
                          <a:solidFill>
                            <a:schemeClr val="dk1"/>
                          </a:solidFill>
                        </a:rPr>
                        <a:t>.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500" dirty="0">
                          <a:solidFill>
                            <a:schemeClr val="dk1"/>
                          </a:solidFill>
                        </a:rPr>
                        <a:t>`4) </a:t>
                      </a:r>
                      <a:r>
                        <a:rPr lang="ko-KR" altLang="en-US" sz="500" dirty="0">
                          <a:solidFill>
                            <a:schemeClr val="dk1"/>
                          </a:solidFill>
                        </a:rPr>
                        <a:t>비밀번호 구성 조건 현출 </a:t>
                      </a:r>
                      <a:r>
                        <a:rPr lang="en-US" altLang="ko-KR" sz="500" dirty="0">
                          <a:solidFill>
                            <a:schemeClr val="dk1"/>
                          </a:solidFill>
                        </a:rPr>
                        <a:t>/ 1,</a:t>
                      </a:r>
                      <a:r>
                        <a:rPr lang="ko-KR" altLang="en-US" sz="5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500" dirty="0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ko-KR" altLang="en-US" sz="500" dirty="0">
                          <a:solidFill>
                            <a:schemeClr val="dk1"/>
                          </a:solidFill>
                        </a:rPr>
                        <a:t>차 비밀번호 </a:t>
                      </a:r>
                      <a:r>
                        <a:rPr lang="ko-KR" altLang="en-US" sz="500" dirty="0" err="1">
                          <a:solidFill>
                            <a:schemeClr val="dk1"/>
                          </a:solidFill>
                        </a:rPr>
                        <a:t>미일치</a:t>
                      </a:r>
                      <a:r>
                        <a:rPr lang="ko-KR" altLang="en-US" sz="500" dirty="0">
                          <a:solidFill>
                            <a:schemeClr val="dk1"/>
                          </a:solidFill>
                        </a:rPr>
                        <a:t> 시</a:t>
                      </a:r>
                      <a:r>
                        <a:rPr lang="en-US" altLang="ko-KR" sz="500" dirty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500" dirty="0">
                          <a:solidFill>
                            <a:schemeClr val="dk1"/>
                          </a:solidFill>
                        </a:rPr>
                        <a:t>경고 문구 현출</a:t>
                      </a:r>
                      <a:endParaRPr lang="ko-KR" altLang="en-US" sz="500" dirty="0"/>
                    </a:p>
                  </a:txBody>
                  <a:tcPr marL="51500" marR="51500" marT="51500" marB="5150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63061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b="1" u="none" strike="noStrike" cap="none"/>
                        <a:t>5</a:t>
                      </a:r>
                      <a:endParaRPr sz="500" b="1" u="none" strike="noStrike" cap="none"/>
                    </a:p>
                  </a:txBody>
                  <a:tcPr marL="51500" marR="51500" marT="51500" marB="515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500" dirty="0"/>
                        <a:t>비밀번호 변경 완료 버튼 </a:t>
                      </a:r>
                      <a:r>
                        <a:rPr lang="en-US" altLang="ko-KR" sz="500" dirty="0"/>
                        <a:t>(</a:t>
                      </a:r>
                      <a:r>
                        <a:rPr lang="ko-KR" altLang="en-US" sz="500" dirty="0"/>
                        <a:t>사용자가 비밀번호 입력까지 완료 후 클릭</a:t>
                      </a:r>
                      <a:r>
                        <a:rPr lang="en-US" altLang="ko-KR" sz="500" dirty="0"/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500" dirty="0"/>
                        <a:t> → 비밀번호 변경 </a:t>
                      </a:r>
                      <a:r>
                        <a:rPr lang="ko-KR" altLang="en-US" sz="500" dirty="0" err="1"/>
                        <a:t>완료창</a:t>
                      </a:r>
                      <a:r>
                        <a:rPr lang="ko-KR" altLang="en-US" sz="500" dirty="0"/>
                        <a:t> 현출 </a:t>
                      </a:r>
                      <a:r>
                        <a:rPr lang="en-US" altLang="ko-KR" sz="500" dirty="0"/>
                        <a:t>(</a:t>
                      </a:r>
                      <a:r>
                        <a:rPr lang="en-US" altLang="ko-KR" sz="500" dirty="0">
                          <a:solidFill>
                            <a:schemeClr val="dk1"/>
                          </a:solidFill>
                        </a:rPr>
                        <a:t>6)</a:t>
                      </a:r>
                      <a:endParaRPr lang="en-US" altLang="ko-KR" sz="800" dirty="0"/>
                    </a:p>
                  </a:txBody>
                  <a:tcPr marL="51500" marR="51500" marT="51500" marB="5150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9785332"/>
                  </a:ext>
                </a:extLst>
              </a:tr>
              <a:tr h="209393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b="1" u="none" strike="noStrike" cap="none" dirty="0"/>
                        <a:t>6</a:t>
                      </a:r>
                      <a:endParaRPr sz="500" b="1" u="none" strike="noStrike" cap="none" dirty="0"/>
                    </a:p>
                  </a:txBody>
                  <a:tcPr marL="51500" marR="51500" marT="51500" marB="515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500" dirty="0"/>
                        <a:t>비밀번호 변경 완료 확인 버튼 </a:t>
                      </a:r>
                      <a:r>
                        <a:rPr lang="en-US" altLang="ko-KR" sz="500" dirty="0"/>
                        <a:t>(</a:t>
                      </a:r>
                      <a:r>
                        <a:rPr lang="ko-KR" altLang="en-US" sz="500" dirty="0"/>
                        <a:t>클릭 시</a:t>
                      </a:r>
                      <a:r>
                        <a:rPr lang="en-US" altLang="ko-KR" sz="500" dirty="0"/>
                        <a:t>, </a:t>
                      </a:r>
                      <a:r>
                        <a:rPr lang="ko-KR" altLang="en-US" sz="500" dirty="0"/>
                        <a:t>로그인 화면 </a:t>
                      </a:r>
                      <a:r>
                        <a:rPr lang="en-US" altLang="ko-KR" sz="500" dirty="0">
                          <a:solidFill>
                            <a:schemeClr val="dk1"/>
                          </a:solidFill>
                        </a:rPr>
                        <a:t>SCR-SIGN-001</a:t>
                      </a:r>
                      <a:r>
                        <a:rPr lang="en-US" altLang="ko-KR" sz="500" u="none" strike="noStrike" cap="none" dirty="0"/>
                        <a:t> </a:t>
                      </a:r>
                      <a:r>
                        <a:rPr lang="ko-KR" altLang="en-US" sz="500" u="none" strike="noStrike" cap="none" dirty="0"/>
                        <a:t>이동</a:t>
                      </a:r>
                      <a:r>
                        <a:rPr lang="en-US" altLang="ko-KR" sz="500" u="none" strike="noStrike" cap="none" dirty="0"/>
                        <a:t>)</a:t>
                      </a:r>
                      <a:endParaRPr lang="en-US" altLang="ko-KR" sz="500" dirty="0"/>
                    </a:p>
                  </a:txBody>
                  <a:tcPr marL="51500" marR="51500" marT="51500" marB="5150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8314258"/>
                  </a:ext>
                </a:extLst>
              </a:tr>
            </a:tbl>
          </a:graphicData>
        </a:graphic>
      </p:graphicFrame>
      <p:pic>
        <p:nvPicPr>
          <p:cNvPr id="8" name="그래픽 7" descr="배지 1 단색으로 채워진">
            <a:extLst>
              <a:ext uri="{FF2B5EF4-FFF2-40B4-BE49-F238E27FC236}">
                <a16:creationId xmlns:a16="http://schemas.microsoft.com/office/drawing/2014/main" id="{0193F621-68F6-186B-0AA4-8A6EAC0FF54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655952" y="2143589"/>
            <a:ext cx="150053" cy="15046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6169AB4-18D0-7DBD-AB91-B2B55730AE1C}"/>
              </a:ext>
            </a:extLst>
          </p:cNvPr>
          <p:cNvSpPr txBox="1"/>
          <p:nvPr/>
        </p:nvSpPr>
        <p:spPr>
          <a:xfrm>
            <a:off x="1605554" y="2118283"/>
            <a:ext cx="1493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</a:rPr>
              <a:t>`</a:t>
            </a:r>
            <a:endParaRPr lang="ko-KR" altLang="en-US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88919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4DC8DC75-D024-840C-3405-46DF8FCAAB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E662BDA3-52D6-A74F-0D1F-0C5CE2F4EE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6635891"/>
              </p:ext>
            </p:extLst>
          </p:nvPr>
        </p:nvGraphicFramePr>
        <p:xfrm>
          <a:off x="233848" y="159827"/>
          <a:ext cx="4622290" cy="655200"/>
        </p:xfrm>
        <a:graphic>
          <a:graphicData uri="http://schemas.openxmlformats.org/drawingml/2006/table">
            <a:tbl>
              <a:tblPr firstRow="1" bandRow="1">
                <a:tableStyleId>{1E1DC9A3-E698-4EF5-BE88-A5BA3D188DA4}</a:tableStyleId>
              </a:tblPr>
              <a:tblGrid>
                <a:gridCol w="694099">
                  <a:extLst>
                    <a:ext uri="{9D8B030D-6E8A-4147-A177-3AD203B41FA5}">
                      <a16:colId xmlns:a16="http://schemas.microsoft.com/office/drawing/2014/main" val="3206572510"/>
                    </a:ext>
                  </a:extLst>
                </a:gridCol>
                <a:gridCol w="2639858">
                  <a:extLst>
                    <a:ext uri="{9D8B030D-6E8A-4147-A177-3AD203B41FA5}">
                      <a16:colId xmlns:a16="http://schemas.microsoft.com/office/drawing/2014/main" val="1119478478"/>
                    </a:ext>
                  </a:extLst>
                </a:gridCol>
                <a:gridCol w="1288333">
                  <a:extLst>
                    <a:ext uri="{9D8B030D-6E8A-4147-A177-3AD203B41FA5}">
                      <a16:colId xmlns:a16="http://schemas.microsoft.com/office/drawing/2014/main" val="1740652819"/>
                    </a:ext>
                  </a:extLst>
                </a:gridCol>
              </a:tblGrid>
              <a:tr h="3276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1" dirty="0"/>
                        <a:t>화면 구현 </a:t>
                      </a:r>
                      <a:r>
                        <a:rPr lang="en-US" altLang="ko-KR" sz="500" b="1" dirty="0"/>
                        <a:t>ID</a:t>
                      </a:r>
                      <a:endParaRPr lang="ko-KR" altLang="en-US" sz="500" b="1" dirty="0"/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500" u="none" strike="noStrike" cap="none" dirty="0"/>
                        <a:t>SCR-CHT-003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1" dirty="0"/>
                        <a:t>요구사항 </a:t>
                      </a:r>
                      <a:r>
                        <a:rPr lang="en-US" altLang="ko-KR" sz="500" b="1" dirty="0"/>
                        <a:t>ID</a:t>
                      </a:r>
                      <a:endParaRPr lang="ko-KR" altLang="en-US" sz="500" b="1" dirty="0"/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2706925"/>
                  </a:ext>
                </a:extLst>
              </a:tr>
              <a:tr h="327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1" dirty="0"/>
                        <a:t>Screen Details</a:t>
                      </a:r>
                      <a:endParaRPr lang="ko-KR" altLang="en-US" sz="500" b="1" dirty="0"/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500" u="none" strike="noStrike" cap="none" dirty="0">
                          <a:solidFill>
                            <a:schemeClr val="dk1"/>
                          </a:solidFill>
                        </a:rPr>
                        <a:t>회원 탈퇴</a:t>
                      </a:r>
                      <a:endParaRPr lang="ko-KR" altLang="en-US" sz="500" u="none" strike="noStrike" cap="non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500" dirty="0">
                          <a:solidFill>
                            <a:schemeClr val="dk1"/>
                          </a:solidFill>
                        </a:rPr>
                        <a:t>REQ-</a:t>
                      </a:r>
                      <a:r>
                        <a:rPr lang="en-US" altLang="ko-KR" sz="500" u="none" strike="noStrike" cap="none" dirty="0"/>
                        <a:t>SIGN-002</a:t>
                      </a:r>
                      <a:endParaRPr lang="en-US" altLang="ko-KR" sz="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14088906"/>
                  </a:ext>
                </a:extLst>
              </a:tr>
            </a:tbl>
          </a:graphicData>
        </a:graphic>
      </p:graphicFrame>
      <p:sp>
        <p:nvSpPr>
          <p:cNvPr id="81" name="TextBox 80">
            <a:extLst>
              <a:ext uri="{FF2B5EF4-FFF2-40B4-BE49-F238E27FC236}">
                <a16:creationId xmlns:a16="http://schemas.microsoft.com/office/drawing/2014/main" id="{898D6347-A90F-F92D-AC52-66A395DAA96C}"/>
              </a:ext>
            </a:extLst>
          </p:cNvPr>
          <p:cNvSpPr txBox="1"/>
          <p:nvPr/>
        </p:nvSpPr>
        <p:spPr>
          <a:xfrm>
            <a:off x="2354889" y="4274270"/>
            <a:ext cx="36740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- 6 -</a:t>
            </a:r>
            <a:endParaRPr lang="ko-KR" altLang="en-US" sz="800" dirty="0"/>
          </a:p>
        </p:txBody>
      </p:sp>
      <p:graphicFrame>
        <p:nvGraphicFramePr>
          <p:cNvPr id="105" name="Google Shape;113;p15">
            <a:extLst>
              <a:ext uri="{FF2B5EF4-FFF2-40B4-BE49-F238E27FC236}">
                <a16:creationId xmlns:a16="http://schemas.microsoft.com/office/drawing/2014/main" id="{46571F8F-E3F5-7BFE-6555-D28D6E32261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26485763"/>
              </p:ext>
            </p:extLst>
          </p:nvPr>
        </p:nvGraphicFramePr>
        <p:xfrm>
          <a:off x="5022032" y="159829"/>
          <a:ext cx="2963450" cy="1680800"/>
        </p:xfrm>
        <a:graphic>
          <a:graphicData uri="http://schemas.openxmlformats.org/drawingml/2006/table">
            <a:tbl>
              <a:tblPr>
                <a:noFill/>
                <a:tableStyleId>{1E1DC9A3-E698-4EF5-BE88-A5BA3D188DA4}</a:tableStyleId>
              </a:tblPr>
              <a:tblGrid>
                <a:gridCol w="553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0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760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u="none" strike="noStrike" cap="none" dirty="0" err="1"/>
                        <a:t>Description</a:t>
                      </a:r>
                      <a:endParaRPr sz="700" b="1" u="none" strike="noStrike" cap="none" dirty="0"/>
                    </a:p>
                  </a:txBody>
                  <a:tcPr marL="51500" marR="51500" marT="51500" marB="515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098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altLang="ko-KR" sz="500" b="1" u="none" strike="noStrike" cap="none" dirty="0"/>
                        <a:t>1</a:t>
                      </a:r>
                      <a:endParaRPr lang="ko-KR" altLang="en-US" sz="500" b="1" u="none" strike="noStrike" cap="none" dirty="0"/>
                    </a:p>
                  </a:txBody>
                  <a:tcPr marL="51500" marR="51500" marT="51500" marB="515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500" dirty="0"/>
                        <a:t>회원탈퇴 페이지 이동 버튼 </a:t>
                      </a:r>
                      <a:endParaRPr lang="en-US" altLang="ko-KR" sz="5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500" dirty="0"/>
                        <a:t>→ 회원탈퇴 위한 비밀번호 입력창으로 이동</a:t>
                      </a:r>
                      <a:r>
                        <a:rPr lang="en-US" altLang="ko-KR" sz="500" dirty="0"/>
                        <a:t>(4)</a:t>
                      </a:r>
                      <a:endParaRPr sz="500" dirty="0"/>
                    </a:p>
                  </a:txBody>
                  <a:tcPr marL="51500" marR="51500" marT="51500" marB="515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668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b="1" u="none" strike="noStrike" cap="none" dirty="0"/>
                        <a:t>2</a:t>
                      </a:r>
                      <a:endParaRPr sz="500" b="1" u="none" strike="noStrike" cap="none" dirty="0"/>
                    </a:p>
                  </a:txBody>
                  <a:tcPr marL="51500" marR="51500" marT="51500" marB="515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500" dirty="0"/>
                        <a:t>회원탈퇴 취소 버튼</a:t>
                      </a:r>
                      <a:endParaRPr lang="en-US" altLang="ko-KR" sz="5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500" dirty="0"/>
                        <a:t>→ 채팅 페이지로 복귀 </a:t>
                      </a:r>
                      <a:r>
                        <a:rPr lang="en-US" altLang="ko-KR" sz="500" dirty="0"/>
                        <a:t>(</a:t>
                      </a:r>
                      <a:r>
                        <a:rPr lang="en-US" altLang="ko-KR" sz="500" u="none" strike="noStrike" cap="none" dirty="0"/>
                        <a:t>SCR-CHT-001</a:t>
                      </a:r>
                      <a:r>
                        <a:rPr lang="en-US" altLang="ko-KR" sz="500" u="none" strike="noStrike" cap="none" dirty="0">
                          <a:solidFill>
                            <a:schemeClr val="dk1"/>
                          </a:solidFill>
                        </a:rPr>
                        <a:t>)</a:t>
                      </a:r>
                      <a:endParaRPr lang="en-US" altLang="ko-KR" sz="500" u="none" strike="noStrike" cap="none" dirty="0"/>
                    </a:p>
                  </a:txBody>
                  <a:tcPr marL="51500" marR="51500" marT="51500" marB="515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668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b="1" u="none" strike="noStrike" cap="none"/>
                        <a:t>3</a:t>
                      </a:r>
                      <a:endParaRPr sz="500" b="1" u="none" strike="noStrike" cap="none"/>
                    </a:p>
                  </a:txBody>
                  <a:tcPr marL="51500" marR="51500" marT="51500" marB="515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500" dirty="0">
                          <a:solidFill>
                            <a:schemeClr val="dk1"/>
                          </a:solidFill>
                        </a:rPr>
                        <a:t>비밀번호 입력 요소 </a:t>
                      </a:r>
                      <a:endParaRPr lang="en-US" altLang="ko-KR" sz="500" dirty="0">
                        <a:solidFill>
                          <a:schemeClr val="dk1"/>
                        </a:solidFill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500" dirty="0">
                          <a:solidFill>
                            <a:schemeClr val="dk1"/>
                          </a:solidFill>
                        </a:rPr>
                        <a:t>→ 사용자 기존 비밀번호 입력을 통한 회원탈퇴 전</a:t>
                      </a:r>
                      <a:r>
                        <a:rPr lang="en-US" altLang="ko-KR" sz="5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ko-KR" altLang="en-US" sz="500" dirty="0">
                          <a:solidFill>
                            <a:schemeClr val="dk1"/>
                          </a:solidFill>
                        </a:rPr>
                        <a:t>인증</a:t>
                      </a:r>
                      <a:endParaRPr lang="ko-KR" altLang="en-US" sz="500" dirty="0"/>
                    </a:p>
                  </a:txBody>
                  <a:tcPr marL="51500" marR="51500" marT="51500" marB="515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6682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b="1" u="none" strike="noStrike" cap="none"/>
                        <a:t>4</a:t>
                      </a:r>
                      <a:endParaRPr sz="500" b="1" u="none" strike="noStrike" cap="none"/>
                    </a:p>
                  </a:txBody>
                  <a:tcPr marL="51500" marR="51500" marT="51500" marB="515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500" dirty="0"/>
                        <a:t>비밀번호 </a:t>
                      </a:r>
                      <a:r>
                        <a:rPr lang="en-US" altLang="ko-KR" sz="500" dirty="0"/>
                        <a:t>2</a:t>
                      </a:r>
                      <a:r>
                        <a:rPr lang="ko-KR" altLang="en-US" sz="500" dirty="0"/>
                        <a:t>차 입력 요소 </a:t>
                      </a:r>
                      <a:r>
                        <a:rPr lang="en-US" altLang="ko-KR" sz="500" dirty="0"/>
                        <a:t>(</a:t>
                      </a:r>
                      <a:r>
                        <a:rPr lang="ko-KR" altLang="en-US" sz="500" dirty="0"/>
                        <a:t>사용자 비밀번호 재입력</a:t>
                      </a:r>
                      <a:r>
                        <a:rPr lang="en-US" altLang="ko-KR" sz="500" dirty="0"/>
                        <a:t>)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500" dirty="0"/>
                        <a:t> </a:t>
                      </a:r>
                      <a:r>
                        <a:rPr lang="ko-KR" altLang="en-US" sz="500" dirty="0">
                          <a:solidFill>
                            <a:schemeClr val="dk1"/>
                          </a:solidFill>
                        </a:rPr>
                        <a:t>→ 비밀번호 일치 여부 확인 위함</a:t>
                      </a:r>
                      <a:r>
                        <a:rPr lang="en-US" altLang="ko-KR" sz="500" dirty="0">
                          <a:solidFill>
                            <a:schemeClr val="dk1"/>
                          </a:solidFill>
                        </a:rPr>
                        <a:t>.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500" dirty="0">
                          <a:solidFill>
                            <a:schemeClr val="dk1"/>
                          </a:solidFill>
                        </a:rPr>
                        <a:t>`5) 1,</a:t>
                      </a:r>
                      <a:r>
                        <a:rPr lang="ko-KR" altLang="en-US" sz="500" dirty="0">
                          <a:solidFill>
                            <a:schemeClr val="dk1"/>
                          </a:solidFill>
                        </a:rPr>
                        <a:t> </a:t>
                      </a:r>
                      <a:r>
                        <a:rPr lang="en-US" altLang="ko-KR" sz="500" dirty="0">
                          <a:solidFill>
                            <a:schemeClr val="dk1"/>
                          </a:solidFill>
                        </a:rPr>
                        <a:t>2</a:t>
                      </a:r>
                      <a:r>
                        <a:rPr lang="ko-KR" altLang="en-US" sz="500" dirty="0">
                          <a:solidFill>
                            <a:schemeClr val="dk1"/>
                          </a:solidFill>
                        </a:rPr>
                        <a:t>차 비밀번호 </a:t>
                      </a:r>
                      <a:r>
                        <a:rPr lang="ko-KR" altLang="en-US" sz="500" dirty="0" err="1">
                          <a:solidFill>
                            <a:schemeClr val="dk1"/>
                          </a:solidFill>
                        </a:rPr>
                        <a:t>미일치</a:t>
                      </a:r>
                      <a:r>
                        <a:rPr lang="ko-KR" altLang="en-US" sz="500" dirty="0">
                          <a:solidFill>
                            <a:schemeClr val="dk1"/>
                          </a:solidFill>
                        </a:rPr>
                        <a:t> 시</a:t>
                      </a:r>
                      <a:r>
                        <a:rPr lang="en-US" altLang="ko-KR" sz="500" dirty="0">
                          <a:solidFill>
                            <a:schemeClr val="dk1"/>
                          </a:solidFill>
                        </a:rPr>
                        <a:t>, </a:t>
                      </a:r>
                      <a:r>
                        <a:rPr lang="ko-KR" altLang="en-US" sz="500" dirty="0">
                          <a:solidFill>
                            <a:schemeClr val="dk1"/>
                          </a:solidFill>
                        </a:rPr>
                        <a:t>경고 문구 현출</a:t>
                      </a:r>
                      <a:endParaRPr lang="ko-KR" altLang="en-US" sz="500" dirty="0"/>
                    </a:p>
                  </a:txBody>
                  <a:tcPr marL="51500" marR="51500" marT="51500" marB="5150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6306100"/>
                  </a:ext>
                </a:extLst>
              </a:tr>
              <a:tr h="24237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b="1" u="none" strike="noStrike" cap="none"/>
                        <a:t>5</a:t>
                      </a:r>
                      <a:endParaRPr sz="500" b="1" u="none" strike="noStrike" cap="none"/>
                    </a:p>
                  </a:txBody>
                  <a:tcPr marL="51500" marR="51500" marT="51500" marB="515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500" dirty="0"/>
                        <a:t>최종 탈퇴 확인 버튼 </a:t>
                      </a:r>
                      <a:endParaRPr lang="en-US" altLang="ko-KR" sz="5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500" dirty="0"/>
                        <a:t>→ 회원 탈퇴 완료 페이지로 이동 </a:t>
                      </a:r>
                      <a:r>
                        <a:rPr lang="en-US" altLang="ko-KR" sz="500" dirty="0"/>
                        <a:t>(7)</a:t>
                      </a:r>
                      <a:endParaRPr lang="ko-KR" altLang="en-US" sz="500" dirty="0"/>
                    </a:p>
                  </a:txBody>
                  <a:tcPr marL="51500" marR="51500" marT="51500" marB="5150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9785332"/>
                  </a:ext>
                </a:extLst>
              </a:tr>
            </a:tbl>
          </a:graphicData>
        </a:graphic>
      </p:graphicFrame>
      <p:grpSp>
        <p:nvGrpSpPr>
          <p:cNvPr id="5" name="그룹 4">
            <a:extLst>
              <a:ext uri="{FF2B5EF4-FFF2-40B4-BE49-F238E27FC236}">
                <a16:creationId xmlns:a16="http://schemas.microsoft.com/office/drawing/2014/main" id="{432F6FD4-C52B-BDF2-2588-796BCA64F529}"/>
              </a:ext>
            </a:extLst>
          </p:cNvPr>
          <p:cNvGrpSpPr/>
          <p:nvPr/>
        </p:nvGrpSpPr>
        <p:grpSpPr>
          <a:xfrm>
            <a:off x="233846" y="1119702"/>
            <a:ext cx="4599475" cy="2770964"/>
            <a:chOff x="233846" y="1119702"/>
            <a:chExt cx="4599475" cy="2770964"/>
          </a:xfrm>
        </p:grpSpPr>
        <p:pic>
          <p:nvPicPr>
            <p:cNvPr id="44" name="그림 43">
              <a:extLst>
                <a:ext uri="{FF2B5EF4-FFF2-40B4-BE49-F238E27FC236}">
                  <a16:creationId xmlns:a16="http://schemas.microsoft.com/office/drawing/2014/main" id="{F26372E6-AEF1-ED18-38F7-C1A3DC03478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3846" y="1119702"/>
              <a:ext cx="4599475" cy="2770964"/>
            </a:xfrm>
            <a:prstGeom prst="rect">
              <a:avLst/>
            </a:prstGeom>
            <a:ln>
              <a:solidFill>
                <a:srgbClr val="9E9E9E"/>
              </a:solidFill>
            </a:ln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1F8D687B-D5A3-DD10-C69B-0114CE359F44}"/>
                </a:ext>
              </a:extLst>
            </p:cNvPr>
            <p:cNvSpPr txBox="1"/>
            <p:nvPr/>
          </p:nvSpPr>
          <p:spPr>
            <a:xfrm>
              <a:off x="3009017" y="1519376"/>
              <a:ext cx="287258" cy="1538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400" b="1" dirty="0">
                  <a:solidFill>
                    <a:schemeClr val="bg1"/>
                  </a:solidFill>
                  <a:latin typeface="Aptos Light" panose="020F0502020204030204" pitchFamily="34" charset="0"/>
                </a:rPr>
                <a:t>취소</a:t>
              </a:r>
            </a:p>
          </p:txBody>
        </p:sp>
        <p:pic>
          <p:nvPicPr>
            <p:cNvPr id="12" name="그래픽 11" descr="배지 단색으로 채워진">
              <a:extLst>
                <a:ext uri="{FF2B5EF4-FFF2-40B4-BE49-F238E27FC236}">
                  <a16:creationId xmlns:a16="http://schemas.microsoft.com/office/drawing/2014/main" id="{A869EE2D-E0CB-0F44-35CB-C0EE2E9EFA5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059661" y="1401935"/>
              <a:ext cx="149393" cy="149393"/>
            </a:xfrm>
            <a:prstGeom prst="rect">
              <a:avLst/>
            </a:prstGeom>
          </p:spPr>
        </p:pic>
        <p:pic>
          <p:nvPicPr>
            <p:cNvPr id="36" name="그래픽 35" descr="배지 1 단색으로 채워진">
              <a:extLst>
                <a:ext uri="{FF2B5EF4-FFF2-40B4-BE49-F238E27FC236}">
                  <a16:creationId xmlns:a16="http://schemas.microsoft.com/office/drawing/2014/main" id="{66F9B5C4-9C83-ABF0-D401-5E9EC4B5728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689582" y="1401275"/>
              <a:ext cx="150053" cy="150053"/>
            </a:xfrm>
            <a:prstGeom prst="rect">
              <a:avLst/>
            </a:prstGeom>
          </p:spPr>
        </p:pic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89CD3378-B8AC-9FA8-1189-52EDF60A64EC}"/>
              </a:ext>
            </a:extLst>
          </p:cNvPr>
          <p:cNvGrpSpPr/>
          <p:nvPr/>
        </p:nvGrpSpPr>
        <p:grpSpPr>
          <a:xfrm>
            <a:off x="4981478" y="2810007"/>
            <a:ext cx="3000114" cy="1669939"/>
            <a:chOff x="4981478" y="2810007"/>
            <a:chExt cx="3000114" cy="1669939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C9B85ABE-6D37-8EF9-7257-DB21DEF982D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981478" y="2810007"/>
              <a:ext cx="3000114" cy="1669939"/>
            </a:xfrm>
            <a:prstGeom prst="rect">
              <a:avLst/>
            </a:prstGeom>
            <a:ln>
              <a:solidFill>
                <a:srgbClr val="9E9E9E"/>
              </a:solidFill>
            </a:ln>
          </p:spPr>
        </p:pic>
        <p:pic>
          <p:nvPicPr>
            <p:cNvPr id="16" name="그래픽 15" descr="배지 3 단색으로 채워진">
              <a:extLst>
                <a:ext uri="{FF2B5EF4-FFF2-40B4-BE49-F238E27FC236}">
                  <a16:creationId xmlns:a16="http://schemas.microsoft.com/office/drawing/2014/main" id="{09468AE7-B19F-FF0F-0FCA-89B91DFE668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5846031" y="3293675"/>
              <a:ext cx="149393" cy="149393"/>
            </a:xfrm>
            <a:prstGeom prst="rect">
              <a:avLst/>
            </a:prstGeom>
          </p:spPr>
        </p:pic>
        <p:pic>
          <p:nvPicPr>
            <p:cNvPr id="14" name="그래픽 13" descr="배지 4 단색으로 채워진">
              <a:extLst>
                <a:ext uri="{FF2B5EF4-FFF2-40B4-BE49-F238E27FC236}">
                  <a16:creationId xmlns:a16="http://schemas.microsoft.com/office/drawing/2014/main" id="{79AECA5B-9075-27E3-0355-1897DEA3DCC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5846032" y="3452171"/>
              <a:ext cx="149393" cy="149393"/>
            </a:xfrm>
            <a:prstGeom prst="rect">
              <a:avLst/>
            </a:prstGeom>
          </p:spPr>
        </p:pic>
        <p:pic>
          <p:nvPicPr>
            <p:cNvPr id="15" name="그래픽 14" descr="배지 5 단색으로 채워진">
              <a:extLst>
                <a:ext uri="{FF2B5EF4-FFF2-40B4-BE49-F238E27FC236}">
                  <a16:creationId xmlns:a16="http://schemas.microsoft.com/office/drawing/2014/main" id="{A562FE71-BD5B-0A65-DB2F-48969086B757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6280338" y="4114724"/>
              <a:ext cx="149393" cy="149393"/>
            </a:xfrm>
            <a:prstGeom prst="rect">
              <a:avLst/>
            </a:prstGeom>
          </p:spPr>
        </p:pic>
        <p:pic>
          <p:nvPicPr>
            <p:cNvPr id="2" name="그래픽 1" descr="배지 4 단색으로 채워진">
              <a:extLst>
                <a:ext uri="{FF2B5EF4-FFF2-40B4-BE49-F238E27FC236}">
                  <a16:creationId xmlns:a16="http://schemas.microsoft.com/office/drawing/2014/main" id="{B6DE2D44-0484-F52C-8F55-00F3854CAD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6304722" y="3557899"/>
              <a:ext cx="149393" cy="149393"/>
            </a:xfrm>
            <a:prstGeom prst="rect">
              <a:avLst/>
            </a:prstGeom>
          </p:spPr>
        </p:pic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A360AA85-0F38-0B10-33E4-1C6DA36795FB}"/>
                </a:ext>
              </a:extLst>
            </p:cNvPr>
            <p:cNvSpPr txBox="1"/>
            <p:nvPr/>
          </p:nvSpPr>
          <p:spPr>
            <a:xfrm>
              <a:off x="6272693" y="3540997"/>
              <a:ext cx="12192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800" dirty="0">
                  <a:solidFill>
                    <a:schemeClr val="bg1"/>
                  </a:solidFill>
                </a:rPr>
                <a:t>`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62595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3DB80570-BDCD-BA01-770C-EF831AFAD4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0C152F7E-0814-4093-B7D7-9D7A159D71CD}"/>
              </a:ext>
            </a:extLst>
          </p:cNvPr>
          <p:cNvGraphicFramePr>
            <a:graphicFrameLocks noGrp="1"/>
          </p:cNvGraphicFramePr>
          <p:nvPr/>
        </p:nvGraphicFramePr>
        <p:xfrm>
          <a:off x="233848" y="159827"/>
          <a:ext cx="4622290" cy="655200"/>
        </p:xfrm>
        <a:graphic>
          <a:graphicData uri="http://schemas.openxmlformats.org/drawingml/2006/table">
            <a:tbl>
              <a:tblPr firstRow="1" bandRow="1">
                <a:tableStyleId>{1E1DC9A3-E698-4EF5-BE88-A5BA3D188DA4}</a:tableStyleId>
              </a:tblPr>
              <a:tblGrid>
                <a:gridCol w="694099">
                  <a:extLst>
                    <a:ext uri="{9D8B030D-6E8A-4147-A177-3AD203B41FA5}">
                      <a16:colId xmlns:a16="http://schemas.microsoft.com/office/drawing/2014/main" val="3206572510"/>
                    </a:ext>
                  </a:extLst>
                </a:gridCol>
                <a:gridCol w="2639858">
                  <a:extLst>
                    <a:ext uri="{9D8B030D-6E8A-4147-A177-3AD203B41FA5}">
                      <a16:colId xmlns:a16="http://schemas.microsoft.com/office/drawing/2014/main" val="1119478478"/>
                    </a:ext>
                  </a:extLst>
                </a:gridCol>
                <a:gridCol w="1288333">
                  <a:extLst>
                    <a:ext uri="{9D8B030D-6E8A-4147-A177-3AD203B41FA5}">
                      <a16:colId xmlns:a16="http://schemas.microsoft.com/office/drawing/2014/main" val="1740652819"/>
                    </a:ext>
                  </a:extLst>
                </a:gridCol>
              </a:tblGrid>
              <a:tr h="3276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1" dirty="0"/>
                        <a:t>화면 구현 </a:t>
                      </a:r>
                      <a:r>
                        <a:rPr lang="en-US" altLang="ko-KR" sz="500" b="1" dirty="0"/>
                        <a:t>ID</a:t>
                      </a:r>
                      <a:endParaRPr lang="ko-KR" altLang="en-US" sz="500" b="1" dirty="0"/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500" u="none" strike="noStrike" cap="none" dirty="0"/>
                        <a:t>SCR-CHT-003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500" b="1" dirty="0"/>
                        <a:t>요구사항 </a:t>
                      </a:r>
                      <a:r>
                        <a:rPr lang="en-US" altLang="ko-KR" sz="500" b="1" dirty="0"/>
                        <a:t>ID</a:t>
                      </a:r>
                      <a:endParaRPr lang="ko-KR" altLang="en-US" sz="500" b="1" dirty="0"/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2706925"/>
                  </a:ext>
                </a:extLst>
              </a:tr>
              <a:tr h="3276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500" b="1" dirty="0"/>
                        <a:t>Screen Details</a:t>
                      </a:r>
                      <a:endParaRPr lang="ko-KR" altLang="en-US" sz="500" b="1" dirty="0"/>
                    </a:p>
                  </a:txBody>
                  <a:tcPr anchor="ctr"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500" u="none" strike="noStrike" cap="none" dirty="0">
                          <a:solidFill>
                            <a:schemeClr val="dk1"/>
                          </a:solidFill>
                        </a:rPr>
                        <a:t>회원 탈퇴</a:t>
                      </a:r>
                      <a:endParaRPr lang="ko-KR" altLang="en-US" sz="500" u="none" strike="noStrike" cap="non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500" dirty="0">
                          <a:solidFill>
                            <a:schemeClr val="dk1"/>
                          </a:solidFill>
                        </a:rPr>
                        <a:t>REQ-</a:t>
                      </a:r>
                      <a:r>
                        <a:rPr lang="en-US" altLang="ko-KR" sz="500" u="none" strike="noStrike" cap="none" dirty="0"/>
                        <a:t>SIGN-002</a:t>
                      </a:r>
                      <a:endParaRPr lang="en-US" altLang="ko-KR" sz="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14088906"/>
                  </a:ext>
                </a:extLst>
              </a:tr>
            </a:tbl>
          </a:graphicData>
        </a:graphic>
      </p:graphicFrame>
      <p:sp>
        <p:nvSpPr>
          <p:cNvPr id="81" name="TextBox 80">
            <a:extLst>
              <a:ext uri="{FF2B5EF4-FFF2-40B4-BE49-F238E27FC236}">
                <a16:creationId xmlns:a16="http://schemas.microsoft.com/office/drawing/2014/main" id="{99BB864C-448A-3072-048E-B828A891F5A0}"/>
              </a:ext>
            </a:extLst>
          </p:cNvPr>
          <p:cNvSpPr txBox="1"/>
          <p:nvPr/>
        </p:nvSpPr>
        <p:spPr>
          <a:xfrm>
            <a:off x="2354889" y="4274270"/>
            <a:ext cx="36740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- 6 -</a:t>
            </a:r>
            <a:endParaRPr lang="ko-KR" altLang="en-US" sz="800" dirty="0"/>
          </a:p>
        </p:txBody>
      </p:sp>
      <p:graphicFrame>
        <p:nvGraphicFramePr>
          <p:cNvPr id="105" name="Google Shape;113;p15">
            <a:extLst>
              <a:ext uri="{FF2B5EF4-FFF2-40B4-BE49-F238E27FC236}">
                <a16:creationId xmlns:a16="http://schemas.microsoft.com/office/drawing/2014/main" id="{389DF709-ACFA-72F0-117D-D8F4BA74AA3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04755440"/>
              </p:ext>
            </p:extLst>
          </p:nvPr>
        </p:nvGraphicFramePr>
        <p:xfrm>
          <a:off x="5022032" y="159829"/>
          <a:ext cx="2963450" cy="762200"/>
        </p:xfrm>
        <a:graphic>
          <a:graphicData uri="http://schemas.openxmlformats.org/drawingml/2006/table">
            <a:tbl>
              <a:tblPr>
                <a:noFill/>
                <a:tableStyleId>{1E1DC9A3-E698-4EF5-BE88-A5BA3D188DA4}</a:tableStyleId>
              </a:tblPr>
              <a:tblGrid>
                <a:gridCol w="553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10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760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b="1" u="none" strike="noStrike" cap="none" dirty="0" err="1"/>
                        <a:t>Description</a:t>
                      </a:r>
                      <a:endParaRPr sz="700" b="1" u="none" strike="noStrike" cap="none" dirty="0"/>
                    </a:p>
                  </a:txBody>
                  <a:tcPr marL="51500" marR="51500" marT="51500" marB="515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b="1" u="none" strike="noStrike" cap="none" dirty="0"/>
                    </a:p>
                  </a:txBody>
                  <a:tcPr marL="51500" marR="51500" marT="51500" marB="5150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92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500" b="1" u="none" strike="noStrike" cap="none" dirty="0"/>
                        <a:t>7</a:t>
                      </a:r>
                      <a:endParaRPr sz="500" b="1" u="none" strike="noStrike" cap="none" dirty="0"/>
                    </a:p>
                  </a:txBody>
                  <a:tcPr marL="51500" marR="51500" marT="51500" marB="515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500" dirty="0"/>
                        <a:t>최종 회원 탈퇴 완료 페이지</a:t>
                      </a:r>
                      <a:endParaRPr lang="en-US" altLang="ko-KR" sz="50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500" dirty="0">
                          <a:solidFill>
                            <a:schemeClr val="dk1"/>
                          </a:solidFill>
                        </a:rPr>
                        <a:t>→ 회원 탈퇴 완료 내용 안내 </a:t>
                      </a:r>
                      <a:r>
                        <a:rPr lang="en-US" altLang="ko-KR" sz="500" dirty="0">
                          <a:solidFill>
                            <a:schemeClr val="dk1"/>
                          </a:solidFill>
                        </a:rPr>
                        <a:t>(</a:t>
                      </a:r>
                      <a:r>
                        <a:rPr lang="ko-KR" altLang="en-US" sz="500" dirty="0">
                          <a:solidFill>
                            <a:schemeClr val="dk1"/>
                          </a:solidFill>
                        </a:rPr>
                        <a:t>안내문 현출 기능</a:t>
                      </a:r>
                      <a:r>
                        <a:rPr lang="en-US" altLang="ko-KR" sz="500" dirty="0">
                          <a:solidFill>
                            <a:schemeClr val="dk1"/>
                          </a:solidFill>
                        </a:rPr>
                        <a:t>)</a:t>
                      </a:r>
                    </a:p>
                  </a:txBody>
                  <a:tcPr marL="51500" marR="51500" marT="51500" marB="515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500" b="1" u="none" strike="noStrike" cap="none" dirty="0"/>
                        <a:t>8</a:t>
                      </a:r>
                      <a:endParaRPr sz="500" b="1" u="none" strike="noStrike" cap="none" dirty="0"/>
                    </a:p>
                  </a:txBody>
                  <a:tcPr marL="51500" marR="51500" marT="51500" marB="51500" anchor="ctr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500" dirty="0"/>
                        <a:t>메인 페이지 이동 버튼 </a:t>
                      </a:r>
                      <a:r>
                        <a:rPr lang="en-US" altLang="ko-KR" sz="500" dirty="0"/>
                        <a:t>(</a:t>
                      </a:r>
                      <a:r>
                        <a:rPr lang="en-US" altLang="ko-KR" sz="500" u="none" strike="noStrike" cap="none" dirty="0"/>
                        <a:t>SCR-MAIN-001)</a:t>
                      </a:r>
                    </a:p>
                  </a:txBody>
                  <a:tcPr marL="51500" marR="51500" marT="51500" marB="51500" anchor="ctr">
                    <a:lnL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7" name="그룹 6">
            <a:extLst>
              <a:ext uri="{FF2B5EF4-FFF2-40B4-BE49-F238E27FC236}">
                <a16:creationId xmlns:a16="http://schemas.microsoft.com/office/drawing/2014/main" id="{C3299C9A-FC8F-281E-7D7E-D9878E4F0322}"/>
              </a:ext>
            </a:extLst>
          </p:cNvPr>
          <p:cNvGrpSpPr/>
          <p:nvPr/>
        </p:nvGrpSpPr>
        <p:grpSpPr>
          <a:xfrm>
            <a:off x="233845" y="1119702"/>
            <a:ext cx="4599474" cy="2770964"/>
            <a:chOff x="233845" y="1119702"/>
            <a:chExt cx="4599474" cy="2770964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06A465C0-DC70-43F1-95DB-38B54E3B75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3845" y="1119702"/>
              <a:ext cx="4599474" cy="2770964"/>
            </a:xfrm>
            <a:prstGeom prst="rect">
              <a:avLst/>
            </a:prstGeom>
            <a:ln>
              <a:solidFill>
                <a:srgbClr val="9E9E9E"/>
              </a:solidFill>
            </a:ln>
          </p:spPr>
        </p:pic>
        <p:pic>
          <p:nvPicPr>
            <p:cNvPr id="5" name="그래픽 4" descr="배지 7 단색으로 채워진">
              <a:extLst>
                <a:ext uri="{FF2B5EF4-FFF2-40B4-BE49-F238E27FC236}">
                  <a16:creationId xmlns:a16="http://schemas.microsoft.com/office/drawing/2014/main" id="{6976F00C-28F9-CD42-55D7-3B67DE50A75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648013" y="1436278"/>
              <a:ext cx="149393" cy="149393"/>
            </a:xfrm>
            <a:prstGeom prst="rect">
              <a:avLst/>
            </a:prstGeom>
          </p:spPr>
        </p:pic>
        <p:pic>
          <p:nvPicPr>
            <p:cNvPr id="6" name="그래픽 5" descr="배지 8 단색으로 채워진">
              <a:extLst>
                <a:ext uri="{FF2B5EF4-FFF2-40B4-BE49-F238E27FC236}">
                  <a16:creationId xmlns:a16="http://schemas.microsoft.com/office/drawing/2014/main" id="{6CC8B61D-3619-277B-0C6D-92A2A2229D9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072193" y="2969164"/>
              <a:ext cx="149393" cy="14939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8848670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1233</TotalTime>
  <Words>1380</Words>
  <Application>Microsoft Office PowerPoint</Application>
  <PresentationFormat>사용자 지정</PresentationFormat>
  <Paragraphs>287</Paragraphs>
  <Slides>11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Aptos Light</vt:lpstr>
      <vt:lpstr>Arial</vt:lpstr>
      <vt:lpstr>Cascadia Code</vt:lpstr>
      <vt:lpstr>Simple Light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Playdata</dc:creator>
  <cp:lastModifiedBy>김태영[ 대학원석·박사통합과정재학 / 기계공학과 ]</cp:lastModifiedBy>
  <cp:revision>175</cp:revision>
  <dcterms:modified xsi:type="dcterms:W3CDTF">2025-10-26T13:32:08Z</dcterms:modified>
</cp:coreProperties>
</file>