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72" r:id="rId10"/>
    <p:sldId id="269" r:id="rId11"/>
    <p:sldId id="270" r:id="rId12"/>
    <p:sldId id="271" r:id="rId13"/>
    <p:sldId id="273" r:id="rId14"/>
    <p:sldId id="274" r:id="rId15"/>
    <p:sldId id="267" r:id="rId16"/>
    <p:sldId id="262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75E6B-4324-43D6-9EA4-9C7953EC7B98}" v="11" dt="2025-09-25T05:36:53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현 이" userId="2165d968411e2a35" providerId="LiveId" clId="{333D1FBC-A04C-4B1F-A45B-62E7BFA2DEBC}"/>
    <pc:docChg chg="undo custSel addSld delSld modSld sldOrd">
      <pc:chgData name="경현 이" userId="2165d968411e2a35" providerId="LiveId" clId="{333D1FBC-A04C-4B1F-A45B-62E7BFA2DEBC}" dt="2025-09-25T05:37:49.693" v="369" actId="14100"/>
      <pc:docMkLst>
        <pc:docMk/>
      </pc:docMkLst>
      <pc:sldChg chg="modSp mod">
        <pc:chgData name="경현 이" userId="2165d968411e2a35" providerId="LiveId" clId="{333D1FBC-A04C-4B1F-A45B-62E7BFA2DEBC}" dt="2025-09-25T05:28:32.373" v="322" actId="1036"/>
        <pc:sldMkLst>
          <pc:docMk/>
          <pc:sldMk cId="2098830706" sldId="260"/>
        </pc:sldMkLst>
        <pc:spChg chg="mod">
          <ac:chgData name="경현 이" userId="2165d968411e2a35" providerId="LiveId" clId="{333D1FBC-A04C-4B1F-A45B-62E7BFA2DEBC}" dt="2025-09-25T05:28:32.373" v="322" actId="1036"/>
          <ac:spMkLst>
            <pc:docMk/>
            <pc:sldMk cId="2098830706" sldId="260"/>
            <ac:spMk id="24" creationId="{5FDE3613-F744-3387-499B-40563345A55C}"/>
          </ac:spMkLst>
        </pc:spChg>
        <pc:spChg chg="mod">
          <ac:chgData name="경현 이" userId="2165d968411e2a35" providerId="LiveId" clId="{333D1FBC-A04C-4B1F-A45B-62E7BFA2DEBC}" dt="2025-09-25T05:28:13.077" v="301" actId="20577"/>
          <ac:spMkLst>
            <pc:docMk/>
            <pc:sldMk cId="2098830706" sldId="260"/>
            <ac:spMk id="27" creationId="{9F9BF7FA-E191-FF1B-117E-119249EE8856}"/>
          </ac:spMkLst>
        </pc:spChg>
      </pc:sldChg>
      <pc:sldChg chg="addSp delSp modSp del mod ord">
        <pc:chgData name="경현 이" userId="2165d968411e2a35" providerId="LiveId" clId="{333D1FBC-A04C-4B1F-A45B-62E7BFA2DEBC}" dt="2025-09-25T05:30:41.530" v="323" actId="47"/>
        <pc:sldMkLst>
          <pc:docMk/>
          <pc:sldMk cId="4070671390" sldId="265"/>
        </pc:sldMkLst>
        <pc:spChg chg="mod">
          <ac:chgData name="경현 이" userId="2165d968411e2a35" providerId="LiveId" clId="{333D1FBC-A04C-4B1F-A45B-62E7BFA2DEBC}" dt="2025-09-25T05:20:41.974" v="153" actId="1076"/>
          <ac:spMkLst>
            <pc:docMk/>
            <pc:sldMk cId="4070671390" sldId="265"/>
            <ac:spMk id="3" creationId="{7B515446-701B-0360-160F-FE622FCCC7E0}"/>
          </ac:spMkLst>
        </pc:spChg>
        <pc:spChg chg="mod">
          <ac:chgData name="경현 이" userId="2165d968411e2a35" providerId="LiveId" clId="{333D1FBC-A04C-4B1F-A45B-62E7BFA2DEBC}" dt="2025-09-25T05:20:38.799" v="146" actId="1035"/>
          <ac:spMkLst>
            <pc:docMk/>
            <pc:sldMk cId="4070671390" sldId="265"/>
            <ac:spMk id="7" creationId="{C25B4A11-B5E6-CA37-DCD3-CD2F6A91D9D5}"/>
          </ac:spMkLst>
        </pc:spChg>
        <pc:spChg chg="add mod">
          <ac:chgData name="경현 이" userId="2165d968411e2a35" providerId="LiveId" clId="{333D1FBC-A04C-4B1F-A45B-62E7BFA2DEBC}" dt="2025-09-25T05:26:29.896" v="249" actId="1037"/>
          <ac:spMkLst>
            <pc:docMk/>
            <pc:sldMk cId="4070671390" sldId="265"/>
            <ac:spMk id="9" creationId="{6EDC342D-9552-913E-C342-B00BD9630860}"/>
          </ac:spMkLst>
        </pc:spChg>
        <pc:spChg chg="add mod">
          <ac:chgData name="경현 이" userId="2165d968411e2a35" providerId="LiveId" clId="{333D1FBC-A04C-4B1F-A45B-62E7BFA2DEBC}" dt="2025-09-25T05:26:36.655" v="250" actId="14100"/>
          <ac:spMkLst>
            <pc:docMk/>
            <pc:sldMk cId="4070671390" sldId="265"/>
            <ac:spMk id="10" creationId="{D3345B51-DF32-5A79-965D-6CACF5C9CC56}"/>
          </ac:spMkLst>
        </pc:spChg>
        <pc:spChg chg="mod">
          <ac:chgData name="경현 이" userId="2165d968411e2a35" providerId="LiveId" clId="{333D1FBC-A04C-4B1F-A45B-62E7BFA2DEBC}" dt="2025-09-25T05:20:41.596" v="152" actId="1035"/>
          <ac:spMkLst>
            <pc:docMk/>
            <pc:sldMk cId="4070671390" sldId="265"/>
            <ac:spMk id="12" creationId="{18A09B60-BF52-BCF3-628F-AA92B77F1556}"/>
          </ac:spMkLst>
        </pc:spChg>
        <pc:picChg chg="add mod">
          <ac:chgData name="경현 이" userId="2165d968411e2a35" providerId="LiveId" clId="{333D1FBC-A04C-4B1F-A45B-62E7BFA2DEBC}" dt="2025-09-25T05:24:52.262" v="197" actId="14100"/>
          <ac:picMkLst>
            <pc:docMk/>
            <pc:sldMk cId="4070671390" sldId="265"/>
            <ac:picMk id="5" creationId="{DDC78FB0-0310-5715-EFC2-DAB3304EA9CA}"/>
          </ac:picMkLst>
        </pc:picChg>
        <pc:picChg chg="add mod">
          <ac:chgData name="경현 이" userId="2165d968411e2a35" providerId="LiveId" clId="{333D1FBC-A04C-4B1F-A45B-62E7BFA2DEBC}" dt="2025-09-25T05:24:56.038" v="199" actId="1076"/>
          <ac:picMkLst>
            <pc:docMk/>
            <pc:sldMk cId="4070671390" sldId="265"/>
            <ac:picMk id="8" creationId="{69E16D87-1BA3-B350-0A9A-E8469638130C}"/>
          </ac:picMkLst>
        </pc:picChg>
        <pc:picChg chg="del">
          <ac:chgData name="경현 이" userId="2165d968411e2a35" providerId="LiveId" clId="{333D1FBC-A04C-4B1F-A45B-62E7BFA2DEBC}" dt="2025-09-25T05:20:35.874" v="140" actId="478"/>
          <ac:picMkLst>
            <pc:docMk/>
            <pc:sldMk cId="4070671390" sldId="265"/>
            <ac:picMk id="14" creationId="{0418A10D-AFBA-CEE1-530C-B3D2661EE0CA}"/>
          </ac:picMkLst>
        </pc:picChg>
      </pc:sldChg>
      <pc:sldChg chg="addSp delSp modSp add mod">
        <pc:chgData name="경현 이" userId="2165d968411e2a35" providerId="LiveId" clId="{333D1FBC-A04C-4B1F-A45B-62E7BFA2DEBC}" dt="2025-09-25T05:09:56.408" v="20" actId="14100"/>
        <pc:sldMkLst>
          <pc:docMk/>
          <pc:sldMk cId="189841417" sldId="267"/>
        </pc:sldMkLst>
        <pc:picChg chg="add mod">
          <ac:chgData name="경현 이" userId="2165d968411e2a35" providerId="LiveId" clId="{333D1FBC-A04C-4B1F-A45B-62E7BFA2DEBC}" dt="2025-09-25T05:09:56.408" v="20" actId="14100"/>
          <ac:picMkLst>
            <pc:docMk/>
            <pc:sldMk cId="189841417" sldId="267"/>
            <ac:picMk id="5" creationId="{35BB71C4-3120-4848-E8D6-BD1A7E5B45E4}"/>
          </ac:picMkLst>
        </pc:picChg>
        <pc:picChg chg="del">
          <ac:chgData name="경현 이" userId="2165d968411e2a35" providerId="LiveId" clId="{333D1FBC-A04C-4B1F-A45B-62E7BFA2DEBC}" dt="2025-09-25T05:09:08.734" v="2" actId="478"/>
          <ac:picMkLst>
            <pc:docMk/>
            <pc:sldMk cId="189841417" sldId="267"/>
            <ac:picMk id="6" creationId="{B4518E5A-69B6-F182-76DF-4E24E72BEBF7}"/>
          </ac:picMkLst>
        </pc:picChg>
        <pc:picChg chg="add mod">
          <ac:chgData name="경현 이" userId="2165d968411e2a35" providerId="LiveId" clId="{333D1FBC-A04C-4B1F-A45B-62E7BFA2DEBC}" dt="2025-09-25T05:09:50.319" v="17" actId="14100"/>
          <ac:picMkLst>
            <pc:docMk/>
            <pc:sldMk cId="189841417" sldId="267"/>
            <ac:picMk id="9" creationId="{592624DA-FB67-B87B-DA76-B0FBD7C760D4}"/>
          </ac:picMkLst>
        </pc:picChg>
      </pc:sldChg>
      <pc:sldChg chg="del">
        <pc:chgData name="경현 이" userId="2165d968411e2a35" providerId="LiveId" clId="{333D1FBC-A04C-4B1F-A45B-62E7BFA2DEBC}" dt="2025-09-25T05:08:03.945" v="0" actId="2696"/>
        <pc:sldMkLst>
          <pc:docMk/>
          <pc:sldMk cId="823197770" sldId="267"/>
        </pc:sldMkLst>
      </pc:sldChg>
      <pc:sldChg chg="addSp delSp modSp mod">
        <pc:chgData name="경현 이" userId="2165d968411e2a35" providerId="LiveId" clId="{333D1FBC-A04C-4B1F-A45B-62E7BFA2DEBC}" dt="2025-09-25T05:35:10.532" v="347" actId="14100"/>
        <pc:sldMkLst>
          <pc:docMk/>
          <pc:sldMk cId="3756499384" sldId="269"/>
        </pc:sldMkLst>
        <pc:picChg chg="add del mod">
          <ac:chgData name="경현 이" userId="2165d968411e2a35" providerId="LiveId" clId="{333D1FBC-A04C-4B1F-A45B-62E7BFA2DEBC}" dt="2025-09-25T05:34:28.606" v="330" actId="478"/>
          <ac:picMkLst>
            <pc:docMk/>
            <pc:sldMk cId="3756499384" sldId="269"/>
            <ac:picMk id="5" creationId="{D41C0A6A-71A1-EF4E-756D-D31213B68979}"/>
          </ac:picMkLst>
        </pc:picChg>
        <pc:picChg chg="add del mod">
          <ac:chgData name="경현 이" userId="2165d968411e2a35" providerId="LiveId" clId="{333D1FBC-A04C-4B1F-A45B-62E7BFA2DEBC}" dt="2025-09-25T05:34:28.127" v="329" actId="478"/>
          <ac:picMkLst>
            <pc:docMk/>
            <pc:sldMk cId="3756499384" sldId="269"/>
            <ac:picMk id="8" creationId="{F71202DB-3BB1-73DC-6A6F-8BEF462B6277}"/>
          </ac:picMkLst>
        </pc:picChg>
        <pc:picChg chg="del">
          <ac:chgData name="경현 이" userId="2165d968411e2a35" providerId="LiveId" clId="{333D1FBC-A04C-4B1F-A45B-62E7BFA2DEBC}" dt="2025-09-25T05:15:51.599" v="108" actId="478"/>
          <ac:picMkLst>
            <pc:docMk/>
            <pc:sldMk cId="3756499384" sldId="269"/>
            <ac:picMk id="9" creationId="{ED8D0138-8461-BBC2-CDAD-C02AF37FD496}"/>
          </ac:picMkLst>
        </pc:picChg>
        <pc:picChg chg="del">
          <ac:chgData name="경현 이" userId="2165d968411e2a35" providerId="LiveId" clId="{333D1FBC-A04C-4B1F-A45B-62E7BFA2DEBC}" dt="2025-09-25T05:15:51.917" v="109" actId="478"/>
          <ac:picMkLst>
            <pc:docMk/>
            <pc:sldMk cId="3756499384" sldId="269"/>
            <ac:picMk id="11" creationId="{D8B19705-CBA8-5415-346A-A17E5DE6650F}"/>
          </ac:picMkLst>
        </pc:picChg>
        <pc:picChg chg="add mod">
          <ac:chgData name="경현 이" userId="2165d968411e2a35" providerId="LiveId" clId="{333D1FBC-A04C-4B1F-A45B-62E7BFA2DEBC}" dt="2025-09-25T05:35:10.532" v="347" actId="14100"/>
          <ac:picMkLst>
            <pc:docMk/>
            <pc:sldMk cId="3756499384" sldId="269"/>
            <ac:picMk id="13" creationId="{985B2BD1-9E5D-1D1B-1081-BFF589AAB4A1}"/>
          </ac:picMkLst>
        </pc:picChg>
        <pc:picChg chg="add mod">
          <ac:chgData name="경현 이" userId="2165d968411e2a35" providerId="LiveId" clId="{333D1FBC-A04C-4B1F-A45B-62E7BFA2DEBC}" dt="2025-09-25T05:35:08.038" v="346" actId="14100"/>
          <ac:picMkLst>
            <pc:docMk/>
            <pc:sldMk cId="3756499384" sldId="269"/>
            <ac:picMk id="15" creationId="{5407FEC5-0C79-C4C1-3770-7C89AB6B0FBC}"/>
          </ac:picMkLst>
        </pc:picChg>
      </pc:sldChg>
      <pc:sldChg chg="addSp delSp modSp mod">
        <pc:chgData name="경현 이" userId="2165d968411e2a35" providerId="LiveId" clId="{333D1FBC-A04C-4B1F-A45B-62E7BFA2DEBC}" dt="2025-09-25T05:37:34.068" v="368" actId="14100"/>
        <pc:sldMkLst>
          <pc:docMk/>
          <pc:sldMk cId="1216164233" sldId="270"/>
        </pc:sldMkLst>
        <pc:picChg chg="del">
          <ac:chgData name="경현 이" userId="2165d968411e2a35" providerId="LiveId" clId="{333D1FBC-A04C-4B1F-A45B-62E7BFA2DEBC}" dt="2025-09-25T05:36:45.379" v="348" actId="478"/>
          <ac:picMkLst>
            <pc:docMk/>
            <pc:sldMk cId="1216164233" sldId="270"/>
            <ac:picMk id="5" creationId="{C6FE8B7E-064E-64B0-6AC8-C0FCC359BAAE}"/>
          </ac:picMkLst>
        </pc:picChg>
        <pc:picChg chg="add mod">
          <ac:chgData name="경현 이" userId="2165d968411e2a35" providerId="LiveId" clId="{333D1FBC-A04C-4B1F-A45B-62E7BFA2DEBC}" dt="2025-09-25T05:37:28.325" v="366" actId="14100"/>
          <ac:picMkLst>
            <pc:docMk/>
            <pc:sldMk cId="1216164233" sldId="270"/>
            <ac:picMk id="6" creationId="{CAEAA19C-1E1B-36F6-85A6-650B5EF0CA0E}"/>
          </ac:picMkLst>
        </pc:picChg>
        <pc:picChg chg="del">
          <ac:chgData name="경현 이" userId="2165d968411e2a35" providerId="LiveId" clId="{333D1FBC-A04C-4B1F-A45B-62E7BFA2DEBC}" dt="2025-09-25T05:36:45.379" v="348" actId="478"/>
          <ac:picMkLst>
            <pc:docMk/>
            <pc:sldMk cId="1216164233" sldId="270"/>
            <ac:picMk id="8" creationId="{A06140C7-857C-AA53-3B0C-F49F965C841D}"/>
          </ac:picMkLst>
        </pc:picChg>
        <pc:picChg chg="add mod">
          <ac:chgData name="경현 이" userId="2165d968411e2a35" providerId="LiveId" clId="{333D1FBC-A04C-4B1F-A45B-62E7BFA2DEBC}" dt="2025-09-25T05:37:34.068" v="368" actId="14100"/>
          <ac:picMkLst>
            <pc:docMk/>
            <pc:sldMk cId="1216164233" sldId="270"/>
            <ac:picMk id="10" creationId="{2F5B1346-E8A4-3749-72BC-C0D13D2394C2}"/>
          </ac:picMkLst>
        </pc:picChg>
      </pc:sldChg>
      <pc:sldChg chg="addSp delSp modSp mod">
        <pc:chgData name="경현 이" userId="2165d968411e2a35" providerId="LiveId" clId="{333D1FBC-A04C-4B1F-A45B-62E7BFA2DEBC}" dt="2025-09-25T05:14:42.894" v="101" actId="14100"/>
        <pc:sldMkLst>
          <pc:docMk/>
          <pc:sldMk cId="2135226527" sldId="271"/>
        </pc:sldMkLst>
        <pc:picChg chg="add del">
          <ac:chgData name="경현 이" userId="2165d968411e2a35" providerId="LiveId" clId="{333D1FBC-A04C-4B1F-A45B-62E7BFA2DEBC}" dt="2025-09-25T05:14:08.438" v="87" actId="478"/>
          <ac:picMkLst>
            <pc:docMk/>
            <pc:sldMk cId="2135226527" sldId="271"/>
            <ac:picMk id="5" creationId="{0ECE50E9-22F7-2C5C-37A1-0F3E9FEC34CC}"/>
          </ac:picMkLst>
        </pc:picChg>
        <pc:picChg chg="del">
          <ac:chgData name="경현 이" userId="2165d968411e2a35" providerId="LiveId" clId="{333D1FBC-A04C-4B1F-A45B-62E7BFA2DEBC}" dt="2025-09-25T05:14:09.123" v="88" actId="478"/>
          <ac:picMkLst>
            <pc:docMk/>
            <pc:sldMk cId="2135226527" sldId="271"/>
            <ac:picMk id="6" creationId="{B0F323F7-A8A0-3ECC-740F-682D8EE19163}"/>
          </ac:picMkLst>
        </pc:picChg>
        <pc:picChg chg="add mod">
          <ac:chgData name="경현 이" userId="2165d968411e2a35" providerId="LiveId" clId="{333D1FBC-A04C-4B1F-A45B-62E7BFA2DEBC}" dt="2025-09-25T05:14:42.894" v="101" actId="14100"/>
          <ac:picMkLst>
            <pc:docMk/>
            <pc:sldMk cId="2135226527" sldId="271"/>
            <ac:picMk id="8" creationId="{47DC0298-F406-575A-A945-72A525044B1F}"/>
          </ac:picMkLst>
        </pc:picChg>
        <pc:picChg chg="add mod">
          <ac:chgData name="경현 이" userId="2165d968411e2a35" providerId="LiveId" clId="{333D1FBC-A04C-4B1F-A45B-62E7BFA2DEBC}" dt="2025-09-25T05:14:26.214" v="95" actId="1076"/>
          <ac:picMkLst>
            <pc:docMk/>
            <pc:sldMk cId="2135226527" sldId="271"/>
            <ac:picMk id="10" creationId="{EF98C579-205C-4B6D-8E46-BAF19934D5BF}"/>
          </ac:picMkLst>
        </pc:picChg>
      </pc:sldChg>
      <pc:sldChg chg="addSp delSp modSp mod">
        <pc:chgData name="경현 이" userId="2165d968411e2a35" providerId="LiveId" clId="{333D1FBC-A04C-4B1F-A45B-62E7BFA2DEBC}" dt="2025-09-25T05:15:00.775" v="107" actId="1037"/>
        <pc:sldMkLst>
          <pc:docMk/>
          <pc:sldMk cId="3298213877" sldId="273"/>
        </pc:sldMkLst>
        <pc:picChg chg="del">
          <ac:chgData name="경현 이" userId="2165d968411e2a35" providerId="LiveId" clId="{333D1FBC-A04C-4B1F-A45B-62E7BFA2DEBC}" dt="2025-09-25T05:13:03.209" v="64" actId="478"/>
          <ac:picMkLst>
            <pc:docMk/>
            <pc:sldMk cId="3298213877" sldId="273"/>
            <ac:picMk id="4" creationId="{CE910A04-10BA-05E7-5B5E-A6DA3A7BF933}"/>
          </ac:picMkLst>
        </pc:picChg>
        <pc:picChg chg="add mod">
          <ac:chgData name="경현 이" userId="2165d968411e2a35" providerId="LiveId" clId="{333D1FBC-A04C-4B1F-A45B-62E7BFA2DEBC}" dt="2025-09-25T05:15:00.379" v="106" actId="1038"/>
          <ac:picMkLst>
            <pc:docMk/>
            <pc:sldMk cId="3298213877" sldId="273"/>
            <ac:picMk id="6" creationId="{DB36877E-201F-79F8-57B2-74F8C3FEA5C7}"/>
          </ac:picMkLst>
        </pc:picChg>
        <pc:picChg chg="del">
          <ac:chgData name="경현 이" userId="2165d968411e2a35" providerId="LiveId" clId="{333D1FBC-A04C-4B1F-A45B-62E7BFA2DEBC}" dt="2025-09-25T05:12:38.880" v="63" actId="478"/>
          <ac:picMkLst>
            <pc:docMk/>
            <pc:sldMk cId="3298213877" sldId="273"/>
            <ac:picMk id="8" creationId="{FE29DE47-9616-88DC-F32B-E9096A86AED2}"/>
          </ac:picMkLst>
        </pc:picChg>
        <pc:picChg chg="add mod">
          <ac:chgData name="경현 이" userId="2165d968411e2a35" providerId="LiveId" clId="{333D1FBC-A04C-4B1F-A45B-62E7BFA2DEBC}" dt="2025-09-25T05:15:00.775" v="107" actId="1037"/>
          <ac:picMkLst>
            <pc:docMk/>
            <pc:sldMk cId="3298213877" sldId="273"/>
            <ac:picMk id="10" creationId="{EB7C2E28-FCD0-4AA4-EF0C-7FF0B8535D66}"/>
          </ac:picMkLst>
        </pc:picChg>
      </pc:sldChg>
      <pc:sldChg chg="addSp delSp modSp mod">
        <pc:chgData name="경현 이" userId="2165d968411e2a35" providerId="LiveId" clId="{333D1FBC-A04C-4B1F-A45B-62E7BFA2DEBC}" dt="2025-09-25T05:37:49.693" v="369" actId="14100"/>
        <pc:sldMkLst>
          <pc:docMk/>
          <pc:sldMk cId="3903371550" sldId="274"/>
        </pc:sldMkLst>
        <pc:spChg chg="mod">
          <ac:chgData name="경현 이" userId="2165d968411e2a35" providerId="LiveId" clId="{333D1FBC-A04C-4B1F-A45B-62E7BFA2DEBC}" dt="2025-09-25T05:11:39.485" v="41" actId="1076"/>
          <ac:spMkLst>
            <pc:docMk/>
            <pc:sldMk cId="3903371550" sldId="274"/>
            <ac:spMk id="3" creationId="{3066AB44-7C52-69B7-268B-F3E6BD0525AE}"/>
          </ac:spMkLst>
        </pc:spChg>
        <pc:picChg chg="add del mod">
          <ac:chgData name="경현 이" userId="2165d968411e2a35" providerId="LiveId" clId="{333D1FBC-A04C-4B1F-A45B-62E7BFA2DEBC}" dt="2025-09-25T05:11:00.938" v="38" actId="478"/>
          <ac:picMkLst>
            <pc:docMk/>
            <pc:sldMk cId="3903371550" sldId="274"/>
            <ac:picMk id="5" creationId="{D1F22EDB-2135-C03D-CC8B-256EE73D58CA}"/>
          </ac:picMkLst>
        </pc:picChg>
        <pc:picChg chg="add mod">
          <ac:chgData name="경현 이" userId="2165d968411e2a35" providerId="LiveId" clId="{333D1FBC-A04C-4B1F-A45B-62E7BFA2DEBC}" dt="2025-09-25T05:12:29.502" v="62" actId="1076"/>
          <ac:picMkLst>
            <pc:docMk/>
            <pc:sldMk cId="3903371550" sldId="274"/>
            <ac:picMk id="8" creationId="{BE003F7D-8F22-AE04-4243-11E6F31DB055}"/>
          </ac:picMkLst>
        </pc:picChg>
        <pc:picChg chg="del">
          <ac:chgData name="경현 이" userId="2165d968411e2a35" providerId="LiveId" clId="{333D1FBC-A04C-4B1F-A45B-62E7BFA2DEBC}" dt="2025-09-25T05:10:18.101" v="21" actId="478"/>
          <ac:picMkLst>
            <pc:docMk/>
            <pc:sldMk cId="3903371550" sldId="274"/>
            <ac:picMk id="10" creationId="{3CCF15F0-C41D-0346-E6AD-D01E177A9B63}"/>
          </ac:picMkLst>
        </pc:picChg>
        <pc:picChg chg="add mod">
          <ac:chgData name="경현 이" userId="2165d968411e2a35" providerId="LiveId" clId="{333D1FBC-A04C-4B1F-A45B-62E7BFA2DEBC}" dt="2025-09-25T05:37:49.693" v="369" actId="14100"/>
          <ac:picMkLst>
            <pc:docMk/>
            <pc:sldMk cId="3903371550" sldId="274"/>
            <ac:picMk id="11" creationId="{B174E58F-85C6-F636-8C64-EC676A4773FC}"/>
          </ac:picMkLst>
        </pc:picChg>
      </pc:sldChg>
      <pc:sldChg chg="new del">
        <pc:chgData name="경현 이" userId="2165d968411e2a35" providerId="LiveId" clId="{333D1FBC-A04C-4B1F-A45B-62E7BFA2DEBC}" dt="2025-09-25T05:32:24.771" v="325" actId="47"/>
        <pc:sldMkLst>
          <pc:docMk/>
          <pc:sldMk cId="168922704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D52-BFD3-485F-7B73-9003972C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0BDD4-DDF2-AFA1-1440-499B0C45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04E7-41FA-4B58-CB79-EB01AC4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D558-784A-4BA6-64F4-6343AC0F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9673-7617-C0E7-E853-A20AF8A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A609-7754-5F5C-2CAD-E9C008F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45C0D-7E6B-039F-8405-596B0EB9D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F537-64AD-326E-D00B-D9791CED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49EA1-C535-3943-E2D5-C065A1E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B184-0A32-6FA9-1936-2D8ABA75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00E2E7-762E-31FD-B75B-B65B8C161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BDA4D-9DE4-6C49-3D4C-0AA5C09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26CE5-5832-027D-A1E8-285D100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0912-51CB-C32E-68EA-6FF1C44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38A5A-ADCD-A6B2-71A5-04D5B72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F64F-0589-6467-E2AA-DE8E326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545FD-B3B5-1DF0-862F-425E8DF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83B3F-FF3A-E1C4-EA62-CBDDF05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DEE9-059F-7D66-B356-A96CE45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11F4-3F21-7B72-4AE2-37CCE8D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47BB-D560-6579-5AA2-DCE4062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A506E-9957-B9A9-2FC6-251B66EF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2AB6-2175-A4D9-9DE4-21D97F2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0C55A-BB3A-5C60-4DDA-89145D7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1A7E-0B95-0446-8DA6-45A90C1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83E6-83E7-2C9A-0A05-9D35205E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D35-6555-0F1C-9FA1-3C624D07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F8351-B284-BAC6-4E1F-047D23EB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5B7F4-1632-AD9B-1324-80B4FCA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E92A-EB46-8F75-5FD7-F23052FD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B728F-F790-96CF-6D63-22B1412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D013D-0EAE-6B20-97DF-58993D6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05A79-6B9E-EA2E-59F0-D410DA37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5BB41-F1CA-ABA3-02E0-615F2095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96DF5-D49C-1B60-D46A-D2A007F0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07DBD-6A74-10CF-8457-24DE0693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2B3F9-81ED-54A1-91FA-DEB4DBF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A6916-A410-D54E-0640-D82532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DBBD2-66AF-2F48-4216-821CE5D9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5295-4E43-B01D-D8EE-9963410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CD2882-1E3C-CCB8-8183-2A719ADB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A0421-886C-E01D-73C8-4D0F0EF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E33B1-BC73-E3B9-90CE-435BA77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D1765-0110-EF8E-E6EF-63BE57B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5A666-48FF-86BF-DBDC-3AE8D6C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5061D-4D44-2FA2-0299-7C1DDE0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AB5F-AC0B-8C01-AAE3-D16AAAD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079E-76FE-BEB3-82CA-8DDE76D1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FA0DE-5308-A7B1-23EE-7ED754E3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A9714-1333-4C3E-DB56-6FADEA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BD7AA-205C-0411-E2E7-AFE6E9F6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1D2AF-6645-1462-AF80-25CB397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ED42-C2BD-05E5-3793-F165CB7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F7D9-1A79-9DAA-C015-71C1CBEF5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2414F-FF03-8403-C504-B82500E7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BEE-7D15-56FD-FF05-FBE095E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32C69-4D1A-5D79-219D-542C720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CC728-3D51-E66B-1075-43C2CF4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2005C-3E80-14A4-4648-0A207D3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7BD56-F965-4821-CDF2-D7148597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B91F-60C2-CAB4-6CED-6C2CE35C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8F6C9-3B49-7B28-295C-ACABC4D5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CB82-21A3-0172-36AB-B6A0A89A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050" y="3429000"/>
            <a:ext cx="1218195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38400" y="927170"/>
            <a:ext cx="731520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친환경차량과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비친환경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차량의</a:t>
            </a:r>
            <a:endParaRPr lang="en-US"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10년간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변화추이</a:t>
            </a:r>
            <a:b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추이</a:t>
            </a:r>
            <a:endParaRPr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4389120"/>
            <a:ext cx="313098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 network 20기 5조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303520"/>
            <a:ext cx="4777270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박찬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정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원,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조준상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문창교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이경현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9195-E866-1D0B-D667-28695799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EFF22-4D45-49BF-8EB3-28300FFD050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B482-BA0C-C94B-D6C8-D6F74A98ED4B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125E-2BAB-9C5E-9643-ABC8A2B4EF3D}"/>
              </a:ext>
            </a:extLst>
          </p:cNvPr>
          <p:cNvSpPr txBox="1"/>
          <p:nvPr/>
        </p:nvSpPr>
        <p:spPr>
          <a:xfrm>
            <a:off x="2765196" y="76316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B1E27-8991-7AAB-D2ED-DF4647ADD05D}"/>
              </a:ext>
            </a:extLst>
          </p:cNvPr>
          <p:cNvSpPr txBox="1"/>
          <p:nvPr/>
        </p:nvSpPr>
        <p:spPr>
          <a:xfrm>
            <a:off x="3969487" y="73403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5B2BD1-9E5D-1D1B-1081-BFF589AA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866" y="1134146"/>
            <a:ext cx="5950406" cy="5486295"/>
          </a:xfrm>
          <a:prstGeom prst="rect">
            <a:avLst/>
          </a:prstGeom>
        </p:spPr>
      </p:pic>
      <p:pic>
        <p:nvPicPr>
          <p:cNvPr id="15" name="그림 14" descr="텍스트, 폰트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07FEC5-0C79-C4C1-3770-7C89AB6B0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" y="1134145"/>
            <a:ext cx="5687367" cy="54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E4CD-4E90-5756-3F99-E10A833F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2DE57-A3C7-C4AF-AE2C-5C59274F1E4F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72681-4D10-8891-5C50-B2E94F2110FD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D46F-FFDD-FB7C-DEEB-D2FB99196A20}"/>
              </a:ext>
            </a:extLst>
          </p:cNvPr>
          <p:cNvSpPr txBox="1"/>
          <p:nvPr/>
        </p:nvSpPr>
        <p:spPr>
          <a:xfrm>
            <a:off x="2820749" y="9827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A87FF-ABBD-647C-EC0E-34CD648F653F}"/>
              </a:ext>
            </a:extLst>
          </p:cNvPr>
          <p:cNvSpPr txBox="1"/>
          <p:nvPr/>
        </p:nvSpPr>
        <p:spPr>
          <a:xfrm>
            <a:off x="4025040" y="66215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그래프사진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AEAA19C-1E1B-36F6-85A6-650B5EF0C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92" y="1189858"/>
            <a:ext cx="5857598" cy="5281279"/>
          </a:xfrm>
          <a:prstGeom prst="rect">
            <a:avLst/>
          </a:prstGeom>
        </p:spPr>
      </p:pic>
      <p:pic>
        <p:nvPicPr>
          <p:cNvPr id="10" name="그림 9" descr="텍스트, 라인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5B1346-E8A4-3749-72BC-C0D13D239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0" y="1189858"/>
            <a:ext cx="5657871" cy="52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BF7-B677-66A8-EC25-7EDA95EC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495FF-2EC1-7763-67C5-4566D32DF07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10A1-EBA7-F6F8-CA70-6301D4ECB13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CFFE2-C779-C8AC-F153-F868A88447F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4EE9D-2C9F-105A-4321-1DF18C79ECD1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그래프사진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 descr="텍스트, 스크린샷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7DC0298-F406-575A-A945-72A525044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1" y="1050840"/>
            <a:ext cx="5479701" cy="5448773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98C579-205C-4B6D-8E46-BAF19934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76" y="1050840"/>
            <a:ext cx="568882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EBC9-8E37-F00F-25F7-410AC48A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D7832-BAFA-AAAD-1402-2CA5C04F901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5AF8A-4AA5-A0B8-E188-ADA03B8E2DF6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EC71-49A9-ED26-3953-AAE9593F562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6215A-632F-E793-F3D0-418D99D15F9B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요약 및 기타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36877E-201F-79F8-57B2-74F8C3FE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6" y="1085107"/>
            <a:ext cx="5594865" cy="5601186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7C2E28-FCD0-4AA4-EF0C-7FF0B8535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52" y="1050840"/>
            <a:ext cx="5943208" cy="5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63833-3FE7-4A09-865C-03942CD0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FF777-8368-7867-08AC-A1AC38A8B61B}"/>
              </a:ext>
            </a:extLst>
          </p:cNvPr>
          <p:cNvSpPr/>
          <p:nvPr/>
        </p:nvSpPr>
        <p:spPr>
          <a:xfrm>
            <a:off x="-1" y="9827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6AB44-7C52-69B7-268B-F3E6BD0525AE}"/>
              </a:ext>
            </a:extLst>
          </p:cNvPr>
          <p:cNvSpPr/>
          <p:nvPr/>
        </p:nvSpPr>
        <p:spPr>
          <a:xfrm>
            <a:off x="1" y="3447541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BDD3E-BABE-A1F6-1E17-7A988EF5320D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5FBE0-46D6-5634-947B-B98AC961A01E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(Q&amp;A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003F7D-8F22-AE04-4243-11E6F31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6" y="1050839"/>
            <a:ext cx="5766277" cy="5491087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74E58F-85C6-F636-8C64-EC676A477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84" y="1059553"/>
            <a:ext cx="5766277" cy="54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0DF5-CBED-892F-F8CE-252C0A89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C8FA8-4CD6-AFFB-4C1B-F2B186353E1C}"/>
              </a:ext>
            </a:extLst>
          </p:cNvPr>
          <p:cNvSpPr/>
          <p:nvPr/>
        </p:nvSpPr>
        <p:spPr>
          <a:xfrm>
            <a:off x="0" y="2686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6050A-ABAC-6E69-C91B-E0FF066A13E5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DC69-7812-B0B8-6E43-AB683FE2DC97}"/>
              </a:ext>
            </a:extLst>
          </p:cNvPr>
          <p:cNvSpPr txBox="1"/>
          <p:nvPr/>
        </p:nvSpPr>
        <p:spPr>
          <a:xfrm>
            <a:off x="2756808" y="5203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47C75-2D3C-F7EB-0FFD-463A34D327D7}"/>
              </a:ext>
            </a:extLst>
          </p:cNvPr>
          <p:cNvSpPr txBox="1"/>
          <p:nvPr/>
        </p:nvSpPr>
        <p:spPr>
          <a:xfrm>
            <a:off x="3969487" y="74423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GitHub(</a:t>
            </a:r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스크린샷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BB71C4-3120-4848-E8D6-BD1A7E5B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" y="1144348"/>
            <a:ext cx="5782946" cy="5508194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2624DA-FB67-B87B-DA76-B0FBD7C76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08" y="1144348"/>
            <a:ext cx="6202346" cy="55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78CA-9361-41B0-F40E-8B31BA5FD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0777F-F217-51D9-124D-85876703B6D4}"/>
              </a:ext>
            </a:extLst>
          </p:cNvPr>
          <p:cNvSpPr/>
          <p:nvPr/>
        </p:nvSpPr>
        <p:spPr>
          <a:xfrm>
            <a:off x="-1" y="-101989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EC71-B38A-62C7-7467-DCB0D6EA0829}"/>
              </a:ext>
            </a:extLst>
          </p:cNvPr>
          <p:cNvSpPr/>
          <p:nvPr/>
        </p:nvSpPr>
        <p:spPr>
          <a:xfrm>
            <a:off x="0" y="3296897"/>
            <a:ext cx="12191999" cy="3561103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3779-E2A6-6823-0078-D838ABC0BCDB}"/>
              </a:ext>
            </a:extLst>
          </p:cNvPr>
          <p:cNvSpPr txBox="1"/>
          <p:nvPr/>
        </p:nvSpPr>
        <p:spPr>
          <a:xfrm>
            <a:off x="2766856" y="211461"/>
            <a:ext cx="61839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한 줄 회고</a:t>
            </a:r>
            <a:endParaRPr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6571-BC09-79D1-A138-DA19E175EF92}"/>
              </a:ext>
            </a:extLst>
          </p:cNvPr>
          <p:cNvSpPr txBox="1"/>
          <p:nvPr/>
        </p:nvSpPr>
        <p:spPr>
          <a:xfrm>
            <a:off x="843924" y="1327370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   찬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357C-2187-7F23-5D37-7F95F12D6319}"/>
              </a:ext>
            </a:extLst>
          </p:cNvPr>
          <p:cNvSpPr txBox="1"/>
          <p:nvPr/>
        </p:nvSpPr>
        <p:spPr>
          <a:xfrm>
            <a:off x="843924" y="34990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조문상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7518F-2BC0-4B88-7B9F-2523135CC656}"/>
              </a:ext>
            </a:extLst>
          </p:cNvPr>
          <p:cNvSpPr txBox="1"/>
          <p:nvPr/>
        </p:nvSpPr>
        <p:spPr>
          <a:xfrm>
            <a:off x="843924" y="4605563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문창교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87DC-E1E9-CD8F-A997-9ECF46621E9D}"/>
              </a:ext>
            </a:extLst>
          </p:cNvPr>
          <p:cNvSpPr txBox="1"/>
          <p:nvPr/>
        </p:nvSpPr>
        <p:spPr>
          <a:xfrm>
            <a:off x="843924" y="5805985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이경현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DF613-FCAD-49FC-90C6-C519BE73F662}"/>
              </a:ext>
            </a:extLst>
          </p:cNvPr>
          <p:cNvSpPr txBox="1"/>
          <p:nvPr/>
        </p:nvSpPr>
        <p:spPr>
          <a:xfrm>
            <a:off x="843924" y="2396864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정래원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BB04C-3E32-7BBD-B827-E7C4E665F7A8}"/>
              </a:ext>
            </a:extLst>
          </p:cNvPr>
          <p:cNvSpPr txBox="1"/>
          <p:nvPr/>
        </p:nvSpPr>
        <p:spPr>
          <a:xfrm>
            <a:off x="2670544" y="582780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프로젝트를 하면서 많은 한계를 느끼고 더 많은 공부가 필요하다는 걸 느꼈습니다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많은 배려해 주신 팀원들에게 감사합니다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 도움으로 프로젝트를 마무리 할 수 있었습니다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2E97C-8925-74BF-E8D5-790D64F4A94D}"/>
              </a:ext>
            </a:extLst>
          </p:cNvPr>
          <p:cNvSpPr txBox="1"/>
          <p:nvPr/>
        </p:nvSpPr>
        <p:spPr>
          <a:xfrm>
            <a:off x="2650448" y="4497388"/>
            <a:ext cx="8945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수업에서 배운 파이썬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DB,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전부 사용해 볼 수 있는 프로젝트여서 배운 내용들이 얼마나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체화되어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있는지 알 수 있는 기회가 된 것 같습니다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머리로는 이해하고 적용할 수 있다고 생각했지만 실제 프로젝트에서는 생각보다 막히는 부분이 꽤 많아 당황스러웠습니다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그래도 팀원들이 서로 모르거나 헷갈리는 부분을 알려주면서 차근차근 해결해 나간 것 같아서 뿌듯했습니다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정말 고생 많으셨습니다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F7996-EAEA-5634-15CA-560C0723EA5C}"/>
              </a:ext>
            </a:extLst>
          </p:cNvPr>
          <p:cNvSpPr txBox="1"/>
          <p:nvPr/>
        </p:nvSpPr>
        <p:spPr>
          <a:xfrm>
            <a:off x="2670544" y="3388242"/>
            <a:ext cx="8945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줄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아는가와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있는가의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차이가 너무 컸습니다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점이 많았으나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팀원들이 도와줘서 문제를 해결할 수 있었고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것을 배우는 자리가 되었습니다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깃 사용과 협업하는 법을 배워가게 되었습니다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A96D8-9345-1B99-DA54-7844914D2385}"/>
              </a:ext>
            </a:extLst>
          </p:cNvPr>
          <p:cNvSpPr txBox="1"/>
          <p:nvPr/>
        </p:nvSpPr>
        <p:spPr>
          <a:xfrm>
            <a:off x="2670544" y="2352505"/>
            <a:ext cx="89453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처음 해보는 과정이라 많이 힘들었지만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도움 덕분에 점점 이해할 수 있게 되었습니다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이번 프로젝트를 진행하면서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자주 활용해 보았는데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다소 어렵게 느껴졌지만 협업에 매우 유용한 도구라는 것을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깨달았습니다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앞으로도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크롤링에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대해 더 깊이 배우고 싶습니다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6FDAA-3A85-CF1E-4BEE-9F2990B9D79B}"/>
              </a:ext>
            </a:extLst>
          </p:cNvPr>
          <p:cNvSpPr txBox="1"/>
          <p:nvPr/>
        </p:nvSpPr>
        <p:spPr>
          <a:xfrm>
            <a:off x="2650448" y="135983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팀원들과 첫 프로젝트를 진행하였는데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다들 서로 배려해주시고 좋은 사람들과 같이 작업할 수 있어서 좋았습니다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수업시간에 배운 부분들을 프로젝트에 잘 녹여낼 수 있어서 좋았고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다들 고생하셨습니다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96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48E89-A237-929D-CC86-3EA0CF38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4B72AD-2DCA-5D6E-EC1C-A1274537E6C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7BD83-18BB-7BB7-093A-DD0E295E2E70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BE9C2-08EE-C741-1956-F2C5E46B8EA3}"/>
              </a:ext>
            </a:extLst>
          </p:cNvPr>
          <p:cNvSpPr txBox="1"/>
          <p:nvPr/>
        </p:nvSpPr>
        <p:spPr>
          <a:xfrm>
            <a:off x="2453473" y="2911341"/>
            <a:ext cx="7285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17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3F63-3986-C7B3-9AB6-53D9A10F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4732-C050-1E4C-E99F-2B9643C1635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F5238-7825-508E-2EFF-6E2B6D51707B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DA1F-0316-A4CD-963D-E637F5D04100}"/>
              </a:ext>
            </a:extLst>
          </p:cNvPr>
          <p:cNvSpPr txBox="1"/>
          <p:nvPr/>
        </p:nvSpPr>
        <p:spPr>
          <a:xfrm>
            <a:off x="1319168" y="1124434"/>
            <a:ext cx="1344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29D05-4A2B-09C8-2A14-0EF88D4E6B5F}"/>
              </a:ext>
            </a:extLst>
          </p:cNvPr>
          <p:cNvSpPr txBox="1"/>
          <p:nvPr/>
        </p:nvSpPr>
        <p:spPr>
          <a:xfrm>
            <a:off x="2502982" y="1624699"/>
            <a:ext cx="65292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개발과정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및 기술 스택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및 시연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줄 회고</a:t>
            </a:r>
          </a:p>
          <a:p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3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1243-F308-BDCB-7FE4-9C4235F9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13C3-BF1B-7C64-79B6-CA036ED3C5F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D22D9-E920-7AA0-1493-BE7C21EB1F26}"/>
              </a:ext>
            </a:extLst>
          </p:cNvPr>
          <p:cNvSpPr/>
          <p:nvPr/>
        </p:nvSpPr>
        <p:spPr>
          <a:xfrm>
            <a:off x="-1016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389C-8AFF-4588-96DC-FD8AEEBBECD8}"/>
              </a:ext>
            </a:extLst>
          </p:cNvPr>
          <p:cNvSpPr txBox="1"/>
          <p:nvPr/>
        </p:nvSpPr>
        <p:spPr>
          <a:xfrm>
            <a:off x="814786" y="61460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프로젝트개요</a:t>
            </a:r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829F-DFAC-53E2-E283-0DA8B66B51E6}"/>
              </a:ext>
            </a:extLst>
          </p:cNvPr>
          <p:cNvSpPr txBox="1"/>
          <p:nvPr/>
        </p:nvSpPr>
        <p:spPr>
          <a:xfrm>
            <a:off x="1364614" y="1232536"/>
            <a:ext cx="858710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“ESG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친환경 트렌드 확산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내연기관차량에서 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수소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하이브리드로 전환되는 추세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869B2-8133-FB83-B708-87BD59228FA4}"/>
              </a:ext>
            </a:extLst>
          </p:cNvPr>
          <p:cNvSpPr txBox="1"/>
          <p:nvPr/>
        </p:nvSpPr>
        <p:spPr>
          <a:xfrm>
            <a:off x="1359710" y="3784373"/>
            <a:ext cx="87291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목표</a:t>
            </a: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통해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 차량 등록 변화 추이 분석</a:t>
            </a: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친환경차와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비친환경차의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시장 점유율 차이 시각화</a:t>
            </a:r>
          </a:p>
          <a:p>
            <a:pPr algn="just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2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EBD3-6CC8-0102-31B5-2AE4C12D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9C32A-EEC4-8532-A4A2-7C8E68DC0DB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C9704-46D1-9B3E-A98F-3C9790A9A9C9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FDE8A-0511-FD70-C7C7-83E27AD2707C}"/>
              </a:ext>
            </a:extLst>
          </p:cNvPr>
          <p:cNvSpPr txBox="1"/>
          <p:nvPr/>
        </p:nvSpPr>
        <p:spPr>
          <a:xfrm>
            <a:off x="2843684" y="424571"/>
            <a:ext cx="59184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스택</a:t>
            </a:r>
            <a:endParaRPr sz="5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상징, 로고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31B202-A686-D90D-482E-9C3D78CF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30" y="4248954"/>
            <a:ext cx="919947" cy="919947"/>
          </a:xfrm>
          <a:prstGeom prst="rect">
            <a:avLst/>
          </a:prstGeom>
        </p:spPr>
      </p:pic>
      <p:pic>
        <p:nvPicPr>
          <p:cNvPr id="11" name="그림 10" descr="텍스트, 스크린샷, 그래픽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133480-68CA-FA3D-2587-255D1DEA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48" y="4249053"/>
            <a:ext cx="919947" cy="919947"/>
          </a:xfrm>
          <a:prstGeom prst="rect">
            <a:avLst/>
          </a:prstGeom>
        </p:spPr>
      </p:pic>
      <p:pic>
        <p:nvPicPr>
          <p:cNvPr id="15" name="그림 14" descr="스크린샷, 직사각형, 라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9CAFD6-4E3E-9C5F-3C60-51C429B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13" y="4249053"/>
            <a:ext cx="1050333" cy="919947"/>
          </a:xfrm>
          <a:prstGeom prst="rect">
            <a:avLst/>
          </a:prstGeom>
        </p:spPr>
      </p:pic>
      <p:pic>
        <p:nvPicPr>
          <p:cNvPr id="17" name="그림 16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E91347-F53C-6289-7D1E-F2D6394E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429" y="4131859"/>
            <a:ext cx="1037141" cy="1037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8EF0D7-0D2A-F961-A3D2-049387A75882}"/>
              </a:ext>
            </a:extLst>
          </p:cNvPr>
          <p:cNvSpPr txBox="1"/>
          <p:nvPr/>
        </p:nvSpPr>
        <p:spPr>
          <a:xfrm>
            <a:off x="1136778" y="5204765"/>
            <a:ext cx="129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39E3-DC79-7C8F-2D61-E225CEF654F7}"/>
              </a:ext>
            </a:extLst>
          </p:cNvPr>
          <p:cNvSpPr txBox="1"/>
          <p:nvPr/>
        </p:nvSpPr>
        <p:spPr>
          <a:xfrm>
            <a:off x="9714371" y="526411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형성관리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BAF25-4F99-F4F4-D791-B10A1FD57C2B}"/>
              </a:ext>
            </a:extLst>
          </p:cNvPr>
          <p:cNvSpPr txBox="1"/>
          <p:nvPr/>
        </p:nvSpPr>
        <p:spPr>
          <a:xfrm>
            <a:off x="9800004" y="564136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82741-30EC-72D6-BD2F-A2E6BBC2B5EF}"/>
              </a:ext>
            </a:extLst>
          </p:cNvPr>
          <p:cNvSpPr txBox="1"/>
          <p:nvPr/>
        </p:nvSpPr>
        <p:spPr>
          <a:xfrm>
            <a:off x="6812638" y="5272030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백앤드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E3613-F744-3387-499B-40563345A55C}"/>
              </a:ext>
            </a:extLst>
          </p:cNvPr>
          <p:cNvSpPr txBox="1"/>
          <p:nvPr/>
        </p:nvSpPr>
        <p:spPr>
          <a:xfrm>
            <a:off x="5993239" y="5627027"/>
            <a:ext cx="309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Python, </a:t>
            </a:r>
            <a:r>
              <a:rPr lang="en-US" altLang="ko-KR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MYSQL  Work Bench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D5488-F830-92FB-EB41-650490AD5B05}"/>
              </a:ext>
            </a:extLst>
          </p:cNvPr>
          <p:cNvSpPr txBox="1"/>
          <p:nvPr/>
        </p:nvSpPr>
        <p:spPr>
          <a:xfrm>
            <a:off x="3745247" y="527009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프론트앤드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A12-FB83-647D-4070-D9C0716999E8}"/>
              </a:ext>
            </a:extLst>
          </p:cNvPr>
          <p:cNvSpPr txBox="1"/>
          <p:nvPr/>
        </p:nvSpPr>
        <p:spPr>
          <a:xfrm>
            <a:off x="3768588" y="5633210"/>
            <a:ext cx="117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BF7FA-E191-FF1B-117E-119249EE8856}"/>
              </a:ext>
            </a:extLst>
          </p:cNvPr>
          <p:cNvSpPr txBox="1"/>
          <p:nvPr/>
        </p:nvSpPr>
        <p:spPr>
          <a:xfrm>
            <a:off x="429024" y="5656751"/>
            <a:ext cx="271305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en-US" sz="1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MYSQL  Work Bench</a:t>
            </a:r>
            <a:endParaRPr sz="17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B6CE3-7285-5418-2274-DF4C6753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CE1A7-52C7-D12C-D95B-6877741F4DF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5B75A-B7EC-B462-C480-78A377970CC8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4E36-F533-FE27-4FE8-59AAB9ADB9B2}"/>
              </a:ext>
            </a:extLst>
          </p:cNvPr>
          <p:cNvSpPr txBox="1"/>
          <p:nvPr/>
        </p:nvSpPr>
        <p:spPr>
          <a:xfrm>
            <a:off x="2815531" y="457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02654-6A87-8961-1E1D-C5C2E76DD84B}"/>
              </a:ext>
            </a:extLst>
          </p:cNvPr>
          <p:cNvSpPr txBox="1"/>
          <p:nvPr/>
        </p:nvSpPr>
        <p:spPr>
          <a:xfrm>
            <a:off x="3425481" y="673661"/>
            <a:ext cx="5082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Eseoul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4DD7E3-BB5D-6F82-9671-EE444334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227659"/>
            <a:ext cx="11226800" cy="2329698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059281-9DF5-41D0-2C8D-0FD17BA9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552788"/>
            <a:ext cx="11226801" cy="33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F23F-71F6-EFBD-39B6-ACB14B6F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1B4CA-6C32-924B-A36F-D6355C3FFF9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094E2-A09E-F1E4-03F7-BB4F98A5CC1F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B733-9AC2-08C1-2272-6BA1DDF968CC}"/>
              </a:ext>
            </a:extLst>
          </p:cNvPr>
          <p:cNvSpPr txBox="1"/>
          <p:nvPr/>
        </p:nvSpPr>
        <p:spPr>
          <a:xfrm>
            <a:off x="2815531" y="-1332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2AC-7C04-3418-5908-F4964A5C027D}"/>
              </a:ext>
            </a:extLst>
          </p:cNvPr>
          <p:cNvSpPr txBox="1"/>
          <p:nvPr/>
        </p:nvSpPr>
        <p:spPr>
          <a:xfrm>
            <a:off x="3399731" y="703198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국토교통 통계누리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번호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99F834-33BC-A448-768B-EBA4D56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640822"/>
            <a:ext cx="11736475" cy="2936892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6EC39-F8E4-1813-9808-D53AE79E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5" y="1231761"/>
            <a:ext cx="5050972" cy="2337383"/>
          </a:xfrm>
          <a:prstGeom prst="rect">
            <a:avLst/>
          </a:prstGeom>
        </p:spPr>
      </p:pic>
      <p:pic>
        <p:nvPicPr>
          <p:cNvPr id="5" name="그림 4" descr="텍스트, 평행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4D3D74-5031-4631-CD8E-AC020A99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7" y="1231760"/>
            <a:ext cx="6511332" cy="2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5692-6E80-D3E1-1E82-E6CE9DD2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8C775-C3C1-30D1-30F0-F28AEF9CD13E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7330C-F2F0-0B6D-021E-1D5E9716C71B}"/>
              </a:ext>
            </a:extLst>
          </p:cNvPr>
          <p:cNvSpPr/>
          <p:nvPr/>
        </p:nvSpPr>
        <p:spPr>
          <a:xfrm>
            <a:off x="1" y="3428997"/>
            <a:ext cx="12098214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C525A-F200-EED2-FA13-EBA977E8178D}"/>
              </a:ext>
            </a:extLst>
          </p:cNvPr>
          <p:cNvSpPr txBox="1"/>
          <p:nvPr/>
        </p:nvSpPr>
        <p:spPr>
          <a:xfrm>
            <a:off x="2815531" y="15038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C5E8-6C98-9A12-46E0-01F76BB1CC83}"/>
              </a:ext>
            </a:extLst>
          </p:cNvPr>
          <p:cNvSpPr txBox="1"/>
          <p:nvPr/>
        </p:nvSpPr>
        <p:spPr>
          <a:xfrm>
            <a:off x="3366175" y="848309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현대자동차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0CCDE0-A5F0-21FC-033F-602AB074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3" y="1325362"/>
            <a:ext cx="5532254" cy="5300839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C4071F-021E-A633-F044-38F5C25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9" t="7691" r="3177"/>
          <a:stretch>
            <a:fillRect/>
          </a:stretch>
        </p:blipFill>
        <p:spPr>
          <a:xfrm>
            <a:off x="6205331" y="1325361"/>
            <a:ext cx="5691800" cy="53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C91-FE93-75AF-1F0B-D319CED3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43EC0-EF88-DA7E-FBBD-764B6487C72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743FE-2045-B03A-C4BE-FBD22ED0038C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CDF6-7D66-6264-F46F-01C84B63AFE3}"/>
              </a:ext>
            </a:extLst>
          </p:cNvPr>
          <p:cNvSpPr txBox="1"/>
          <p:nvPr/>
        </p:nvSpPr>
        <p:spPr>
          <a:xfrm>
            <a:off x="2756808" y="1249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34F53-5F40-FD1B-6233-92A9920BD339}"/>
              </a:ext>
            </a:extLst>
          </p:cNvPr>
          <p:cNvSpPr txBox="1"/>
          <p:nvPr/>
        </p:nvSpPr>
        <p:spPr>
          <a:xfrm>
            <a:off x="3969487" y="726451"/>
            <a:ext cx="377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명세서</a:t>
            </a:r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 descr="텍스트, 번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CF2E62-A541-3CEE-533E-7DE242FF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4332886"/>
            <a:ext cx="10917476" cy="2480228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DE4561-1CD5-433C-AF24-E49520678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" y="1249670"/>
            <a:ext cx="10917475" cy="30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9CBB-0186-19F7-402D-48CCBA94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04AEA-1226-1820-04E1-D1D77050CC62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B5191-0782-2ED5-8B73-7CC38AE225A7}"/>
              </a:ext>
            </a:extLst>
          </p:cNvPr>
          <p:cNvSpPr/>
          <p:nvPr/>
        </p:nvSpPr>
        <p:spPr>
          <a:xfrm>
            <a:off x="80388" y="3419173"/>
            <a:ext cx="12111612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2562-D80A-941F-81E9-FE18C830371D}"/>
              </a:ext>
            </a:extLst>
          </p:cNvPr>
          <p:cNvSpPr txBox="1"/>
          <p:nvPr/>
        </p:nvSpPr>
        <p:spPr>
          <a:xfrm>
            <a:off x="2756808" y="233549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04589-9263-5175-E55D-F47507F77A7F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MYSQL(Data)</a:t>
            </a:r>
            <a:endParaRPr sz="2000" b="1" dirty="0"/>
          </a:p>
        </p:txBody>
      </p:sp>
      <p:pic>
        <p:nvPicPr>
          <p:cNvPr id="5" name="그림 4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405ADD-1757-F289-5E31-7016D33E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1" y="1202363"/>
            <a:ext cx="4386640" cy="3259340"/>
          </a:xfrm>
          <a:prstGeom prst="rect">
            <a:avLst/>
          </a:prstGeom>
        </p:spPr>
      </p:pic>
      <p:pic>
        <p:nvPicPr>
          <p:cNvPr id="10" name="그림 9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C51597-A82B-2D0D-C17C-E69D959C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19" y="2690658"/>
            <a:ext cx="4433929" cy="3463868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306B53-F33A-FBF2-C08D-B64EB19F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2" y="943813"/>
            <a:ext cx="4944346" cy="3593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FC4E9-D825-257A-38F5-1879952BD4CB}"/>
              </a:ext>
            </a:extLst>
          </p:cNvPr>
          <p:cNvSpPr txBox="1"/>
          <p:nvPr/>
        </p:nvSpPr>
        <p:spPr>
          <a:xfrm>
            <a:off x="7915965" y="453279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Query </a:t>
            </a:r>
            <a:r>
              <a:rPr lang="ko-KR" altLang="en-US" sz="2800" b="1" dirty="0"/>
              <a:t>작성</a:t>
            </a:r>
            <a:endParaRPr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2553B-769B-702F-1278-58EA57789414}"/>
              </a:ext>
            </a:extLst>
          </p:cNvPr>
          <p:cNvSpPr txBox="1"/>
          <p:nvPr/>
        </p:nvSpPr>
        <p:spPr>
          <a:xfrm>
            <a:off x="1747082" y="474840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ERD </a:t>
            </a:r>
            <a:r>
              <a:rPr lang="ko-KR" altLang="en-US" sz="2800" b="1" dirty="0"/>
              <a:t>생성</a:t>
            </a:r>
            <a:endParaRPr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8F307-D488-C2D8-B1BE-B9F3CD3DD99A}"/>
              </a:ext>
            </a:extLst>
          </p:cNvPr>
          <p:cNvSpPr txBox="1"/>
          <p:nvPr/>
        </p:nvSpPr>
        <p:spPr>
          <a:xfrm>
            <a:off x="4793884" y="618462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테이블생성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05263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417</Words>
  <Application>Microsoft Office PowerPoint</Application>
  <PresentationFormat>와이드스크린</PresentationFormat>
  <Paragraphs>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경현 이</dc:creator>
  <cp:lastModifiedBy>경현 이</cp:lastModifiedBy>
  <cp:revision>1</cp:revision>
  <dcterms:created xsi:type="dcterms:W3CDTF">2025-09-24T05:12:06Z</dcterms:created>
  <dcterms:modified xsi:type="dcterms:W3CDTF">2025-09-25T05:37:58Z</dcterms:modified>
</cp:coreProperties>
</file>