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72" r:id="rId12"/>
    <p:sldId id="269" r:id="rId13"/>
    <p:sldId id="270" r:id="rId14"/>
    <p:sldId id="271" r:id="rId15"/>
    <p:sldId id="273" r:id="rId16"/>
    <p:sldId id="274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1B96E-6E3A-4BEF-8DA1-15374640BE6C}" v="19" dt="2025-09-24T11:30:55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현 이" userId="2165d968411e2a35" providerId="LiveId" clId="{333D1FBC-A04C-4B1F-A45B-62E7BFA2DEBC}"/>
    <pc:docChg chg="undo custSel addSld modSld">
      <pc:chgData name="경현 이" userId="2165d968411e2a35" providerId="LiveId" clId="{333D1FBC-A04C-4B1F-A45B-62E7BFA2DEBC}" dt="2025-09-24T11:31:34.992" v="766" actId="14100"/>
      <pc:docMkLst>
        <pc:docMk/>
      </pc:docMkLst>
      <pc:sldChg chg="modSp mod">
        <pc:chgData name="경현 이" userId="2165d968411e2a35" providerId="LiveId" clId="{333D1FBC-A04C-4B1F-A45B-62E7BFA2DEBC}" dt="2025-09-24T08:15:58.633" v="153" actId="20577"/>
        <pc:sldMkLst>
          <pc:docMk/>
          <pc:sldMk cId="971360948" sldId="258"/>
        </pc:sldMkLst>
        <pc:spChg chg="mod">
          <ac:chgData name="경현 이" userId="2165d968411e2a35" providerId="LiveId" clId="{333D1FBC-A04C-4B1F-A45B-62E7BFA2DEBC}" dt="2025-09-24T08:15:58.633" v="153" actId="20577"/>
          <ac:spMkLst>
            <pc:docMk/>
            <pc:sldMk cId="971360948" sldId="258"/>
            <ac:spMk id="8" creationId="{CDF29D05-4A2B-09C8-2A14-0EF88D4E6B5F}"/>
          </ac:spMkLst>
        </pc:spChg>
      </pc:sldChg>
      <pc:sldChg chg="addSp delSp modSp mod">
        <pc:chgData name="경현 이" userId="2165d968411e2a35" providerId="LiveId" clId="{333D1FBC-A04C-4B1F-A45B-62E7BFA2DEBC}" dt="2025-09-24T09:24:37.826" v="185" actId="1076"/>
        <pc:sldMkLst>
          <pc:docMk/>
          <pc:sldMk cId="2098830706" sldId="260"/>
        </pc:sldMkLst>
        <pc:spChg chg="add del mod">
          <ac:chgData name="경현 이" userId="2165d968411e2a35" providerId="LiveId" clId="{333D1FBC-A04C-4B1F-A45B-62E7BFA2DEBC}" dt="2025-09-24T09:24:37.826" v="185" actId="1076"/>
          <ac:spMkLst>
            <pc:docMk/>
            <pc:sldMk cId="2098830706" sldId="260"/>
            <ac:spMk id="2" creationId="{B4F9C32A-EEC4-8532-A4A2-7C8E68DC0DBA}"/>
          </ac:spMkLst>
        </pc:spChg>
        <pc:spChg chg="mod">
          <ac:chgData name="경현 이" userId="2165d968411e2a35" providerId="LiveId" clId="{333D1FBC-A04C-4B1F-A45B-62E7BFA2DEBC}" dt="2025-09-24T09:24:31.282" v="181" actId="1076"/>
          <ac:spMkLst>
            <pc:docMk/>
            <pc:sldMk cId="2098830706" sldId="260"/>
            <ac:spMk id="3" creationId="{180C9704-46D1-9B3E-A98F-3C9790A9A9C9}"/>
          </ac:spMkLst>
        </pc:spChg>
        <pc:spChg chg="add mod">
          <ac:chgData name="경현 이" userId="2165d968411e2a35" providerId="LiveId" clId="{333D1FBC-A04C-4B1F-A45B-62E7BFA2DEBC}" dt="2025-09-24T09:24:28.833" v="179" actId="571"/>
          <ac:spMkLst>
            <pc:docMk/>
            <pc:sldMk cId="2098830706" sldId="260"/>
            <ac:spMk id="4" creationId="{6F38E798-7382-724E-636B-380D74B1121D}"/>
          </ac:spMkLst>
        </pc:spChg>
        <pc:spChg chg="add mod">
          <ac:chgData name="경현 이" userId="2165d968411e2a35" providerId="LiveId" clId="{333D1FBC-A04C-4B1F-A45B-62E7BFA2DEBC}" dt="2025-09-24T09:24:28.833" v="179" actId="571"/>
          <ac:spMkLst>
            <pc:docMk/>
            <pc:sldMk cId="2098830706" sldId="260"/>
            <ac:spMk id="5" creationId="{7C5380E7-9151-B054-A049-4BD81540C072}"/>
          </ac:spMkLst>
        </pc:spChg>
        <pc:spChg chg="mod">
          <ac:chgData name="경현 이" userId="2165d968411e2a35" providerId="LiveId" clId="{333D1FBC-A04C-4B1F-A45B-62E7BFA2DEBC}" dt="2025-09-24T09:24:30.410" v="180" actId="1076"/>
          <ac:spMkLst>
            <pc:docMk/>
            <pc:sldMk cId="2098830706" sldId="260"/>
            <ac:spMk id="25" creationId="{DD5D5488-F830-92FB-EB41-650490AD5B05}"/>
          </ac:spMkLst>
        </pc:spChg>
        <pc:spChg chg="mod">
          <ac:chgData name="경현 이" userId="2165d968411e2a35" providerId="LiveId" clId="{333D1FBC-A04C-4B1F-A45B-62E7BFA2DEBC}" dt="2025-09-24T09:24:30.410" v="180" actId="1076"/>
          <ac:spMkLst>
            <pc:docMk/>
            <pc:sldMk cId="2098830706" sldId="260"/>
            <ac:spMk id="26" creationId="{F1A49A12-FB83-647D-4070-D9C0716999E8}"/>
          </ac:spMkLst>
        </pc:spChg>
        <pc:spChg chg="mod">
          <ac:chgData name="경현 이" userId="2165d968411e2a35" providerId="LiveId" clId="{333D1FBC-A04C-4B1F-A45B-62E7BFA2DEBC}" dt="2025-09-24T09:22:57.297" v="175" actId="6559"/>
          <ac:spMkLst>
            <pc:docMk/>
            <pc:sldMk cId="2098830706" sldId="260"/>
            <ac:spMk id="27" creationId="{9F9BF7FA-E191-FF1B-117E-119249EE8856}"/>
          </ac:spMkLst>
        </pc:spChg>
      </pc:sldChg>
      <pc:sldChg chg="addSp delSp modSp mod">
        <pc:chgData name="경현 이" userId="2165d968411e2a35" providerId="LiveId" clId="{333D1FBC-A04C-4B1F-A45B-62E7BFA2DEBC}" dt="2025-09-24T08:10:03.024" v="139" actId="1076"/>
        <pc:sldMkLst>
          <pc:docMk/>
          <pc:sldMk cId="90758257" sldId="261"/>
        </pc:sldMkLst>
        <pc:picChg chg="add mod">
          <ac:chgData name="경현 이" userId="2165d968411e2a35" providerId="LiveId" clId="{333D1FBC-A04C-4B1F-A45B-62E7BFA2DEBC}" dt="2025-09-24T08:09:51.228" v="135" actId="14100"/>
          <ac:picMkLst>
            <pc:docMk/>
            <pc:sldMk cId="90758257" sldId="261"/>
            <ac:picMk id="5" creationId="{934DD7E3-BB5D-6F82-9671-EE4443349699}"/>
          </ac:picMkLst>
        </pc:picChg>
        <pc:picChg chg="add mod">
          <ac:chgData name="경현 이" userId="2165d968411e2a35" providerId="LiveId" clId="{333D1FBC-A04C-4B1F-A45B-62E7BFA2DEBC}" dt="2025-09-24T08:10:03.024" v="139" actId="1076"/>
          <ac:picMkLst>
            <pc:docMk/>
            <pc:sldMk cId="90758257" sldId="261"/>
            <ac:picMk id="8" creationId="{20059281-9DF5-41D0-2C8D-0FD17BA9DF77}"/>
          </ac:picMkLst>
        </pc:picChg>
        <pc:picChg chg="del mod">
          <ac:chgData name="경현 이" userId="2165d968411e2a35" providerId="LiveId" clId="{333D1FBC-A04C-4B1F-A45B-62E7BFA2DEBC}" dt="2025-09-24T08:09:14.044" v="118" actId="478"/>
          <ac:picMkLst>
            <pc:docMk/>
            <pc:sldMk cId="90758257" sldId="261"/>
            <ac:picMk id="16" creationId="{A74172A9-85C8-ECC0-00C3-458D503A3926}"/>
          </ac:picMkLst>
        </pc:picChg>
        <pc:picChg chg="del">
          <ac:chgData name="경현 이" userId="2165d968411e2a35" providerId="LiveId" clId="{333D1FBC-A04C-4B1F-A45B-62E7BFA2DEBC}" dt="2025-09-24T08:09:14.309" v="119" actId="478"/>
          <ac:picMkLst>
            <pc:docMk/>
            <pc:sldMk cId="90758257" sldId="261"/>
            <ac:picMk id="18" creationId="{54ADCF95-1D78-7885-B691-0D91DED0BAD3}"/>
          </ac:picMkLst>
        </pc:picChg>
      </pc:sldChg>
      <pc:sldChg chg="addSp modSp mod">
        <pc:chgData name="경현 이" userId="2165d968411e2a35" providerId="LiveId" clId="{333D1FBC-A04C-4B1F-A45B-62E7BFA2DEBC}" dt="2025-09-24T11:31:34.992" v="766" actId="14100"/>
        <pc:sldMkLst>
          <pc:docMk/>
          <pc:sldMk cId="563968905" sldId="262"/>
        </pc:sldMkLst>
        <pc:spChg chg="mod">
          <ac:chgData name="경현 이" userId="2165d968411e2a35" providerId="LiveId" clId="{333D1FBC-A04C-4B1F-A45B-62E7BFA2DEBC}" dt="2025-09-24T11:03:55.700" v="721" actId="1076"/>
          <ac:spMkLst>
            <pc:docMk/>
            <pc:sldMk cId="563968905" sldId="262"/>
            <ac:spMk id="2" creationId="{C9C0777F-F217-51D9-124D-85876703B6D4}"/>
          </ac:spMkLst>
        </pc:spChg>
        <pc:spChg chg="mod">
          <ac:chgData name="경현 이" userId="2165d968411e2a35" providerId="LiveId" clId="{333D1FBC-A04C-4B1F-A45B-62E7BFA2DEBC}" dt="2025-09-24T11:31:34.992" v="766" actId="14100"/>
          <ac:spMkLst>
            <pc:docMk/>
            <pc:sldMk cId="563968905" sldId="262"/>
            <ac:spMk id="3" creationId="{0748EC71-B38A-62C7-7467-DCB0D6EA0829}"/>
          </ac:spMkLst>
        </pc:spChg>
        <pc:spChg chg="add mod">
          <ac:chgData name="경현 이" userId="2165d968411e2a35" providerId="LiveId" clId="{333D1FBC-A04C-4B1F-A45B-62E7BFA2DEBC}" dt="2025-09-24T10:59:02.017" v="711" actId="20577"/>
          <ac:spMkLst>
            <pc:docMk/>
            <pc:sldMk cId="563968905" sldId="262"/>
            <ac:spMk id="4" creationId="{09FBB04C-3E32-7BBD-B827-E7C4E665F7A8}"/>
          </ac:spMkLst>
        </pc:spChg>
        <pc:spChg chg="add mod">
          <ac:chgData name="경현 이" userId="2165d968411e2a35" providerId="LiveId" clId="{333D1FBC-A04C-4B1F-A45B-62E7BFA2DEBC}" dt="2025-09-24T11:04:19.148" v="734" actId="1035"/>
          <ac:spMkLst>
            <pc:docMk/>
            <pc:sldMk cId="563968905" sldId="262"/>
            <ac:spMk id="6" creationId="{D242E97C-8925-74BF-E8D5-790D64F4A94D}"/>
          </ac:spMkLst>
        </pc:spChg>
        <pc:spChg chg="mod">
          <ac:chgData name="경현 이" userId="2165d968411e2a35" providerId="LiveId" clId="{333D1FBC-A04C-4B1F-A45B-62E7BFA2DEBC}" dt="2025-09-24T10:32:55.125" v="578" actId="20577"/>
          <ac:spMkLst>
            <pc:docMk/>
            <pc:sldMk cId="563968905" sldId="262"/>
            <ac:spMk id="7" creationId="{FFE03779-E2A6-6823-0078-D838ABC0BCDB}"/>
          </ac:spMkLst>
        </pc:spChg>
        <pc:spChg chg="add mod">
          <ac:chgData name="경현 이" userId="2165d968411e2a35" providerId="LiveId" clId="{333D1FBC-A04C-4B1F-A45B-62E7BFA2DEBC}" dt="2025-09-24T09:56:36.633" v="529"/>
          <ac:spMkLst>
            <pc:docMk/>
            <pc:sldMk cId="563968905" sldId="262"/>
            <ac:spMk id="8" creationId="{7655DB8D-E61E-FF1E-9876-BBFFDEDD0B2D}"/>
          </ac:spMkLst>
        </pc:spChg>
        <pc:spChg chg="mod">
          <ac:chgData name="경현 이" userId="2165d968411e2a35" providerId="LiveId" clId="{333D1FBC-A04C-4B1F-A45B-62E7BFA2DEBC}" dt="2025-09-24T09:27:22.478" v="188" actId="1036"/>
          <ac:spMkLst>
            <pc:docMk/>
            <pc:sldMk cId="563968905" sldId="262"/>
            <ac:spMk id="9" creationId="{33F7518F-2BC0-4B88-7B9F-2523135CC656}"/>
          </ac:spMkLst>
        </pc:spChg>
        <pc:spChg chg="add mod">
          <ac:chgData name="경현 이" userId="2165d968411e2a35" providerId="LiveId" clId="{333D1FBC-A04C-4B1F-A45B-62E7BFA2DEBC}" dt="2025-09-24T11:31:25.874" v="765" actId="1035"/>
          <ac:spMkLst>
            <pc:docMk/>
            <pc:sldMk cId="563968905" sldId="262"/>
            <ac:spMk id="12" creationId="{6AFF7996-EAEA-5634-15CA-560C0723EA5C}"/>
          </ac:spMkLst>
        </pc:spChg>
        <pc:spChg chg="add mod">
          <ac:chgData name="경현 이" userId="2165d968411e2a35" providerId="LiveId" clId="{333D1FBC-A04C-4B1F-A45B-62E7BFA2DEBC}" dt="2025-09-24T11:03:59.716" v="723" actId="1076"/>
          <ac:spMkLst>
            <pc:docMk/>
            <pc:sldMk cId="563968905" sldId="262"/>
            <ac:spMk id="14" creationId="{377A96D8-9345-1B99-DA54-7844914D2385}"/>
          </ac:spMkLst>
        </pc:spChg>
        <pc:spChg chg="add mod">
          <ac:chgData name="경현 이" userId="2165d968411e2a35" providerId="LiveId" clId="{333D1FBC-A04C-4B1F-A45B-62E7BFA2DEBC}" dt="2025-09-24T11:04:02.863" v="724" actId="1076"/>
          <ac:spMkLst>
            <pc:docMk/>
            <pc:sldMk cId="563968905" sldId="262"/>
            <ac:spMk id="15" creationId="{F576FDAA-3A85-CF1E-4BEE-9F2990B9D79B}"/>
          </ac:spMkLst>
        </pc:spChg>
      </pc:sldChg>
      <pc:sldChg chg="modSp mod">
        <pc:chgData name="경현 이" userId="2165d968411e2a35" providerId="LiveId" clId="{333D1FBC-A04C-4B1F-A45B-62E7BFA2DEBC}" dt="2025-09-24T08:10:10.428" v="140" actId="14100"/>
        <pc:sldMkLst>
          <pc:docMk/>
          <pc:sldMk cId="1028039826" sldId="264"/>
        </pc:sldMkLst>
        <pc:picChg chg="mod modCrop">
          <ac:chgData name="경현 이" userId="2165d968411e2a35" providerId="LiveId" clId="{333D1FBC-A04C-4B1F-A45B-62E7BFA2DEBC}" dt="2025-09-24T08:10:10.428" v="140" actId="14100"/>
          <ac:picMkLst>
            <pc:docMk/>
            <pc:sldMk cId="1028039826" sldId="264"/>
            <ac:picMk id="6" creationId="{450CCDE0-A5F0-21FC-033F-602AB0747581}"/>
          </ac:picMkLst>
        </pc:picChg>
        <pc:picChg chg="mod modCrop">
          <ac:chgData name="경현 이" userId="2165d968411e2a35" providerId="LiveId" clId="{333D1FBC-A04C-4B1F-A45B-62E7BFA2DEBC}" dt="2025-09-24T08:06:10.104" v="117" actId="14100"/>
          <ac:picMkLst>
            <pc:docMk/>
            <pc:sldMk cId="1028039826" sldId="264"/>
            <ac:picMk id="10" creationId="{B6C4071F-021E-A633-F044-38F5C259ACEE}"/>
          </ac:picMkLst>
        </pc:picChg>
      </pc:sldChg>
      <pc:sldChg chg="addSp delSp modSp mod">
        <pc:chgData name="경현 이" userId="2165d968411e2a35" providerId="LiveId" clId="{333D1FBC-A04C-4B1F-A45B-62E7BFA2DEBC}" dt="2025-09-24T08:12:34.303" v="152" actId="1076"/>
        <pc:sldMkLst>
          <pc:docMk/>
          <pc:sldMk cId="823197770" sldId="267"/>
        </pc:sldMkLst>
        <pc:picChg chg="add mod">
          <ac:chgData name="경현 이" userId="2165d968411e2a35" providerId="LiveId" clId="{333D1FBC-A04C-4B1F-A45B-62E7BFA2DEBC}" dt="2025-09-24T08:12:34.303" v="152" actId="1076"/>
          <ac:picMkLst>
            <pc:docMk/>
            <pc:sldMk cId="823197770" sldId="267"/>
            <ac:picMk id="5" creationId="{C079D419-0438-129D-EF77-48479828D6C5}"/>
          </ac:picMkLst>
        </pc:picChg>
        <pc:picChg chg="del">
          <ac:chgData name="경현 이" userId="2165d968411e2a35" providerId="LiveId" clId="{333D1FBC-A04C-4B1F-A45B-62E7BFA2DEBC}" dt="2025-09-24T08:10:23.466" v="142" actId="478"/>
          <ac:picMkLst>
            <pc:docMk/>
            <pc:sldMk cId="823197770" sldId="267"/>
            <ac:picMk id="9" creationId="{C6DD85E1-C073-D3B6-667A-913A686D0124}"/>
          </ac:picMkLst>
        </pc:picChg>
        <pc:picChg chg="del">
          <ac:chgData name="경현 이" userId="2165d968411e2a35" providerId="LiveId" clId="{333D1FBC-A04C-4B1F-A45B-62E7BFA2DEBC}" dt="2025-09-24T08:10:21.559" v="141" actId="478"/>
          <ac:picMkLst>
            <pc:docMk/>
            <pc:sldMk cId="823197770" sldId="267"/>
            <ac:picMk id="11" creationId="{7C1D8BCF-C5FE-8A53-0313-7BA2A1ABF36C}"/>
          </ac:picMkLst>
        </pc:picChg>
      </pc:sldChg>
      <pc:sldChg chg="addSp delSp modSp add mod">
        <pc:chgData name="경현 이" userId="2165d968411e2a35" providerId="LiveId" clId="{333D1FBC-A04C-4B1F-A45B-62E7BFA2DEBC}" dt="2025-09-24T08:48:19.267" v="174" actId="1076"/>
        <pc:sldMkLst>
          <pc:docMk/>
          <pc:sldMk cId="3903371550" sldId="274"/>
        </pc:sldMkLst>
        <pc:spChg chg="mod">
          <ac:chgData name="경현 이" userId="2165d968411e2a35" providerId="LiveId" clId="{333D1FBC-A04C-4B1F-A45B-62E7BFA2DEBC}" dt="2025-09-24T08:48:19.267" v="174" actId="1076"/>
          <ac:spMkLst>
            <pc:docMk/>
            <pc:sldMk cId="3903371550" sldId="274"/>
            <ac:spMk id="2" creationId="{2B0FF777-8368-7867-08AC-A1AC38A8B61B}"/>
          </ac:spMkLst>
        </pc:spChg>
        <pc:spChg chg="mod">
          <ac:chgData name="경현 이" userId="2165d968411e2a35" providerId="LiveId" clId="{333D1FBC-A04C-4B1F-A45B-62E7BFA2DEBC}" dt="2025-09-24T08:46:15.738" v="159" actId="20577"/>
          <ac:spMkLst>
            <pc:docMk/>
            <pc:sldMk cId="3903371550" sldId="274"/>
            <ac:spMk id="12" creationId="{A365FBE0-46D6-5634-947B-B98AC961A01E}"/>
          </ac:spMkLst>
        </pc:spChg>
        <pc:picChg chg="del">
          <ac:chgData name="경현 이" userId="2165d968411e2a35" providerId="LiveId" clId="{333D1FBC-A04C-4B1F-A45B-62E7BFA2DEBC}" dt="2025-09-24T08:46:18.492" v="160" actId="478"/>
          <ac:picMkLst>
            <pc:docMk/>
            <pc:sldMk cId="3903371550" sldId="274"/>
            <ac:picMk id="4" creationId="{4BD618ED-01A9-BE39-A60B-D20BEA9C5429}"/>
          </ac:picMkLst>
        </pc:picChg>
        <pc:picChg chg="add del mod">
          <ac:chgData name="경현 이" userId="2165d968411e2a35" providerId="LiveId" clId="{333D1FBC-A04C-4B1F-A45B-62E7BFA2DEBC}" dt="2025-09-24T08:47:18.490" v="172" actId="478"/>
          <ac:picMkLst>
            <pc:docMk/>
            <pc:sldMk cId="3903371550" sldId="274"/>
            <ac:picMk id="6" creationId="{F77A76D9-9EFA-3DD7-88CF-8159A332431D}"/>
          </ac:picMkLst>
        </pc:picChg>
        <pc:picChg chg="del">
          <ac:chgData name="경현 이" userId="2165d968411e2a35" providerId="LiveId" clId="{333D1FBC-A04C-4B1F-A45B-62E7BFA2DEBC}" dt="2025-09-24T08:46:18.838" v="161" actId="478"/>
          <ac:picMkLst>
            <pc:docMk/>
            <pc:sldMk cId="3903371550" sldId="274"/>
            <ac:picMk id="8" creationId="{8DFDA58B-5DE0-C47B-7A79-E83D99D328CA}"/>
          </ac:picMkLst>
        </pc:picChg>
        <pc:picChg chg="add mod">
          <ac:chgData name="경현 이" userId="2165d968411e2a35" providerId="LiveId" clId="{333D1FBC-A04C-4B1F-A45B-62E7BFA2DEBC}" dt="2025-09-24T08:47:19.331" v="173" actId="1076"/>
          <ac:picMkLst>
            <pc:docMk/>
            <pc:sldMk cId="3903371550" sldId="274"/>
            <ac:picMk id="10" creationId="{3CCF15F0-C41D-0346-E6AD-D01E177A9B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0D52-BFD3-485F-7B73-9003972CB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0BDD4-DDF2-AFA1-1440-499B0C45D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04E7-41FA-4B58-CB79-EB01AC40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ED558-784A-4BA6-64F4-6343AC0F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D9673-7617-C0E7-E853-A20AF8A8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1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1A609-7754-5F5C-2CAD-E9C008F9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45C0D-7E6B-039F-8405-596B0EB9D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7F537-64AD-326E-D00B-D9791CED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49EA1-C535-3943-E2D5-C065A1E0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9B184-0A32-6FA9-1936-2D8ABA75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4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00E2E7-762E-31FD-B75B-B65B8C161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BDA4D-9DE4-6C49-3D4C-0AA5C092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26CE5-5832-027D-A1E8-285D100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70912-51CB-C32E-68EA-6FF1C44F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38A5A-ADCD-A6B2-71A5-04D5B72D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3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F64F-0589-6467-E2AA-DE8E326E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545FD-B3B5-1DF0-862F-425E8DF1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83B3F-FF3A-E1C4-EA62-CBDDF052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3DEE9-059F-7D66-B356-A96CE45D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511F4-3F21-7B72-4AE2-37CCE8D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2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547BB-D560-6579-5AA2-DCE40624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A506E-9957-B9A9-2FC6-251B66EF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A2AB6-2175-A4D9-9DE4-21D97F24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0C55A-BB3A-5C60-4DDA-89145D7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D1A7E-0B95-0446-8DA6-45A90C1B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9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C83E6-83E7-2C9A-0A05-9D35205E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9CD35-6555-0F1C-9FA1-3C624D07C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0F8351-B284-BAC6-4E1F-047D23EB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5B7F4-1632-AD9B-1324-80B4FCAC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BE92A-EB46-8F75-5FD7-F23052FD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B728F-F790-96CF-6D63-22B14128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D013D-0EAE-6B20-97DF-58993D66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05A79-6B9E-EA2E-59F0-D410DA37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05BB41-F1CA-ABA3-02E0-615F2095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296DF5-D49C-1B60-D46A-D2A007F07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407DBD-6A74-10CF-8457-24DE0693F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92B3F9-81ED-54A1-91FA-DEB4DBF4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9A6916-A410-D54E-0640-D82532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DBBD2-66AF-2F48-4216-821CE5D9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D5295-4E43-B01D-D8EE-9963410B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CD2882-1E3C-CCB8-8183-2A719ADB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A0421-886C-E01D-73C8-4D0F0EF5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3E33B1-BC73-E3B9-90CE-435BA77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DD1765-0110-EF8E-E6EF-63BE57B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25A666-48FF-86BF-DBDC-3AE8D6C2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5061D-4D44-2FA2-0299-7C1DDE09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AB5F-AC0B-8C01-AAE3-D16AAAD2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C079E-76FE-BEB3-82CA-8DDE76D1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FA0DE-5308-A7B1-23EE-7ED754E3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A9714-1333-4C3E-DB56-6FADEA81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BD7AA-205C-0411-E2E7-AFE6E9F6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1D2AF-6645-1462-AF80-25CB3979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EED42-C2BD-05E5-3793-F165CB78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50F7D9-1A79-9DAA-C015-71C1CBEF5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2414F-FF03-8403-C504-B82500E7F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73BEE-7D15-56FD-FF05-FBE095EB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32C69-4D1A-5D79-219D-542C720D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CC728-3D51-E66B-1075-43C2CF4B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2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2005C-3E80-14A4-4648-0A207D34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7BD56-F965-4821-CDF2-D7148597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DB91F-60C2-CAB4-6CED-6C2CE35C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8F6C9-3B49-7B28-295C-ACABC4D5E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4CB82-21A3-0172-36AB-B6A0A89A8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050" y="3429000"/>
            <a:ext cx="1218195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438400" y="927170"/>
            <a:ext cx="7315200" cy="192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4000" b="1">
                <a:solidFill>
                  <a:srgbClr val="000000"/>
                </a:solidFill>
              </a:defRPr>
            </a:pPr>
            <a:r>
              <a:rPr sz="3000" dirty="0" err="1"/>
              <a:t>친환경차량과</a:t>
            </a:r>
            <a:r>
              <a:rPr sz="3000" dirty="0"/>
              <a:t> </a:t>
            </a:r>
            <a:r>
              <a:rPr sz="3000" dirty="0" err="1"/>
              <a:t>비친환경</a:t>
            </a:r>
            <a:r>
              <a:rPr sz="3000" dirty="0"/>
              <a:t> </a:t>
            </a:r>
            <a:r>
              <a:rPr sz="3000" dirty="0" err="1"/>
              <a:t>차량의</a:t>
            </a:r>
            <a:endParaRPr lang="en-US" sz="3000" dirty="0"/>
          </a:p>
          <a:p>
            <a:pPr algn="ctr">
              <a:defRPr sz="4000" b="1">
                <a:solidFill>
                  <a:srgbClr val="000000"/>
                </a:solidFill>
              </a:defRPr>
            </a:pPr>
            <a:r>
              <a:rPr sz="3000" dirty="0"/>
              <a:t>10년간 </a:t>
            </a:r>
            <a:r>
              <a:rPr sz="3000" dirty="0" err="1"/>
              <a:t>변화추이</a:t>
            </a:r>
            <a:br>
              <a:rPr sz="3000" dirty="0"/>
            </a:br>
            <a:r>
              <a:rPr sz="3000" dirty="0" err="1"/>
              <a:t>신규</a:t>
            </a:r>
            <a:r>
              <a:rPr sz="3000" dirty="0"/>
              <a:t> </a:t>
            </a:r>
            <a:r>
              <a:rPr sz="3000" dirty="0" err="1"/>
              <a:t>등록</a:t>
            </a:r>
            <a:r>
              <a:rPr sz="3000" dirty="0"/>
              <a:t> </a:t>
            </a:r>
            <a:r>
              <a:rPr sz="3000" dirty="0" err="1"/>
              <a:t>추이</a:t>
            </a:r>
            <a:endParaRPr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4389120"/>
            <a:ext cx="3107646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sz="2400" dirty="0"/>
              <a:t>SK network 20기 5조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5303520"/>
            <a:ext cx="5017720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sz="2000" dirty="0" err="1"/>
              <a:t>팀원</a:t>
            </a:r>
            <a:r>
              <a:rPr sz="2000" dirty="0"/>
              <a:t>: </a:t>
            </a:r>
            <a:r>
              <a:rPr sz="2000" dirty="0" err="1"/>
              <a:t>박찬</a:t>
            </a:r>
            <a:r>
              <a:rPr sz="2000" dirty="0"/>
              <a:t>, </a:t>
            </a:r>
            <a:r>
              <a:rPr sz="2000" dirty="0" err="1"/>
              <a:t>정례원</a:t>
            </a:r>
            <a:r>
              <a:rPr sz="2000" dirty="0"/>
              <a:t>, </a:t>
            </a:r>
            <a:r>
              <a:rPr sz="2000" dirty="0" err="1"/>
              <a:t>조준상</a:t>
            </a:r>
            <a:r>
              <a:rPr sz="2000" dirty="0"/>
              <a:t>, </a:t>
            </a:r>
            <a:r>
              <a:rPr sz="2000" dirty="0" err="1"/>
              <a:t>문창교</a:t>
            </a:r>
            <a:r>
              <a:rPr sz="2000" dirty="0"/>
              <a:t>, 이경현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EC91-FE93-75AF-1F0B-D319CED36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43EC0-EF88-DA7E-FBBD-764B6487C726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743FE-2045-B03A-C4BE-FBD22ED0038C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7CDF6-7D66-6264-F46F-01C84B63AFE3}"/>
              </a:ext>
            </a:extLst>
          </p:cNvPr>
          <p:cNvSpPr txBox="1"/>
          <p:nvPr/>
        </p:nvSpPr>
        <p:spPr>
          <a:xfrm>
            <a:off x="2756808" y="1249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34F53-5F40-FD1B-6233-92A9920BD339}"/>
              </a:ext>
            </a:extLst>
          </p:cNvPr>
          <p:cNvSpPr txBox="1"/>
          <p:nvPr/>
        </p:nvSpPr>
        <p:spPr>
          <a:xfrm>
            <a:off x="3969487" y="726451"/>
            <a:ext cx="3775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테이블 명세서</a:t>
            </a:r>
            <a:endParaRPr sz="2800" b="1" dirty="0"/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E5CC5C-13ED-4CF6-40B9-6D4A910F9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" y="1417288"/>
            <a:ext cx="10917476" cy="2915598"/>
          </a:xfrm>
          <a:prstGeom prst="rect">
            <a:avLst/>
          </a:prstGeom>
        </p:spPr>
      </p:pic>
      <p:pic>
        <p:nvPicPr>
          <p:cNvPr id="8" name="그림 7" descr="텍스트, 번호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CF2E62-A541-3CEE-533E-7DE242FF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" y="4332886"/>
            <a:ext cx="10917476" cy="24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0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49CBB-0186-19F7-402D-48CCBA94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04AEA-1226-1820-04E1-D1D77050CC62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B5191-0782-2ED5-8B73-7CC38AE225A7}"/>
              </a:ext>
            </a:extLst>
          </p:cNvPr>
          <p:cNvSpPr/>
          <p:nvPr/>
        </p:nvSpPr>
        <p:spPr>
          <a:xfrm>
            <a:off x="80388" y="3419173"/>
            <a:ext cx="12111612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B2562-D80A-941F-81E9-FE18C830371D}"/>
              </a:ext>
            </a:extLst>
          </p:cNvPr>
          <p:cNvSpPr txBox="1"/>
          <p:nvPr/>
        </p:nvSpPr>
        <p:spPr>
          <a:xfrm>
            <a:off x="2756808" y="233549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04589-9263-5175-E55D-F47507F77A7F}"/>
              </a:ext>
            </a:extLst>
          </p:cNvPr>
          <p:cNvSpPr txBox="1"/>
          <p:nvPr/>
        </p:nvSpPr>
        <p:spPr>
          <a:xfrm>
            <a:off x="3969487" y="108818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Mysql</a:t>
            </a:r>
            <a:r>
              <a:rPr lang="en-US" sz="2000" b="1" dirty="0"/>
              <a:t>(Data)</a:t>
            </a:r>
            <a:endParaRPr sz="2000" b="1" dirty="0"/>
          </a:p>
        </p:txBody>
      </p:sp>
      <p:pic>
        <p:nvPicPr>
          <p:cNvPr id="5" name="그림 4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405ADD-1757-F289-5E31-7016D33E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1" y="1202363"/>
            <a:ext cx="4386640" cy="3259340"/>
          </a:xfrm>
          <a:prstGeom prst="rect">
            <a:avLst/>
          </a:prstGeom>
        </p:spPr>
      </p:pic>
      <p:pic>
        <p:nvPicPr>
          <p:cNvPr id="10" name="그림 9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C51597-A82B-2D0D-C17C-E69D959C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119" y="2690658"/>
            <a:ext cx="4433929" cy="3463868"/>
          </a:xfrm>
          <a:prstGeom prst="rect">
            <a:avLst/>
          </a:prstGeom>
        </p:spPr>
      </p:pic>
      <p:pic>
        <p:nvPicPr>
          <p:cNvPr id="8" name="그림 7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306B53-F33A-FBF2-C08D-B64EB19FB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82" y="943813"/>
            <a:ext cx="4944346" cy="3593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EFC4E9-D825-257A-38F5-1879952BD4CB}"/>
              </a:ext>
            </a:extLst>
          </p:cNvPr>
          <p:cNvSpPr txBox="1"/>
          <p:nvPr/>
        </p:nvSpPr>
        <p:spPr>
          <a:xfrm>
            <a:off x="7915965" y="4532793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Query </a:t>
            </a:r>
            <a:r>
              <a:rPr lang="ko-KR" altLang="en-US" sz="2800" b="1" dirty="0"/>
              <a:t>작성</a:t>
            </a:r>
            <a:endParaRPr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2553B-769B-702F-1278-58EA57789414}"/>
              </a:ext>
            </a:extLst>
          </p:cNvPr>
          <p:cNvSpPr txBox="1"/>
          <p:nvPr/>
        </p:nvSpPr>
        <p:spPr>
          <a:xfrm>
            <a:off x="1747082" y="4748404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ERD </a:t>
            </a:r>
            <a:r>
              <a:rPr lang="ko-KR" altLang="en-US" sz="2800" b="1" dirty="0"/>
              <a:t>생성</a:t>
            </a:r>
            <a:endParaRPr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8F307-D488-C2D8-B1BE-B9F3CD3DD99A}"/>
              </a:ext>
            </a:extLst>
          </p:cNvPr>
          <p:cNvSpPr txBox="1"/>
          <p:nvPr/>
        </p:nvSpPr>
        <p:spPr>
          <a:xfrm>
            <a:off x="4793884" y="6184624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테이블생성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05263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59195-E866-1D0B-D667-28695799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EFF22-4D45-49BF-8EB3-28300FFD050D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8B482-BA0C-C94B-D6C8-D6F74A98ED4B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B125E-2BAB-9C5E-9643-ABC8A2B4EF3D}"/>
              </a:ext>
            </a:extLst>
          </p:cNvPr>
          <p:cNvSpPr txBox="1"/>
          <p:nvPr/>
        </p:nvSpPr>
        <p:spPr>
          <a:xfrm>
            <a:off x="2765196" y="76316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B1E27-8991-7AAB-D2ED-DF4647ADD05D}"/>
              </a:ext>
            </a:extLst>
          </p:cNvPr>
          <p:cNvSpPr txBox="1"/>
          <p:nvPr/>
        </p:nvSpPr>
        <p:spPr>
          <a:xfrm>
            <a:off x="3969487" y="73403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(main, </a:t>
            </a:r>
            <a:r>
              <a:rPr lang="ko-KR" altLang="en-US" sz="2000" b="1" dirty="0"/>
              <a:t>사이드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8D0138-8461-BBC2-CDAD-C02AF37F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" y="1072726"/>
            <a:ext cx="11084338" cy="3013998"/>
          </a:xfrm>
          <a:prstGeom prst="rect">
            <a:avLst/>
          </a:prstGeom>
        </p:spPr>
      </p:pic>
      <p:pic>
        <p:nvPicPr>
          <p:cNvPr id="11" name="그림 10" descr="텍스트, 폰트, 소프트웨어, 웹 페이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B19705-CBA8-5415-346A-A17E5DE6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7" y="3565351"/>
            <a:ext cx="11084338" cy="31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9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4E4CD-4E90-5756-3F99-E10A833FB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32DE57-A3C7-C4AF-AE2C-5C59274F1E4F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72681-4D10-8891-5C50-B2E94F2110FD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CD46F-FFDD-FB7C-DEEB-D2FB99196A20}"/>
              </a:ext>
            </a:extLst>
          </p:cNvPr>
          <p:cNvSpPr txBox="1"/>
          <p:nvPr/>
        </p:nvSpPr>
        <p:spPr>
          <a:xfrm>
            <a:off x="2820749" y="9827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CA87FF-ABBD-647C-EC0E-34CD648F653F}"/>
              </a:ext>
            </a:extLst>
          </p:cNvPr>
          <p:cNvSpPr txBox="1"/>
          <p:nvPr/>
        </p:nvSpPr>
        <p:spPr>
          <a:xfrm>
            <a:off x="4025040" y="662158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</a:t>
            </a:r>
            <a:r>
              <a:rPr lang="ko-KR" altLang="en-US" sz="2000" b="1" dirty="0"/>
              <a:t>그래프사진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5" name="그림 4" descr="텍스트, 스크린샷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6FE8B7E-064E-64B0-6AC8-C0FCC359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4" y="1176190"/>
            <a:ext cx="5826980" cy="5274852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06140C7-857C-AA53-3B0C-F49F965C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72" y="1176189"/>
            <a:ext cx="5429125" cy="52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6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EEBF7-B677-66A8-EC25-7EDA95EC8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495FF-2EC1-7763-67C5-4566D32DF076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F10A1-EBA7-F6F8-CA70-6301D4ECB13E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CFFE2-C779-C8AC-F153-F868A88447F4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4EE9D-2C9F-105A-4321-1DF18C79ECD1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</a:t>
            </a:r>
            <a:r>
              <a:rPr lang="ko-KR" altLang="en-US" sz="2000" b="1" dirty="0"/>
              <a:t>그래프사진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5" name="그림 4" descr="텍스트, 라인, 도표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CE50E9-22F7-2C5C-37A1-0F3E9FEC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2" y="1097992"/>
            <a:ext cx="5464378" cy="5443485"/>
          </a:xfrm>
          <a:prstGeom prst="rect">
            <a:avLst/>
          </a:prstGeom>
        </p:spPr>
      </p:pic>
      <p:pic>
        <p:nvPicPr>
          <p:cNvPr id="6" name="그림 5" descr="텍스트, 스크린샷, 그래프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F323F7-A8A0-3ECC-740F-682D8EE1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097992"/>
            <a:ext cx="5811759" cy="54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EEBC9-8E37-F00F-25F7-410AC48A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1D7832-BAFA-AAAD-1402-2CA5C04F901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5AF8A-4AA5-A0B8-E188-ADA03B8E2DF6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2EC71-49A9-ED26-3953-AAE9593F5624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6215A-632F-E793-F3D0-418D99D15F9B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</a:t>
            </a:r>
            <a:r>
              <a:rPr lang="ko-KR" altLang="en-US" sz="2000" b="1" dirty="0"/>
              <a:t>요약 및 기타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4" name="그림 3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910A04-10BA-05E7-5B5E-A6DA3A7B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34" y="1300837"/>
            <a:ext cx="5587518" cy="5250687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29DE47-9616-88DC-F32B-E9096A86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86" y="1300837"/>
            <a:ext cx="5687880" cy="52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1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63833-3FE7-4A09-865C-03942CD03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FF777-8368-7867-08AC-A1AC38A8B61B}"/>
              </a:ext>
            </a:extLst>
          </p:cNvPr>
          <p:cNvSpPr/>
          <p:nvPr/>
        </p:nvSpPr>
        <p:spPr>
          <a:xfrm>
            <a:off x="-1" y="9827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66AB44-7C52-69B7-268B-F3E6BD0525AE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BDD3E-BABE-A1F6-1E17-7A988EF5320D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5FBE0-46D6-5634-947B-B98AC961A01E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(Q&amp;A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CF15F0-C41D-0346-E6AD-D01E177A9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0" y="1237736"/>
            <a:ext cx="11049958" cy="504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7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78CA-9361-41B0-F40E-8B31BA5FD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C0777F-F217-51D9-124D-85876703B6D4}"/>
              </a:ext>
            </a:extLst>
          </p:cNvPr>
          <p:cNvSpPr/>
          <p:nvPr/>
        </p:nvSpPr>
        <p:spPr>
          <a:xfrm>
            <a:off x="-1" y="-101989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48EC71-B38A-62C7-7467-DCB0D6EA0829}"/>
              </a:ext>
            </a:extLst>
          </p:cNvPr>
          <p:cNvSpPr/>
          <p:nvPr/>
        </p:nvSpPr>
        <p:spPr>
          <a:xfrm>
            <a:off x="0" y="3356953"/>
            <a:ext cx="12191999" cy="3501047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3779-E2A6-6823-0078-D838ABC0BCDB}"/>
              </a:ext>
            </a:extLst>
          </p:cNvPr>
          <p:cNvSpPr txBox="1"/>
          <p:nvPr/>
        </p:nvSpPr>
        <p:spPr>
          <a:xfrm>
            <a:off x="2766856" y="211461"/>
            <a:ext cx="61839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dirty="0"/>
              <a:t>프로젝트 한 줄 회고</a:t>
            </a:r>
            <a:endParaRPr sz="3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86571-BC09-79D1-A138-DA19E175EF92}"/>
              </a:ext>
            </a:extLst>
          </p:cNvPr>
          <p:cNvSpPr txBox="1"/>
          <p:nvPr/>
        </p:nvSpPr>
        <p:spPr>
          <a:xfrm>
            <a:off x="843924" y="1327370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/>
              <a:t>박   찬</a:t>
            </a:r>
            <a:endParaRPr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C357C-2187-7F23-5D37-7F95F12D6319}"/>
              </a:ext>
            </a:extLst>
          </p:cNvPr>
          <p:cNvSpPr txBox="1"/>
          <p:nvPr/>
        </p:nvSpPr>
        <p:spPr>
          <a:xfrm>
            <a:off x="843924" y="3499019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/>
              <a:t>조문상</a:t>
            </a:r>
            <a:endParaRPr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7518F-2BC0-4B88-7B9F-2523135CC656}"/>
              </a:ext>
            </a:extLst>
          </p:cNvPr>
          <p:cNvSpPr txBox="1"/>
          <p:nvPr/>
        </p:nvSpPr>
        <p:spPr>
          <a:xfrm>
            <a:off x="843924" y="4605563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 err="1"/>
              <a:t>문창교</a:t>
            </a:r>
            <a:endParaRPr sz="2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87DC-E1E9-CD8F-A997-9ECF46621E9D}"/>
              </a:ext>
            </a:extLst>
          </p:cNvPr>
          <p:cNvSpPr txBox="1"/>
          <p:nvPr/>
        </p:nvSpPr>
        <p:spPr>
          <a:xfrm>
            <a:off x="843924" y="5805985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/>
              <a:t>이경현</a:t>
            </a:r>
            <a:endParaRPr sz="25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DF613-FCAD-49FC-90C6-C519BE73F662}"/>
              </a:ext>
            </a:extLst>
          </p:cNvPr>
          <p:cNvSpPr txBox="1"/>
          <p:nvPr/>
        </p:nvSpPr>
        <p:spPr>
          <a:xfrm>
            <a:off x="843924" y="2396864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 err="1"/>
              <a:t>정래원</a:t>
            </a:r>
            <a:endParaRPr sz="25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BB04C-3E32-7BBD-B827-E7C4E665F7A8}"/>
              </a:ext>
            </a:extLst>
          </p:cNvPr>
          <p:cNvSpPr txBox="1"/>
          <p:nvPr/>
        </p:nvSpPr>
        <p:spPr>
          <a:xfrm>
            <a:off x="2670544" y="5827801"/>
            <a:ext cx="8945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첫 프로젝트를 하면서 많은 한계를 느끼고 더 많은 공부가 필요하다는 걸 느꼈습니다</a:t>
            </a:r>
            <a:r>
              <a:rPr lang="en-US" altLang="ko-KR" sz="1500" b="1" dirty="0"/>
              <a:t>. </a:t>
            </a:r>
            <a:r>
              <a:rPr lang="ko-KR" altLang="en-US" sz="1500" b="1" dirty="0"/>
              <a:t>그리고 많은 배려해 주신 팀원들에게 감사합니다</a:t>
            </a:r>
            <a:r>
              <a:rPr lang="en-US" altLang="ko-KR" sz="1500" b="1" dirty="0"/>
              <a:t>.</a:t>
            </a:r>
            <a:r>
              <a:rPr lang="ko-KR" altLang="en-US" sz="1500" b="1" dirty="0"/>
              <a:t>팀원들 도움으로 프로젝트를 마무리 할 수 있었습니다</a:t>
            </a:r>
            <a:r>
              <a:rPr lang="en-US" altLang="ko-KR" sz="1500" b="1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2E97C-8925-74BF-E8D5-790D64F4A94D}"/>
              </a:ext>
            </a:extLst>
          </p:cNvPr>
          <p:cNvSpPr txBox="1"/>
          <p:nvPr/>
        </p:nvSpPr>
        <p:spPr>
          <a:xfrm>
            <a:off x="2650448" y="4497388"/>
            <a:ext cx="894535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수업에서 배운 파이썬</a:t>
            </a:r>
            <a:r>
              <a:rPr lang="en-US" altLang="ko-KR" sz="1500" b="1" dirty="0"/>
              <a:t>, DB, </a:t>
            </a:r>
            <a:r>
              <a:rPr lang="ko-KR" altLang="en-US" sz="1500" b="1" dirty="0" err="1"/>
              <a:t>크롤링을</a:t>
            </a:r>
            <a:r>
              <a:rPr lang="ko-KR" altLang="en-US" sz="1500" b="1" dirty="0"/>
              <a:t> 전부 사용해 볼 수 있는 프로젝트여서 배운 내용들이 얼마나 </a:t>
            </a:r>
            <a:r>
              <a:rPr lang="ko-KR" altLang="en-US" sz="1500" b="1" dirty="0" err="1"/>
              <a:t>체화되어</a:t>
            </a:r>
            <a:r>
              <a:rPr lang="ko-KR" altLang="en-US" sz="1500" b="1" dirty="0"/>
              <a:t> 있는지 알 수 있는 기회가 된 것 같습니다</a:t>
            </a:r>
            <a:r>
              <a:rPr lang="en-US" altLang="ko-KR" sz="1500" b="1" dirty="0"/>
              <a:t>. </a:t>
            </a:r>
            <a:r>
              <a:rPr lang="ko-KR" altLang="en-US" sz="1500" b="1" dirty="0"/>
              <a:t>머리로는 이해하고 적용할 수 있다고 생각했지만 실제 프로젝트에서는 생각보다 막히는 부분이 꽤 많아 당황스러웠습니다</a:t>
            </a:r>
            <a:r>
              <a:rPr lang="en-US" altLang="ko-KR" sz="1500" b="1" dirty="0"/>
              <a:t>. </a:t>
            </a:r>
            <a:r>
              <a:rPr lang="ko-KR" altLang="en-US" sz="1500" b="1" dirty="0"/>
              <a:t>그래도 팀원들이 서로 모르거나 헷갈리는 부분을 알려주면서 차근차근 해결해 나간 것 같아서 뿌듯했습니다</a:t>
            </a:r>
            <a:r>
              <a:rPr lang="en-US" altLang="ko-KR" sz="1500" b="1" dirty="0"/>
              <a:t>. </a:t>
            </a:r>
            <a:r>
              <a:rPr lang="ko-KR" altLang="en-US" sz="1500" b="1" dirty="0"/>
              <a:t>정말 고생 많으셨습니다</a:t>
            </a:r>
            <a:r>
              <a:rPr lang="en-US" altLang="ko-KR" sz="1500" b="1" dirty="0"/>
              <a:t>. </a:t>
            </a:r>
            <a:r>
              <a:rPr lang="ko-KR" altLang="en-US" sz="1500" b="1" dirty="0"/>
              <a:t>감사합니다</a:t>
            </a:r>
            <a:r>
              <a:rPr lang="en-US" altLang="ko-KR" sz="1500" b="1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F7996-EAEA-5634-15CA-560C0723EA5C}"/>
              </a:ext>
            </a:extLst>
          </p:cNvPr>
          <p:cNvSpPr txBox="1"/>
          <p:nvPr/>
        </p:nvSpPr>
        <p:spPr>
          <a:xfrm>
            <a:off x="2670544" y="3388242"/>
            <a:ext cx="894535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할 줄 </a:t>
            </a:r>
            <a:r>
              <a:rPr lang="ko-KR" altLang="en-US" sz="1500" b="1" dirty="0" err="1"/>
              <a:t>아는가와</a:t>
            </a:r>
            <a:r>
              <a:rPr lang="ko-KR" altLang="en-US" sz="1500" b="1" dirty="0"/>
              <a:t> 할 수 </a:t>
            </a:r>
            <a:r>
              <a:rPr lang="ko-KR" altLang="en-US" sz="1500" b="1" dirty="0" err="1"/>
              <a:t>있는가의</a:t>
            </a:r>
            <a:r>
              <a:rPr lang="ko-KR" altLang="en-US" sz="1500" b="1" dirty="0"/>
              <a:t> 차이가 너무 컸습니다</a:t>
            </a:r>
            <a:r>
              <a:rPr lang="en-US" altLang="ko-KR" sz="1500" b="1" dirty="0"/>
              <a:t>.</a:t>
            </a:r>
          </a:p>
          <a:p>
            <a:r>
              <a:rPr lang="ko-KR" altLang="en-US" sz="1500" b="1" dirty="0"/>
              <a:t>부족한 점이 많았으나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다른 팀원들이 도와줘서 문제를 해결할 수 있었고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많은 것을 배우는 자리가 되었습니다</a:t>
            </a:r>
            <a:r>
              <a:rPr lang="en-US" altLang="ko-KR" sz="1500" b="1" dirty="0"/>
              <a:t>.</a:t>
            </a:r>
          </a:p>
          <a:p>
            <a:r>
              <a:rPr lang="ko-KR" altLang="en-US" sz="1500" b="1" dirty="0"/>
              <a:t>특히 깃 사용과 협업하는 법을 배워가게 되었습니다</a:t>
            </a:r>
            <a:r>
              <a:rPr lang="en-US" altLang="ko-KR" sz="1500" b="1" dirty="0"/>
              <a:t>.</a:t>
            </a:r>
          </a:p>
          <a:p>
            <a:endParaRPr lang="en-US" altLang="ko-KR" sz="1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A96D8-9345-1B99-DA54-7844914D2385}"/>
              </a:ext>
            </a:extLst>
          </p:cNvPr>
          <p:cNvSpPr txBox="1"/>
          <p:nvPr/>
        </p:nvSpPr>
        <p:spPr>
          <a:xfrm>
            <a:off x="2670544" y="2352505"/>
            <a:ext cx="894535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 err="1"/>
              <a:t>크롤링을</a:t>
            </a:r>
            <a:r>
              <a:rPr lang="ko-KR" altLang="en-US" sz="1500" b="1" dirty="0"/>
              <a:t> 처음 해보는 과정이라 많이 힘들었지만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팀원들의 도움 덕분에 점점 이해할 수 있게 되었습니다</a:t>
            </a:r>
            <a:r>
              <a:rPr lang="en-US" altLang="ko-KR" sz="1500" b="1" dirty="0"/>
              <a:t>. </a:t>
            </a:r>
            <a:r>
              <a:rPr lang="ko-KR" altLang="en-US" sz="1500" b="1" dirty="0"/>
              <a:t>특히 이번 프로젝트를 진행하면서 </a:t>
            </a:r>
            <a:r>
              <a:rPr lang="en-US" altLang="ko-KR" sz="1500" b="1" dirty="0"/>
              <a:t>Git</a:t>
            </a:r>
            <a:r>
              <a:rPr lang="ko-KR" altLang="en-US" sz="1500" b="1" dirty="0"/>
              <a:t>을 자주 활용해 보았는데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다소 어렵게 느껴졌지만 협업에 매우 유용한 도구라는 것을 </a:t>
            </a:r>
            <a:r>
              <a:rPr lang="ko-KR" altLang="en-US" sz="1500" b="1" dirty="0" err="1"/>
              <a:t>깨달았습니다</a:t>
            </a:r>
            <a:r>
              <a:rPr lang="en-US" altLang="ko-KR" sz="1500" b="1" dirty="0"/>
              <a:t>. </a:t>
            </a:r>
            <a:r>
              <a:rPr lang="ko-KR" altLang="en-US" sz="1500" b="1" dirty="0"/>
              <a:t>앞으로도 </a:t>
            </a:r>
            <a:r>
              <a:rPr lang="en-US" altLang="ko-KR" sz="1500" b="1" dirty="0"/>
              <a:t>Git</a:t>
            </a:r>
            <a:r>
              <a:rPr lang="ko-KR" altLang="en-US" sz="1500" b="1" dirty="0"/>
              <a:t>과 </a:t>
            </a:r>
            <a:r>
              <a:rPr lang="ko-KR" altLang="en-US" sz="1500" b="1" dirty="0" err="1"/>
              <a:t>크롤링에</a:t>
            </a:r>
            <a:r>
              <a:rPr lang="ko-KR" altLang="en-US" sz="1500" b="1" dirty="0"/>
              <a:t> 대해 더 깊이 배우고 싶습니다</a:t>
            </a:r>
            <a:endParaRPr lang="en-US" altLang="ko-KR" sz="1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6FDAA-3A85-CF1E-4BEE-9F2990B9D79B}"/>
              </a:ext>
            </a:extLst>
          </p:cNvPr>
          <p:cNvSpPr txBox="1"/>
          <p:nvPr/>
        </p:nvSpPr>
        <p:spPr>
          <a:xfrm>
            <a:off x="2650448" y="1359831"/>
            <a:ext cx="8945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팀원들과 첫 프로젝트를 진행하였는데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다들 서로 배려해주시고 좋은 사람들과 같이 작업할 수 있어서 좋았습니다</a:t>
            </a:r>
            <a:r>
              <a:rPr lang="en-US" altLang="ko-KR" sz="1500" b="1" dirty="0"/>
              <a:t>. </a:t>
            </a:r>
            <a:r>
              <a:rPr lang="ko-KR" altLang="en-US" sz="1500" b="1" dirty="0"/>
              <a:t>수업시간에 배운 부분들을 프로젝트에 잘 녹여낼 수 있어서 좋았고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다들 고생하셨습니다</a:t>
            </a:r>
            <a:r>
              <a:rPr lang="en-US" altLang="ko-KR" sz="1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96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B3F63-3986-C7B3-9AB6-53D9A10F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94732-C050-1E4C-E99F-2B9643C16350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F5238-7825-508E-2EFF-6E2B6D51707B}"/>
              </a:ext>
            </a:extLst>
          </p:cNvPr>
          <p:cNvSpPr/>
          <p:nvPr/>
        </p:nvSpPr>
        <p:spPr>
          <a:xfrm>
            <a:off x="1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1DA1F-0316-A4CD-963D-E637F5D04100}"/>
              </a:ext>
            </a:extLst>
          </p:cNvPr>
          <p:cNvSpPr txBox="1"/>
          <p:nvPr/>
        </p:nvSpPr>
        <p:spPr>
          <a:xfrm>
            <a:off x="1319168" y="1124434"/>
            <a:ext cx="1344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목차</a:t>
            </a:r>
            <a:endParaRPr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29D05-4A2B-09C8-2A14-0EF88D4E6B5F}"/>
              </a:ext>
            </a:extLst>
          </p:cNvPr>
          <p:cNvSpPr txBox="1"/>
          <p:nvPr/>
        </p:nvSpPr>
        <p:spPr>
          <a:xfrm>
            <a:off x="2502982" y="1624699"/>
            <a:ext cx="6529258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2800" b="1"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프로젝트 개요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개발과정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기술 스택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데이터 소개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결과물 시연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한 줄 회고</a:t>
            </a:r>
          </a:p>
          <a:p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97136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21243-F308-BDCB-7FE4-9C4235F9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5B13C3-BF1B-7C64-79B6-CA036ED3C5FA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D22D9-E920-7AA0-1493-BE7C21EB1F26}"/>
              </a:ext>
            </a:extLst>
          </p:cNvPr>
          <p:cNvSpPr/>
          <p:nvPr/>
        </p:nvSpPr>
        <p:spPr>
          <a:xfrm>
            <a:off x="-1016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8389C-8AFF-4588-96DC-FD8AEEBBECD8}"/>
              </a:ext>
            </a:extLst>
          </p:cNvPr>
          <p:cNvSpPr txBox="1"/>
          <p:nvPr/>
        </p:nvSpPr>
        <p:spPr>
          <a:xfrm>
            <a:off x="814786" y="614603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프로젝트개요</a:t>
            </a:r>
            <a:endParaRPr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829F-DFAC-53E2-E283-0DA8B66B51E6}"/>
              </a:ext>
            </a:extLst>
          </p:cNvPr>
          <p:cNvSpPr txBox="1"/>
          <p:nvPr/>
        </p:nvSpPr>
        <p:spPr>
          <a:xfrm>
            <a:off x="1364614" y="1232536"/>
            <a:ext cx="644351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sz="2500" b="1" dirty="0"/>
              <a:t>1. </a:t>
            </a:r>
            <a:r>
              <a:rPr lang="ko-KR" altLang="en-US" sz="2500" b="1" dirty="0"/>
              <a:t>주제 선정 배경</a:t>
            </a:r>
            <a:endParaRPr lang="en-US" altLang="ko-KR" sz="2500" b="1" dirty="0"/>
          </a:p>
          <a:p>
            <a:r>
              <a:rPr lang="en-US" sz="2500" b="1" dirty="0"/>
              <a:t>- ESG</a:t>
            </a:r>
            <a:r>
              <a:rPr lang="ko-KR" altLang="en-US" sz="2500" b="1" dirty="0"/>
              <a:t>와 트랜드 확산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r>
              <a:rPr lang="ko-KR" altLang="en-US" sz="2500" b="1" dirty="0"/>
              <a:t>내연기관 </a:t>
            </a:r>
            <a:r>
              <a:rPr lang="en-US" altLang="ko-KR" sz="2500" b="1" dirty="0"/>
              <a:t>-&gt; </a:t>
            </a:r>
            <a:r>
              <a:rPr lang="ko-KR" altLang="en-US" sz="2500" b="1" dirty="0"/>
              <a:t>전기</a:t>
            </a:r>
            <a:r>
              <a:rPr lang="en-US" altLang="ko-KR" sz="2500" b="1" dirty="0"/>
              <a:t>·</a:t>
            </a:r>
            <a:r>
              <a:rPr lang="ko-KR" altLang="en-US" sz="2500" b="1" dirty="0"/>
              <a:t>수소</a:t>
            </a:r>
            <a:r>
              <a:rPr lang="en-US" altLang="ko-KR" sz="2500" b="1" dirty="0"/>
              <a:t>·</a:t>
            </a:r>
            <a:r>
              <a:rPr lang="ko-KR" altLang="en-US" sz="2500" b="1" dirty="0"/>
              <a:t>하이브리드 전환</a:t>
            </a:r>
            <a:endParaRPr lang="en-US" altLang="ko-KR" sz="2500" b="1" dirty="0"/>
          </a:p>
          <a:p>
            <a:r>
              <a:rPr lang="ko-KR" altLang="en-US" sz="2500" b="1" dirty="0"/>
              <a:t>   속도</a:t>
            </a:r>
            <a:endParaRPr lang="en-US" altLang="ko-KR" sz="2500" b="1" dirty="0"/>
          </a:p>
          <a:p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869B2-8133-FB83-B708-87BD59228FA4}"/>
              </a:ext>
            </a:extLst>
          </p:cNvPr>
          <p:cNvSpPr txBox="1"/>
          <p:nvPr/>
        </p:nvSpPr>
        <p:spPr>
          <a:xfrm>
            <a:off x="1359711" y="3784373"/>
            <a:ext cx="69945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ko-KR" altLang="en-US" dirty="0"/>
          </a:p>
          <a:p>
            <a:pPr algn="just"/>
            <a:r>
              <a:rPr lang="en-US" altLang="ko-KR" sz="2400" b="1" spc="-150" dirty="0"/>
              <a:t>2. </a:t>
            </a:r>
            <a:r>
              <a:rPr lang="ko-KR" altLang="en-US" sz="2400" b="1" spc="-150" dirty="0"/>
              <a:t>프로젝트 목표</a:t>
            </a:r>
          </a:p>
          <a:p>
            <a:pPr algn="just"/>
            <a:r>
              <a:rPr lang="en-US" altLang="ko-KR" sz="2400" b="1" spc="-150" dirty="0"/>
              <a:t>- </a:t>
            </a:r>
            <a:r>
              <a:rPr lang="ko-KR" altLang="en-US" sz="2400" b="1" spc="-150" dirty="0"/>
              <a:t>데이터를 통해 </a:t>
            </a:r>
            <a:r>
              <a:rPr lang="en-US" altLang="ko-KR" sz="2400" b="1" spc="-150" dirty="0"/>
              <a:t>10</a:t>
            </a:r>
            <a:r>
              <a:rPr lang="ko-KR" altLang="en-US" sz="2400" b="1" spc="-150" dirty="0"/>
              <a:t>년간 차량 등록 변화 추이 분석</a:t>
            </a:r>
          </a:p>
          <a:p>
            <a:pPr algn="just"/>
            <a:r>
              <a:rPr lang="en-US" altLang="ko-KR" sz="2400" b="1" spc="-150" dirty="0"/>
              <a:t>- </a:t>
            </a:r>
            <a:r>
              <a:rPr lang="ko-KR" altLang="en-US" sz="2400" b="1" spc="-150" dirty="0"/>
              <a:t>친환경차와 </a:t>
            </a:r>
            <a:r>
              <a:rPr lang="ko-KR" altLang="en-US" sz="2400" b="1" spc="-150" dirty="0" err="1"/>
              <a:t>비친환경차의</a:t>
            </a:r>
            <a:r>
              <a:rPr lang="ko-KR" altLang="en-US" sz="2400" b="1" spc="-150" dirty="0"/>
              <a:t> 시장 점유율 차이 시각화</a:t>
            </a:r>
          </a:p>
          <a:p>
            <a:pPr algn="just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122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4EBD3-6CC8-0102-31B5-2AE4C12D9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F9C32A-EEC4-8532-A4A2-7C8E68DC0DBA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C9704-46D1-9B3E-A98F-3C9790A9A9C9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FDE8A-0511-FD70-C7C7-83E27AD2707C}"/>
              </a:ext>
            </a:extLst>
          </p:cNvPr>
          <p:cNvSpPr txBox="1"/>
          <p:nvPr/>
        </p:nvSpPr>
        <p:spPr>
          <a:xfrm>
            <a:off x="4793884" y="1590506"/>
            <a:ext cx="2604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기술 스택</a:t>
            </a:r>
            <a:endParaRPr sz="4000" b="1" dirty="0"/>
          </a:p>
        </p:txBody>
      </p:sp>
      <p:pic>
        <p:nvPicPr>
          <p:cNvPr id="9" name="그림 8" descr="상징, 로고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31B202-A686-D90D-482E-9C3D78CF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38" y="4248954"/>
            <a:ext cx="919947" cy="919947"/>
          </a:xfrm>
          <a:prstGeom prst="rect">
            <a:avLst/>
          </a:prstGeom>
        </p:spPr>
      </p:pic>
      <p:pic>
        <p:nvPicPr>
          <p:cNvPr id="11" name="그림 10" descr="텍스트, 스크린샷, 그래픽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133480-68CA-FA3D-2587-255D1DEA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056" y="4249053"/>
            <a:ext cx="919947" cy="919947"/>
          </a:xfrm>
          <a:prstGeom prst="rect">
            <a:avLst/>
          </a:prstGeom>
        </p:spPr>
      </p:pic>
      <p:pic>
        <p:nvPicPr>
          <p:cNvPr id="15" name="그림 14" descr="스크린샷, 직사각형, 라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9CAFD6-4E3E-9C5F-3C60-51C429BD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9" y="4249053"/>
            <a:ext cx="1050333" cy="919947"/>
          </a:xfrm>
          <a:prstGeom prst="rect">
            <a:avLst/>
          </a:prstGeom>
        </p:spPr>
      </p:pic>
      <p:pic>
        <p:nvPicPr>
          <p:cNvPr id="17" name="그림 16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E91347-F53C-6289-7D1E-F2D6394E5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5611" y="4131859"/>
            <a:ext cx="1037141" cy="10371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8EF0D7-0D2A-F961-A3D2-049387A75882}"/>
              </a:ext>
            </a:extLst>
          </p:cNvPr>
          <p:cNvSpPr txBox="1"/>
          <p:nvPr/>
        </p:nvSpPr>
        <p:spPr>
          <a:xfrm>
            <a:off x="1096586" y="5204765"/>
            <a:ext cx="129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개발 도구</a:t>
            </a:r>
            <a:endParaRPr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C39E3-DC79-7C8F-2D61-E225CEF654F7}"/>
              </a:ext>
            </a:extLst>
          </p:cNvPr>
          <p:cNvSpPr txBox="1"/>
          <p:nvPr/>
        </p:nvSpPr>
        <p:spPr>
          <a:xfrm>
            <a:off x="9513411" y="526411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형성관리</a:t>
            </a:r>
            <a:endParaRPr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BAF25-4F99-F4F4-D791-B10A1FD57C2B}"/>
              </a:ext>
            </a:extLst>
          </p:cNvPr>
          <p:cNvSpPr txBox="1"/>
          <p:nvPr/>
        </p:nvSpPr>
        <p:spPr>
          <a:xfrm>
            <a:off x="9640411" y="5604875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GitHub</a:t>
            </a:r>
            <a:endParaRPr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382741-30EC-72D6-BD2F-A2E6BBC2B5EF}"/>
              </a:ext>
            </a:extLst>
          </p:cNvPr>
          <p:cNvSpPr txBox="1"/>
          <p:nvPr/>
        </p:nvSpPr>
        <p:spPr>
          <a:xfrm>
            <a:off x="6682014" y="5272030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백엔드</a:t>
            </a:r>
            <a:endParaRPr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DE3613-F744-3387-499B-40563345A55C}"/>
              </a:ext>
            </a:extLst>
          </p:cNvPr>
          <p:cNvSpPr txBox="1"/>
          <p:nvPr/>
        </p:nvSpPr>
        <p:spPr>
          <a:xfrm>
            <a:off x="6491514" y="5633210"/>
            <a:ext cx="1776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Python, </a:t>
            </a:r>
            <a:r>
              <a:rPr lang="en-US" b="1" dirty="0" err="1"/>
              <a:t>Mysql</a:t>
            </a:r>
            <a:endParaRPr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5D5488-F830-92FB-EB41-650490AD5B05}"/>
              </a:ext>
            </a:extLst>
          </p:cNvPr>
          <p:cNvSpPr txBox="1"/>
          <p:nvPr/>
        </p:nvSpPr>
        <p:spPr>
          <a:xfrm>
            <a:off x="3705055" y="521985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프론트엔드</a:t>
            </a:r>
            <a:endParaRPr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49A12-FB83-647D-4070-D9C0716999E8}"/>
              </a:ext>
            </a:extLst>
          </p:cNvPr>
          <p:cNvSpPr txBox="1"/>
          <p:nvPr/>
        </p:nvSpPr>
        <p:spPr>
          <a:xfrm>
            <a:off x="3821468" y="5635206"/>
            <a:ext cx="117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Streamlit</a:t>
            </a:r>
            <a:endParaRPr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9BF7FA-E191-FF1B-117E-119249EE8856}"/>
              </a:ext>
            </a:extLst>
          </p:cNvPr>
          <p:cNvSpPr txBox="1"/>
          <p:nvPr/>
        </p:nvSpPr>
        <p:spPr>
          <a:xfrm>
            <a:off x="1091108" y="5627284"/>
            <a:ext cx="158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-150" dirty="0" err="1"/>
              <a:t>Vscode</a:t>
            </a:r>
            <a:r>
              <a:rPr lang="en-US" b="1" spc="-150" dirty="0"/>
              <a:t>, </a:t>
            </a:r>
            <a:r>
              <a:rPr lang="en-US" b="1" spc="-150" dirty="0" err="1"/>
              <a:t>Mysql</a:t>
            </a:r>
            <a:endParaRPr b="1" spc="-150" dirty="0"/>
          </a:p>
        </p:txBody>
      </p:sp>
    </p:spTree>
    <p:extLst>
      <p:ext uri="{BB962C8B-B14F-4D97-AF65-F5344CB8AC3E}">
        <p14:creationId xmlns:p14="http://schemas.microsoft.com/office/powerpoint/2010/main" val="209883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B6CE3-7285-5418-2274-DF4C6753C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CE1A7-52C7-D12C-D95B-6877741F4DF0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5B75A-B7EC-B462-C480-78A377970CC8}"/>
              </a:ext>
            </a:extLst>
          </p:cNvPr>
          <p:cNvSpPr/>
          <p:nvPr/>
        </p:nvSpPr>
        <p:spPr>
          <a:xfrm>
            <a:off x="0" y="3428997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54E36-F533-FE27-4FE8-59AAB9ADB9B2}"/>
              </a:ext>
            </a:extLst>
          </p:cNvPr>
          <p:cNvSpPr txBox="1"/>
          <p:nvPr/>
        </p:nvSpPr>
        <p:spPr>
          <a:xfrm>
            <a:off x="2815531" y="4571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데이터 소개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02654-6A87-8961-1E1D-C5C2E76DD84B}"/>
              </a:ext>
            </a:extLst>
          </p:cNvPr>
          <p:cNvSpPr txBox="1"/>
          <p:nvPr/>
        </p:nvSpPr>
        <p:spPr>
          <a:xfrm>
            <a:off x="3425481" y="673661"/>
            <a:ext cx="50827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 err="1"/>
              <a:t>Eseoul</a:t>
            </a:r>
            <a:endParaRPr sz="2000" b="1" dirty="0"/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4DD7E3-BB5D-6F82-9671-EE4443349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227659"/>
            <a:ext cx="11226800" cy="2329698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059281-9DF5-41D0-2C8D-0FD17BA9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3552788"/>
            <a:ext cx="11226801" cy="33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AF23F-71F6-EFBD-39B6-ACB14B6F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1B4CA-6C32-924B-A36F-D6355C3FFF9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094E2-A09E-F1E4-03F7-BB4F98A5CC1F}"/>
              </a:ext>
            </a:extLst>
          </p:cNvPr>
          <p:cNvSpPr/>
          <p:nvPr/>
        </p:nvSpPr>
        <p:spPr>
          <a:xfrm>
            <a:off x="0" y="3428997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4B733-9AC2-08C1-2272-6BA1DDF968CC}"/>
              </a:ext>
            </a:extLst>
          </p:cNvPr>
          <p:cNvSpPr txBox="1"/>
          <p:nvPr/>
        </p:nvSpPr>
        <p:spPr>
          <a:xfrm>
            <a:off x="2815531" y="-13321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데이터 소개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C72AC-7C04-3418-5908-F4964A5C027D}"/>
              </a:ext>
            </a:extLst>
          </p:cNvPr>
          <p:cNvSpPr txBox="1"/>
          <p:nvPr/>
        </p:nvSpPr>
        <p:spPr>
          <a:xfrm>
            <a:off x="3399731" y="703198"/>
            <a:ext cx="50827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/>
              <a:t>국토교통 통계누리</a:t>
            </a:r>
            <a:endParaRPr sz="2500" b="1" dirty="0"/>
          </a:p>
        </p:txBody>
      </p:sp>
      <p:pic>
        <p:nvPicPr>
          <p:cNvPr id="6" name="그림 5" descr="텍스트, 번호, 평행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99F834-33BC-A448-768B-EBA4D561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3640822"/>
            <a:ext cx="11736475" cy="2936892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96EC39-F8E4-1813-9808-D53AE79E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5" y="1231761"/>
            <a:ext cx="5050972" cy="2337383"/>
          </a:xfrm>
          <a:prstGeom prst="rect">
            <a:avLst/>
          </a:prstGeom>
        </p:spPr>
      </p:pic>
      <p:pic>
        <p:nvPicPr>
          <p:cNvPr id="5" name="그림 4" descr="텍스트, 평행, 번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4D3D74-5031-4631-CD8E-AC020A993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97" y="1085222"/>
            <a:ext cx="6511332" cy="25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05692-6E80-D3E1-1E82-E6CE9DD27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58C775-C3C1-30D1-30F0-F28AEF9CD13E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7330C-F2F0-0B6D-021E-1D5E9716C71B}"/>
              </a:ext>
            </a:extLst>
          </p:cNvPr>
          <p:cNvSpPr/>
          <p:nvPr/>
        </p:nvSpPr>
        <p:spPr>
          <a:xfrm>
            <a:off x="1" y="3428997"/>
            <a:ext cx="12098214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C525A-F200-EED2-FA13-EBA977E8178D}"/>
              </a:ext>
            </a:extLst>
          </p:cNvPr>
          <p:cNvSpPr txBox="1"/>
          <p:nvPr/>
        </p:nvSpPr>
        <p:spPr>
          <a:xfrm>
            <a:off x="2815531" y="15038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데이터 소개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8C5E8-6C98-9A12-46E0-01F76BB1CC83}"/>
              </a:ext>
            </a:extLst>
          </p:cNvPr>
          <p:cNvSpPr txBox="1"/>
          <p:nvPr/>
        </p:nvSpPr>
        <p:spPr>
          <a:xfrm>
            <a:off x="3366175" y="848309"/>
            <a:ext cx="50827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/>
              <a:t>현대자동차</a:t>
            </a:r>
            <a:r>
              <a:rPr lang="en-US" altLang="ko-KR" sz="2500" b="1" dirty="0"/>
              <a:t>Q&amp;A</a:t>
            </a:r>
            <a:endParaRPr sz="2500" b="1" dirty="0"/>
          </a:p>
        </p:txBody>
      </p:sp>
      <p:pic>
        <p:nvPicPr>
          <p:cNvPr id="6" name="그림 5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0CCDE0-A5F0-21FC-033F-602AB074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3" y="1325362"/>
            <a:ext cx="5532254" cy="5300839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C4071F-021E-A633-F044-38F5C259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9" t="7691" r="3177"/>
          <a:stretch>
            <a:fillRect/>
          </a:stretch>
        </p:blipFill>
        <p:spPr>
          <a:xfrm>
            <a:off x="6205331" y="1325361"/>
            <a:ext cx="5691800" cy="53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9D99B-31C3-8500-231A-A8935A4C9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379D1-470C-550A-A2F6-DF3D6B1FB4A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15446-701B-0360-160F-FE622FCCC7E0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B4A11-B5E6-CA37-DCD3-CD2F6A91D9D5}"/>
              </a:ext>
            </a:extLst>
          </p:cNvPr>
          <p:cNvSpPr txBox="1"/>
          <p:nvPr/>
        </p:nvSpPr>
        <p:spPr>
          <a:xfrm>
            <a:off x="2756808" y="404368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09B60-BF52-BCF3-628F-AA92B77F1556}"/>
              </a:ext>
            </a:extLst>
          </p:cNvPr>
          <p:cNvSpPr txBox="1"/>
          <p:nvPr/>
        </p:nvSpPr>
        <p:spPr>
          <a:xfrm>
            <a:off x="3969487" y="108818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Crawling </a:t>
            </a:r>
            <a:r>
              <a:rPr lang="ko-KR" altLang="en-US" sz="2000" b="1" dirty="0"/>
              <a:t>코드실행</a:t>
            </a:r>
            <a:endParaRPr sz="2000" b="1" dirty="0"/>
          </a:p>
        </p:txBody>
      </p:sp>
      <p:pic>
        <p:nvPicPr>
          <p:cNvPr id="14" name="그림 13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418A10D-AFBA-CEE1-530C-B3D2661E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0" y="1796074"/>
            <a:ext cx="10550769" cy="45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7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E0DF5-CBED-892F-F8CE-252C0A897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CC8FA8-4CD6-AFFB-4C1B-F2B186353E1C}"/>
              </a:ext>
            </a:extLst>
          </p:cNvPr>
          <p:cNvSpPr/>
          <p:nvPr/>
        </p:nvSpPr>
        <p:spPr>
          <a:xfrm>
            <a:off x="0" y="2686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6050A-ABAC-6E69-C91B-E0FF066A13E5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7DC69-7812-B0B8-6E43-AB683FE2DC97}"/>
              </a:ext>
            </a:extLst>
          </p:cNvPr>
          <p:cNvSpPr txBox="1"/>
          <p:nvPr/>
        </p:nvSpPr>
        <p:spPr>
          <a:xfrm>
            <a:off x="2756808" y="5203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47C75-2D3C-F7EB-0FFD-463A34D327D7}"/>
              </a:ext>
            </a:extLst>
          </p:cNvPr>
          <p:cNvSpPr txBox="1"/>
          <p:nvPr/>
        </p:nvSpPr>
        <p:spPr>
          <a:xfrm>
            <a:off x="3969487" y="744238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GitHub</a:t>
            </a:r>
            <a:endParaRPr sz="2000" b="1" dirty="0"/>
          </a:p>
        </p:txBody>
      </p:sp>
      <p:pic>
        <p:nvPicPr>
          <p:cNvPr id="5" name="그림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079D419-0438-129D-EF77-48479828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2" y="1341305"/>
            <a:ext cx="10004623" cy="50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9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404</Words>
  <Application>Microsoft Office PowerPoint</Application>
  <PresentationFormat>와이드스크린</PresentationFormat>
  <Paragraphs>90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경현 이</dc:creator>
  <cp:lastModifiedBy>경현 이</cp:lastModifiedBy>
  <cp:revision>1</cp:revision>
  <dcterms:created xsi:type="dcterms:W3CDTF">2025-09-24T05:12:06Z</dcterms:created>
  <dcterms:modified xsi:type="dcterms:W3CDTF">2025-09-24T11:31:45Z</dcterms:modified>
</cp:coreProperties>
</file>