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72" r:id="rId12"/>
    <p:sldId id="269" r:id="rId13"/>
    <p:sldId id="270" r:id="rId14"/>
    <p:sldId id="271" r:id="rId15"/>
    <p:sldId id="273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DC34F-0DFB-4879-97F9-0F4706C8ED47}" v="15" dt="2025-09-24T07:08:39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현 이" userId="2165d968411e2a35" providerId="LiveId" clId="{333D1FBC-A04C-4B1F-A45B-62E7BFA2DEBC}"/>
    <pc:docChg chg="undo custSel addSld delSld modSld">
      <pc:chgData name="경현 이" userId="2165d968411e2a35" providerId="LiveId" clId="{333D1FBC-A04C-4B1F-A45B-62E7BFA2DEBC}" dt="2025-09-24T07:11:33.610" v="188" actId="47"/>
      <pc:docMkLst>
        <pc:docMk/>
      </pc:docMkLst>
      <pc:sldChg chg="modSp mod">
        <pc:chgData name="경현 이" userId="2165d968411e2a35" providerId="LiveId" clId="{333D1FBC-A04C-4B1F-A45B-62E7BFA2DEBC}" dt="2025-09-24T06:39:59.920" v="122" actId="14100"/>
        <pc:sldMkLst>
          <pc:docMk/>
          <pc:sldMk cId="0" sldId="257"/>
        </pc:sldMkLst>
        <pc:spChg chg="mod">
          <ac:chgData name="경현 이" userId="2165d968411e2a35" providerId="LiveId" clId="{333D1FBC-A04C-4B1F-A45B-62E7BFA2DEBC}" dt="2025-09-24T06:39:59.920" v="122" actId="14100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경현 이" userId="2165d968411e2a35" providerId="LiveId" clId="{333D1FBC-A04C-4B1F-A45B-62E7BFA2DEBC}" dt="2025-09-24T05:57:43.528" v="115"/>
        <pc:sldMkLst>
          <pc:docMk/>
          <pc:sldMk cId="563968905" sldId="262"/>
        </pc:sldMkLst>
        <pc:spChg chg="add mod">
          <ac:chgData name="경현 이" userId="2165d968411e2a35" providerId="LiveId" clId="{333D1FBC-A04C-4B1F-A45B-62E7BFA2DEBC}" dt="2025-09-24T05:48:34.708" v="45"/>
          <ac:spMkLst>
            <pc:docMk/>
            <pc:sldMk cId="563968905" sldId="262"/>
            <ac:spMk id="4" creationId="{9B115D6F-4487-84E8-EB7E-83D7685F24E9}"/>
          </ac:spMkLst>
        </pc:spChg>
        <pc:spChg chg="mod">
          <ac:chgData name="경현 이" userId="2165d968411e2a35" providerId="LiveId" clId="{333D1FBC-A04C-4B1F-A45B-62E7BFA2DEBC}" dt="2025-09-24T05:57:43.528" v="115"/>
          <ac:spMkLst>
            <pc:docMk/>
            <pc:sldMk cId="563968905" sldId="262"/>
            <ac:spMk id="13" creationId="{BEDDF613-FCAD-49FC-90C6-C519BE73F662}"/>
          </ac:spMkLst>
        </pc:spChg>
        <pc:picChg chg="add del mod">
          <ac:chgData name="경현 이" userId="2165d968411e2a35" providerId="LiveId" clId="{333D1FBC-A04C-4B1F-A45B-62E7BFA2DEBC}" dt="2025-09-24T05:49:03.954" v="63" actId="21"/>
          <ac:picMkLst>
            <pc:docMk/>
            <pc:sldMk cId="563968905" sldId="262"/>
            <ac:picMk id="6" creationId="{B0F323F7-A8A0-3ECC-740F-682D8EE19163}"/>
          </ac:picMkLst>
        </pc:picChg>
        <pc:picChg chg="add del mod">
          <ac:chgData name="경현 이" userId="2165d968411e2a35" providerId="LiveId" clId="{333D1FBC-A04C-4B1F-A45B-62E7BFA2DEBC}" dt="2025-09-24T05:49:44.033" v="100" actId="21"/>
          <ac:picMkLst>
            <pc:docMk/>
            <pc:sldMk cId="563968905" sldId="262"/>
            <ac:picMk id="8" creationId="{FE29DE47-9616-88DC-F32B-E9096A86AED2}"/>
          </ac:picMkLst>
        </pc:picChg>
        <pc:picChg chg="add del mod">
          <ac:chgData name="경현 이" userId="2165d968411e2a35" providerId="LiveId" clId="{333D1FBC-A04C-4B1F-A45B-62E7BFA2DEBC}" dt="2025-09-24T05:49:41.849" v="98" actId="21"/>
          <ac:picMkLst>
            <pc:docMk/>
            <pc:sldMk cId="563968905" sldId="262"/>
            <ac:picMk id="12" creationId="{CE910A04-10BA-05E7-5B5E-A6DA3A7BF933}"/>
          </ac:picMkLst>
        </pc:picChg>
      </pc:sldChg>
      <pc:sldChg chg="addSp delSp modSp mod">
        <pc:chgData name="경현 이" userId="2165d968411e2a35" providerId="LiveId" clId="{333D1FBC-A04C-4B1F-A45B-62E7BFA2DEBC}" dt="2025-09-24T07:09:17.133" v="187" actId="1035"/>
        <pc:sldMkLst>
          <pc:docMk/>
          <pc:sldMk cId="3095106362" sldId="266"/>
        </pc:sldMkLst>
        <pc:spChg chg="mod">
          <ac:chgData name="경현 이" userId="2165d968411e2a35" providerId="LiveId" clId="{333D1FBC-A04C-4B1F-A45B-62E7BFA2DEBC}" dt="2025-09-24T05:45:14.766" v="37" actId="14100"/>
          <ac:spMkLst>
            <pc:docMk/>
            <pc:sldMk cId="3095106362" sldId="266"/>
            <ac:spMk id="3" creationId="{6BB743FE-2045-B03A-C4BE-FBD22ED0038C}"/>
          </ac:spMkLst>
        </pc:spChg>
        <pc:spChg chg="mod">
          <ac:chgData name="경현 이" userId="2165d968411e2a35" providerId="LiveId" clId="{333D1FBC-A04C-4B1F-A45B-62E7BFA2DEBC}" dt="2025-09-24T07:09:11.538" v="162" actId="1035"/>
          <ac:spMkLst>
            <pc:docMk/>
            <pc:sldMk cId="3095106362" sldId="266"/>
            <ac:spMk id="7" creationId="{4A47CDF6-7D66-6264-F46F-01C84B63AFE3}"/>
          </ac:spMkLst>
        </pc:spChg>
        <pc:spChg chg="del mod">
          <ac:chgData name="경현 이" userId="2165d968411e2a35" providerId="LiveId" clId="{333D1FBC-A04C-4B1F-A45B-62E7BFA2DEBC}" dt="2025-09-24T05:44:57.093" v="10" actId="478"/>
          <ac:spMkLst>
            <pc:docMk/>
            <pc:sldMk cId="3095106362" sldId="266"/>
            <ac:spMk id="11" creationId="{4FA48021-FD6A-301F-768E-6B2C3B708C28}"/>
          </ac:spMkLst>
        </pc:spChg>
        <pc:spChg chg="mod">
          <ac:chgData name="경현 이" userId="2165d968411e2a35" providerId="LiveId" clId="{333D1FBC-A04C-4B1F-A45B-62E7BFA2DEBC}" dt="2025-09-24T07:09:17.133" v="187" actId="1035"/>
          <ac:spMkLst>
            <pc:docMk/>
            <pc:sldMk cId="3095106362" sldId="266"/>
            <ac:spMk id="12" creationId="{3F234F53-5F40-FD1B-6233-92A9920BD339}"/>
          </ac:spMkLst>
        </pc:spChg>
        <pc:spChg chg="del">
          <ac:chgData name="경현 이" userId="2165d968411e2a35" providerId="LiveId" clId="{333D1FBC-A04C-4B1F-A45B-62E7BFA2DEBC}" dt="2025-09-24T05:44:54.546" v="6" actId="478"/>
          <ac:spMkLst>
            <pc:docMk/>
            <pc:sldMk cId="3095106362" sldId="266"/>
            <ac:spMk id="13" creationId="{309D4034-C190-0CBD-923B-58FC1DA72968}"/>
          </ac:spMkLst>
        </pc:spChg>
        <pc:spChg chg="del mod">
          <ac:chgData name="경현 이" userId="2165d968411e2a35" providerId="LiveId" clId="{333D1FBC-A04C-4B1F-A45B-62E7BFA2DEBC}" dt="2025-09-24T05:44:55.663" v="8" actId="478"/>
          <ac:spMkLst>
            <pc:docMk/>
            <pc:sldMk cId="3095106362" sldId="266"/>
            <ac:spMk id="15" creationId="{7FBD44F7-7EF8-1F25-9E6D-9D17DA0A1E49}"/>
          </ac:spMkLst>
        </pc:spChg>
        <pc:picChg chg="del">
          <ac:chgData name="경현 이" userId="2165d968411e2a35" providerId="LiveId" clId="{333D1FBC-A04C-4B1F-A45B-62E7BFA2DEBC}" dt="2025-09-24T05:44:52.072" v="3" actId="478"/>
          <ac:picMkLst>
            <pc:docMk/>
            <pc:sldMk cId="3095106362" sldId="266"/>
            <ac:picMk id="5" creationId="{7598DF54-DF83-3365-F52E-EFD309BCE655}"/>
          </ac:picMkLst>
        </pc:picChg>
        <pc:picChg chg="add mod">
          <ac:chgData name="경현 이" userId="2165d968411e2a35" providerId="LiveId" clId="{333D1FBC-A04C-4B1F-A45B-62E7BFA2DEBC}" dt="2025-09-24T07:09:00.231" v="142" actId="14100"/>
          <ac:picMkLst>
            <pc:docMk/>
            <pc:sldMk cId="3095106362" sldId="266"/>
            <ac:picMk id="5" creationId="{D9E5CC5C-13ED-4CF6-40B9-6D4A910F9734}"/>
          </ac:picMkLst>
        </pc:picChg>
        <pc:picChg chg="del">
          <ac:chgData name="경현 이" userId="2165d968411e2a35" providerId="LiveId" clId="{333D1FBC-A04C-4B1F-A45B-62E7BFA2DEBC}" dt="2025-09-24T05:44:52.857" v="5" actId="478"/>
          <ac:picMkLst>
            <pc:docMk/>
            <pc:sldMk cId="3095106362" sldId="266"/>
            <ac:picMk id="8" creationId="{2637C070-8A6B-4A9F-CE12-897379342C5D}"/>
          </ac:picMkLst>
        </pc:picChg>
        <pc:picChg chg="add mod">
          <ac:chgData name="경현 이" userId="2165d968411e2a35" providerId="LiveId" clId="{333D1FBC-A04C-4B1F-A45B-62E7BFA2DEBC}" dt="2025-09-24T07:09:02.799" v="143" actId="1076"/>
          <ac:picMkLst>
            <pc:docMk/>
            <pc:sldMk cId="3095106362" sldId="266"/>
            <ac:picMk id="8" creationId="{40CF2E62-A541-3CEE-533E-7DE242FF57BD}"/>
          </ac:picMkLst>
        </pc:picChg>
        <pc:picChg chg="del">
          <ac:chgData name="경현 이" userId="2165d968411e2a35" providerId="LiveId" clId="{333D1FBC-A04C-4B1F-A45B-62E7BFA2DEBC}" dt="2025-09-24T05:44:52.497" v="4" actId="478"/>
          <ac:picMkLst>
            <pc:docMk/>
            <pc:sldMk cId="3095106362" sldId="266"/>
            <ac:picMk id="10" creationId="{A4C90623-F6D4-B7D3-B489-7473C6C1604F}"/>
          </ac:picMkLst>
        </pc:picChg>
      </pc:sldChg>
      <pc:sldChg chg="del">
        <pc:chgData name="경현 이" userId="2165d968411e2a35" providerId="LiveId" clId="{333D1FBC-A04C-4B1F-A45B-62E7BFA2DEBC}" dt="2025-09-24T07:11:33.610" v="188" actId="47"/>
        <pc:sldMkLst>
          <pc:docMk/>
          <pc:sldMk cId="1128099236" sldId="268"/>
        </pc:sldMkLst>
      </pc:sldChg>
      <pc:sldChg chg="addSp delSp modSp mod">
        <pc:chgData name="경현 이" userId="2165d968411e2a35" providerId="LiveId" clId="{333D1FBC-A04C-4B1F-A45B-62E7BFA2DEBC}" dt="2025-09-24T05:48:48.163" v="51" actId="14100"/>
        <pc:sldMkLst>
          <pc:docMk/>
          <pc:sldMk cId="1216164233" sldId="270"/>
        </pc:sldMkLst>
        <pc:spChg chg="mod">
          <ac:chgData name="경현 이" userId="2165d968411e2a35" providerId="LiveId" clId="{333D1FBC-A04C-4B1F-A45B-62E7BFA2DEBC}" dt="2025-09-24T05:48:17.769" v="41" actId="1076"/>
          <ac:spMkLst>
            <pc:docMk/>
            <pc:sldMk cId="1216164233" sldId="270"/>
            <ac:spMk id="3" creationId="{18072681-4D10-8891-5C50-B2E94F2110FD}"/>
          </ac:spMkLst>
        </pc:spChg>
        <pc:picChg chg="mod">
          <ac:chgData name="경현 이" userId="2165d968411e2a35" providerId="LiveId" clId="{333D1FBC-A04C-4B1F-A45B-62E7BFA2DEBC}" dt="2025-09-24T05:48:21.074" v="42" actId="14100"/>
          <ac:picMkLst>
            <pc:docMk/>
            <pc:sldMk cId="1216164233" sldId="270"/>
            <ac:picMk id="5" creationId="{C6FE8B7E-064E-64B0-6AC8-C0FCC359BAAE}"/>
          </ac:picMkLst>
        </pc:picChg>
        <pc:picChg chg="mod">
          <ac:chgData name="경현 이" userId="2165d968411e2a35" providerId="LiveId" clId="{333D1FBC-A04C-4B1F-A45B-62E7BFA2DEBC}" dt="2025-09-24T05:48:48.163" v="51" actId="14100"/>
          <ac:picMkLst>
            <pc:docMk/>
            <pc:sldMk cId="1216164233" sldId="270"/>
            <ac:picMk id="8" creationId="{A06140C7-857C-AA53-3B0C-F49F965C841D}"/>
          </ac:picMkLst>
        </pc:picChg>
        <pc:picChg chg="add del mod">
          <ac:chgData name="경현 이" userId="2165d968411e2a35" providerId="LiveId" clId="{333D1FBC-A04C-4B1F-A45B-62E7BFA2DEBC}" dt="2025-09-24T05:48:37.805" v="47" actId="21"/>
          <ac:picMkLst>
            <pc:docMk/>
            <pc:sldMk cId="1216164233" sldId="270"/>
            <ac:picMk id="10" creationId="{B0F323F7-A8A0-3ECC-740F-682D8EE19163}"/>
          </ac:picMkLst>
        </pc:picChg>
      </pc:sldChg>
      <pc:sldChg chg="addSp delSp modSp mod">
        <pc:chgData name="경현 이" userId="2165d968411e2a35" providerId="LiveId" clId="{333D1FBC-A04C-4B1F-A45B-62E7BFA2DEBC}" dt="2025-09-24T05:49:23.440" v="73" actId="14100"/>
        <pc:sldMkLst>
          <pc:docMk/>
          <pc:sldMk cId="2135226527" sldId="271"/>
        </pc:sldMkLst>
        <pc:spChg chg="mod">
          <ac:chgData name="경현 이" userId="2165d968411e2a35" providerId="LiveId" clId="{333D1FBC-A04C-4B1F-A45B-62E7BFA2DEBC}" dt="2025-09-24T05:48:59.841" v="61" actId="20577"/>
          <ac:spMkLst>
            <pc:docMk/>
            <pc:sldMk cId="2135226527" sldId="271"/>
            <ac:spMk id="12" creationId="{8834EE9D-2C9F-105A-4321-1DF18C79ECD1}"/>
          </ac:spMkLst>
        </pc:spChg>
        <pc:picChg chg="mod">
          <ac:chgData name="경현 이" userId="2165d968411e2a35" providerId="LiveId" clId="{333D1FBC-A04C-4B1F-A45B-62E7BFA2DEBC}" dt="2025-09-24T05:49:17.034" v="70" actId="14100"/>
          <ac:picMkLst>
            <pc:docMk/>
            <pc:sldMk cId="2135226527" sldId="271"/>
            <ac:picMk id="5" creationId="{0ECE50E9-22F7-2C5C-37A1-0F3E9FEC34CC}"/>
          </ac:picMkLst>
        </pc:picChg>
        <pc:picChg chg="add mod">
          <ac:chgData name="경현 이" userId="2165d968411e2a35" providerId="LiveId" clId="{333D1FBC-A04C-4B1F-A45B-62E7BFA2DEBC}" dt="2025-09-24T05:49:23.440" v="73" actId="14100"/>
          <ac:picMkLst>
            <pc:docMk/>
            <pc:sldMk cId="2135226527" sldId="271"/>
            <ac:picMk id="6" creationId="{B0F323F7-A8A0-3ECC-740F-682D8EE19163}"/>
          </ac:picMkLst>
        </pc:picChg>
        <pc:picChg chg="del">
          <ac:chgData name="경현 이" userId="2165d968411e2a35" providerId="LiveId" clId="{333D1FBC-A04C-4B1F-A45B-62E7BFA2DEBC}" dt="2025-09-24T05:49:10.977" v="67" actId="21"/>
          <ac:picMkLst>
            <pc:docMk/>
            <pc:sldMk cId="2135226527" sldId="271"/>
            <ac:picMk id="8" creationId="{CE910A04-10BA-05E7-5B5E-A6DA3A7BF933}"/>
          </ac:picMkLst>
        </pc:picChg>
        <pc:picChg chg="del">
          <ac:chgData name="경현 이" userId="2165d968411e2a35" providerId="LiveId" clId="{333D1FBC-A04C-4B1F-A45B-62E7BFA2DEBC}" dt="2025-09-24T05:49:07.840" v="65" actId="21"/>
          <ac:picMkLst>
            <pc:docMk/>
            <pc:sldMk cId="2135226527" sldId="271"/>
            <ac:picMk id="10" creationId="{FE29DE47-9616-88DC-F32B-E9096A86AED2}"/>
          </ac:picMkLst>
        </pc:picChg>
      </pc:sldChg>
      <pc:sldChg chg="add">
        <pc:chgData name="경현 이" userId="2165d968411e2a35" providerId="LiveId" clId="{333D1FBC-A04C-4B1F-A45B-62E7BFA2DEBC}" dt="2025-09-24T05:44:32.825" v="2"/>
        <pc:sldMkLst>
          <pc:docMk/>
          <pc:sldMk cId="2052633863" sldId="272"/>
        </pc:sldMkLst>
      </pc:sldChg>
      <pc:sldChg chg="add del">
        <pc:chgData name="경현 이" userId="2165d968411e2a35" providerId="LiveId" clId="{333D1FBC-A04C-4B1F-A45B-62E7BFA2DEBC}" dt="2025-09-24T05:44:16.899" v="1" actId="47"/>
        <pc:sldMkLst>
          <pc:docMk/>
          <pc:sldMk cId="2405060407" sldId="272"/>
        </pc:sldMkLst>
      </pc:sldChg>
      <pc:sldChg chg="addSp delSp modSp add mod">
        <pc:chgData name="경현 이" userId="2165d968411e2a35" providerId="LiveId" clId="{333D1FBC-A04C-4B1F-A45B-62E7BFA2DEBC}" dt="2025-09-24T05:50:01.785" v="109" actId="14100"/>
        <pc:sldMkLst>
          <pc:docMk/>
          <pc:sldMk cId="3298213877" sldId="273"/>
        </pc:sldMkLst>
        <pc:spChg chg="mod">
          <ac:chgData name="경현 이" userId="2165d968411e2a35" providerId="LiveId" clId="{333D1FBC-A04C-4B1F-A45B-62E7BFA2DEBC}" dt="2025-09-24T05:49:36.564" v="95" actId="20577"/>
          <ac:spMkLst>
            <pc:docMk/>
            <pc:sldMk cId="3298213877" sldId="273"/>
            <ac:spMk id="12" creationId="{C716215A-632F-E793-F3D0-418D99D15F9B}"/>
          </ac:spMkLst>
        </pc:spChg>
        <pc:picChg chg="add mod">
          <ac:chgData name="경현 이" userId="2165d968411e2a35" providerId="LiveId" clId="{333D1FBC-A04C-4B1F-A45B-62E7BFA2DEBC}" dt="2025-09-24T05:49:51.274" v="105" actId="14100"/>
          <ac:picMkLst>
            <pc:docMk/>
            <pc:sldMk cId="3298213877" sldId="273"/>
            <ac:picMk id="4" creationId="{CE910A04-10BA-05E7-5B5E-A6DA3A7BF933}"/>
          </ac:picMkLst>
        </pc:picChg>
        <pc:picChg chg="del">
          <ac:chgData name="경현 이" userId="2165d968411e2a35" providerId="LiveId" clId="{333D1FBC-A04C-4B1F-A45B-62E7BFA2DEBC}" dt="2025-09-24T05:49:38.934" v="96" actId="478"/>
          <ac:picMkLst>
            <pc:docMk/>
            <pc:sldMk cId="3298213877" sldId="273"/>
            <ac:picMk id="5" creationId="{E9677394-8B92-D8CB-36E7-9C03CE32301A}"/>
          </ac:picMkLst>
        </pc:picChg>
        <pc:picChg chg="del">
          <ac:chgData name="경현 이" userId="2165d968411e2a35" providerId="LiveId" clId="{333D1FBC-A04C-4B1F-A45B-62E7BFA2DEBC}" dt="2025-09-24T05:49:39.331" v="97" actId="478"/>
          <ac:picMkLst>
            <pc:docMk/>
            <pc:sldMk cId="3298213877" sldId="273"/>
            <ac:picMk id="6" creationId="{FA4410FA-4979-A359-1814-5F3E49330BCE}"/>
          </ac:picMkLst>
        </pc:picChg>
        <pc:picChg chg="add mod">
          <ac:chgData name="경현 이" userId="2165d968411e2a35" providerId="LiveId" clId="{333D1FBC-A04C-4B1F-A45B-62E7BFA2DEBC}" dt="2025-09-24T05:50:01.785" v="109" actId="14100"/>
          <ac:picMkLst>
            <pc:docMk/>
            <pc:sldMk cId="3298213877" sldId="273"/>
            <ac:picMk id="8" creationId="{FE29DE47-9616-88DC-F32B-E9096A86AE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D52-BFD3-485F-7B73-9003972C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0BDD4-DDF2-AFA1-1440-499B0C4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04E7-41FA-4B58-CB79-EB01AC4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D558-784A-4BA6-64F4-6343AC0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673-7617-C0E7-E853-A20AF8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A609-7754-5F5C-2CAD-E9C008F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45C0D-7E6B-039F-8405-596B0EB9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F537-64AD-326E-D00B-D9791CE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49EA1-C535-3943-E2D5-C065A1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B184-0A32-6FA9-1936-2D8ABA7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00E2E7-762E-31FD-B75B-B65B8C16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DA4D-9DE4-6C49-3D4C-0AA5C09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6CE5-5832-027D-A1E8-285D10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0912-51CB-C32E-68EA-6FF1C44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8A5A-ADCD-A6B2-71A5-04D5B72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F64F-0589-6467-E2AA-DE8E326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45FD-B3B5-1DF0-862F-425E8DF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83B3F-FF3A-E1C4-EA62-CBDDF0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DEE9-059F-7D66-B356-A96CE45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11F4-3F21-7B72-4AE2-37CCE8D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47BB-D560-6579-5AA2-DCE4062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506E-9957-B9A9-2FC6-251B66E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2AB6-2175-A4D9-9DE4-21D97F2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0C55A-BB3A-5C60-4DDA-89145D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1A7E-0B95-0446-8DA6-45A90C1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83E6-83E7-2C9A-0A05-9D35205E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D35-6555-0F1C-9FA1-3C624D07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8351-B284-BAC6-4E1F-047D23EB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5B7F4-1632-AD9B-1324-80B4FCA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E92A-EB46-8F75-5FD7-F23052FD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728F-F790-96CF-6D63-22B1412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013D-0EAE-6B20-97DF-58993D6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05A79-6B9E-EA2E-59F0-D410DA37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5BB41-F1CA-ABA3-02E0-615F2095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96DF5-D49C-1B60-D46A-D2A007F0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07DBD-6A74-10CF-8457-24DE0693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2B3F9-81ED-54A1-91FA-DEB4DBF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6916-A410-D54E-0640-D82532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DBBD2-66AF-2F48-4216-821CE5D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5295-4E43-B01D-D8EE-9963410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2882-1E3C-CCB8-8183-2A719AD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0421-886C-E01D-73C8-4D0F0E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E33B1-BC73-E3B9-90CE-435BA77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1765-0110-EF8E-E6EF-63BE57B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5A666-48FF-86BF-DBDC-3AE8D6C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5061D-4D44-2FA2-0299-7C1DDE0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AB5F-AC0B-8C01-AAE3-D16AAAD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079E-76FE-BEB3-82CA-8DDE76D1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FA0DE-5308-A7B1-23EE-7ED754E3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A9714-1333-4C3E-DB56-6FADEA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D7AA-205C-0411-E2E7-AFE6E9F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D2AF-6645-1462-AF80-25CB397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ED42-C2BD-05E5-3793-F165CB7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F7D9-1A79-9DAA-C015-71C1CBEF5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2414F-FF03-8403-C504-B82500E7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BEE-7D15-56FD-FF05-FBE095E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32C69-4D1A-5D79-219D-542C720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C728-3D51-E66B-1075-43C2CF4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005C-3E80-14A4-4648-0A207D3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7BD56-F965-4821-CDF2-D7148597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B91F-60C2-CAB4-6CED-6C2CE35C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5D87B-9FAF-4497-A807-EB9609BA6BA1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8F6C9-3B49-7B28-295C-ACABC4D5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CB82-21A3-0172-36AB-B6A0A89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050" y="3429000"/>
            <a:ext cx="1218195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38400" y="927170"/>
            <a:ext cx="7315200" cy="192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000" dirty="0" err="1"/>
              <a:t>친환경차량과</a:t>
            </a:r>
            <a:r>
              <a:rPr sz="3000" dirty="0"/>
              <a:t> </a:t>
            </a:r>
            <a:r>
              <a:rPr sz="3000" dirty="0" err="1"/>
              <a:t>비친환경</a:t>
            </a:r>
            <a:r>
              <a:rPr sz="3000" dirty="0"/>
              <a:t> </a:t>
            </a:r>
            <a:r>
              <a:rPr sz="3000" dirty="0" err="1"/>
              <a:t>차량의</a:t>
            </a:r>
            <a:endParaRPr lang="en-US" sz="3000" dirty="0"/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000" dirty="0"/>
              <a:t>10년간 </a:t>
            </a:r>
            <a:r>
              <a:rPr sz="3000" dirty="0" err="1"/>
              <a:t>변화추이</a:t>
            </a:r>
            <a:br>
              <a:rPr sz="3000" dirty="0"/>
            </a:br>
            <a:r>
              <a:rPr sz="3000" dirty="0" err="1"/>
              <a:t>신규</a:t>
            </a:r>
            <a:r>
              <a:rPr sz="3000" dirty="0"/>
              <a:t> </a:t>
            </a:r>
            <a:r>
              <a:rPr sz="3000" dirty="0" err="1"/>
              <a:t>등록</a:t>
            </a:r>
            <a:r>
              <a:rPr sz="3000" dirty="0"/>
              <a:t> </a:t>
            </a:r>
            <a:r>
              <a:rPr sz="3000" dirty="0" err="1"/>
              <a:t>추이</a:t>
            </a:r>
            <a:endParaRPr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2438400" y="4389120"/>
            <a:ext cx="310764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sz="2400" dirty="0"/>
              <a:t>SK network 20기 5조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303520"/>
            <a:ext cx="501772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sz="2000" dirty="0" err="1"/>
              <a:t>팀원</a:t>
            </a:r>
            <a:r>
              <a:rPr sz="2000" dirty="0"/>
              <a:t>: </a:t>
            </a:r>
            <a:r>
              <a:rPr sz="2000" dirty="0" err="1"/>
              <a:t>박찬</a:t>
            </a:r>
            <a:r>
              <a:rPr sz="2000" dirty="0"/>
              <a:t>, </a:t>
            </a:r>
            <a:r>
              <a:rPr sz="2000" dirty="0" err="1"/>
              <a:t>정례원</a:t>
            </a:r>
            <a:r>
              <a:rPr sz="2000" dirty="0"/>
              <a:t>, </a:t>
            </a:r>
            <a:r>
              <a:rPr sz="2000" dirty="0" err="1"/>
              <a:t>조준상</a:t>
            </a:r>
            <a:r>
              <a:rPr sz="2000" dirty="0"/>
              <a:t>, </a:t>
            </a:r>
            <a:r>
              <a:rPr sz="2000" dirty="0" err="1"/>
              <a:t>문창교</a:t>
            </a:r>
            <a:r>
              <a:rPr sz="2000" dirty="0"/>
              <a:t>, 이경현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C91-FE93-75AF-1F0B-D319CED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43EC0-EF88-DA7E-FBBD-764B6487C72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43FE-2045-B03A-C4BE-FBD22ED0038C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CDF6-7D66-6264-F46F-01C84B63AFE3}"/>
              </a:ext>
            </a:extLst>
          </p:cNvPr>
          <p:cNvSpPr txBox="1"/>
          <p:nvPr/>
        </p:nvSpPr>
        <p:spPr>
          <a:xfrm>
            <a:off x="2756808" y="1249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34F53-5F40-FD1B-6233-92A9920BD339}"/>
              </a:ext>
            </a:extLst>
          </p:cNvPr>
          <p:cNvSpPr txBox="1"/>
          <p:nvPr/>
        </p:nvSpPr>
        <p:spPr>
          <a:xfrm>
            <a:off x="3969487" y="726451"/>
            <a:ext cx="377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/>
              <a:t>테이블 명세서</a:t>
            </a:r>
            <a:endParaRPr sz="2800" b="1" dirty="0"/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E5CC5C-13ED-4CF6-40B9-6D4A910F9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1417288"/>
            <a:ext cx="10917476" cy="2915598"/>
          </a:xfrm>
          <a:prstGeom prst="rect">
            <a:avLst/>
          </a:prstGeom>
        </p:spPr>
      </p:pic>
      <p:pic>
        <p:nvPicPr>
          <p:cNvPr id="8" name="그림 7" descr="텍스트, 번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CF2E62-A541-3CEE-533E-7DE242FF5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4332886"/>
            <a:ext cx="10917476" cy="248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B-0186-19F7-402D-48CCBA94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04AEA-1226-1820-04E1-D1D77050CC62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B5191-0782-2ED5-8B73-7CC38AE225A7}"/>
              </a:ext>
            </a:extLst>
          </p:cNvPr>
          <p:cNvSpPr/>
          <p:nvPr/>
        </p:nvSpPr>
        <p:spPr>
          <a:xfrm>
            <a:off x="80388" y="3419173"/>
            <a:ext cx="12111612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2562-D80A-941F-81E9-FE18C830371D}"/>
              </a:ext>
            </a:extLst>
          </p:cNvPr>
          <p:cNvSpPr txBox="1"/>
          <p:nvPr/>
        </p:nvSpPr>
        <p:spPr>
          <a:xfrm>
            <a:off x="2756808" y="233549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04589-9263-5175-E55D-F47507F77A7F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Mysql</a:t>
            </a:r>
            <a:r>
              <a:rPr lang="en-US" sz="2000" b="1" dirty="0"/>
              <a:t>(Data)</a:t>
            </a:r>
            <a:endParaRPr sz="2000" b="1" dirty="0"/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05ADD-1757-F289-5E31-7016D33E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1202363"/>
            <a:ext cx="4386640" cy="325934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C51597-A82B-2D0D-C17C-E69D959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19" y="2690658"/>
            <a:ext cx="4433929" cy="3463868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306B53-F33A-FBF2-C08D-B64EB19F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2" y="943813"/>
            <a:ext cx="4944346" cy="3593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FC4E9-D825-257A-38F5-1879952BD4CB}"/>
              </a:ext>
            </a:extLst>
          </p:cNvPr>
          <p:cNvSpPr txBox="1"/>
          <p:nvPr/>
        </p:nvSpPr>
        <p:spPr>
          <a:xfrm>
            <a:off x="7915965" y="453279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</a:t>
            </a:r>
            <a:r>
              <a:rPr lang="ko-KR" altLang="en-US" sz="2800" b="1" dirty="0"/>
              <a:t>작성</a:t>
            </a:r>
            <a:endParaRPr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2553B-769B-702F-1278-58EA57789414}"/>
              </a:ext>
            </a:extLst>
          </p:cNvPr>
          <p:cNvSpPr txBox="1"/>
          <p:nvPr/>
        </p:nvSpPr>
        <p:spPr>
          <a:xfrm>
            <a:off x="1747082" y="474840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ERD </a:t>
            </a:r>
            <a:r>
              <a:rPr lang="ko-KR" altLang="en-US" sz="2800" b="1" dirty="0"/>
              <a:t>생성</a:t>
            </a:r>
            <a:endParaRPr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8F307-D488-C2D8-B1BE-B9F3CD3DD99A}"/>
              </a:ext>
            </a:extLst>
          </p:cNvPr>
          <p:cNvSpPr txBox="1"/>
          <p:nvPr/>
        </p:nvSpPr>
        <p:spPr>
          <a:xfrm>
            <a:off x="4793884" y="618462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테이블생성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0526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9195-E866-1D0B-D667-28695799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EFF22-4D45-49BF-8EB3-28300FFD050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B482-BA0C-C94B-D6C8-D6F74A98ED4B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125E-2BAB-9C5E-9643-ABC8A2B4EF3D}"/>
              </a:ext>
            </a:extLst>
          </p:cNvPr>
          <p:cNvSpPr txBox="1"/>
          <p:nvPr/>
        </p:nvSpPr>
        <p:spPr>
          <a:xfrm>
            <a:off x="2765196" y="76316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1E27-8991-7AAB-D2ED-DF4647ADD05D}"/>
              </a:ext>
            </a:extLst>
          </p:cNvPr>
          <p:cNvSpPr txBox="1"/>
          <p:nvPr/>
        </p:nvSpPr>
        <p:spPr>
          <a:xfrm>
            <a:off x="3969487" y="73403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(main, </a:t>
            </a:r>
            <a:r>
              <a:rPr lang="ko-KR" altLang="en-US" sz="2000" b="1" dirty="0"/>
              <a:t>사이드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8D0138-8461-BBC2-CDAD-C02AF37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" y="1072726"/>
            <a:ext cx="11084338" cy="3013998"/>
          </a:xfrm>
          <a:prstGeom prst="rect">
            <a:avLst/>
          </a:prstGeom>
        </p:spPr>
      </p:pic>
      <p:pic>
        <p:nvPicPr>
          <p:cNvPr id="11" name="그림 10" descr="텍스트, 폰트, 소프트웨어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B19705-CBA8-5415-346A-A17E5DE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7" y="3565351"/>
            <a:ext cx="11084338" cy="3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E4CD-4E90-5756-3F99-E10A833F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DE57-A3C7-C4AF-AE2C-5C59274F1E4F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72681-4D10-8891-5C50-B2E94F2110FD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D46F-FFDD-FB7C-DEEB-D2FB99196A20}"/>
              </a:ext>
            </a:extLst>
          </p:cNvPr>
          <p:cNvSpPr txBox="1"/>
          <p:nvPr/>
        </p:nvSpPr>
        <p:spPr>
          <a:xfrm>
            <a:off x="2820749" y="9827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87FF-ABBD-647C-EC0E-34CD648F653F}"/>
              </a:ext>
            </a:extLst>
          </p:cNvPr>
          <p:cNvSpPr txBox="1"/>
          <p:nvPr/>
        </p:nvSpPr>
        <p:spPr>
          <a:xfrm>
            <a:off x="4025040" y="66215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그래프사진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5" name="그림 4" descr="텍스트, 스크린샷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FE8B7E-064E-64B0-6AC8-C0FCC35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" y="1176190"/>
            <a:ext cx="5826980" cy="5274852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6140C7-857C-AA53-3B0C-F49F965C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72" y="1176189"/>
            <a:ext cx="5429125" cy="5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BF7-B677-66A8-EC25-7EDA95EC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95FF-2EC1-7763-67C5-4566D32DF07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10A1-EBA7-F6F8-CA70-6301D4ECB13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FFE2-C779-C8AC-F153-F868A88447F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4EE9D-2C9F-105A-4321-1DF18C79ECD1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그래프사진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5" name="그림 4" descr="텍스트, 라인, 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CE50E9-22F7-2C5C-37A1-0F3E9FEC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2" y="1097992"/>
            <a:ext cx="5464378" cy="5443485"/>
          </a:xfrm>
          <a:prstGeom prst="rect">
            <a:avLst/>
          </a:prstGeom>
        </p:spPr>
      </p:pic>
      <p:pic>
        <p:nvPicPr>
          <p:cNvPr id="6" name="그림 5" descr="텍스트, 스크린샷, 그래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F323F7-A8A0-3ECC-740F-682D8EE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097992"/>
            <a:ext cx="5811759" cy="54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EBC9-8E37-F00F-25F7-410AC48A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D7832-BAFA-AAAD-1402-2CA5C04F901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5AF8A-4AA5-A0B8-E188-ADA03B8E2DF6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EC71-49A9-ED26-3953-AAE9593F562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6215A-632F-E793-F3D0-418D99D15F9B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Streamlit</a:t>
            </a:r>
            <a:r>
              <a:rPr lang="en-US" sz="2000" b="1" dirty="0"/>
              <a:t>(</a:t>
            </a:r>
            <a:r>
              <a:rPr lang="ko-KR" altLang="en-US" sz="2000" b="1" dirty="0"/>
              <a:t>요약 및 기타</a:t>
            </a:r>
            <a:r>
              <a:rPr lang="en-US" altLang="ko-KR" sz="2000" b="1" dirty="0"/>
              <a:t>)</a:t>
            </a:r>
            <a:endParaRPr sz="2000" b="1" dirty="0"/>
          </a:p>
        </p:txBody>
      </p:sp>
      <p:pic>
        <p:nvPicPr>
          <p:cNvPr id="4" name="그림 3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910A04-10BA-05E7-5B5E-A6DA3A7B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4" y="1300837"/>
            <a:ext cx="5587518" cy="5250687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29DE47-9616-88DC-F32B-E9096A86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86" y="1300837"/>
            <a:ext cx="5687880" cy="52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78CA-9361-41B0-F40E-8B31BA5F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777F-F217-51D9-124D-85876703B6D4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EC71-B38A-62C7-7467-DCB0D6EA0829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779-E2A6-6823-0078-D838ABC0BCDB}"/>
              </a:ext>
            </a:extLst>
          </p:cNvPr>
          <p:cNvSpPr txBox="1"/>
          <p:nvPr/>
        </p:nvSpPr>
        <p:spPr>
          <a:xfrm>
            <a:off x="2766856" y="211461"/>
            <a:ext cx="61839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/>
              <a:t>프로젝트 </a:t>
            </a:r>
            <a:r>
              <a:rPr lang="ko-KR" altLang="en-US" sz="3500" b="1" dirty="0" err="1"/>
              <a:t>한줄</a:t>
            </a:r>
            <a:r>
              <a:rPr lang="ko-KR" altLang="en-US" sz="3500" b="1" dirty="0"/>
              <a:t> 회고</a:t>
            </a:r>
            <a:endParaRPr sz="3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6571-BC09-79D1-A138-DA19E175EF92}"/>
              </a:ext>
            </a:extLst>
          </p:cNvPr>
          <p:cNvSpPr txBox="1"/>
          <p:nvPr/>
        </p:nvSpPr>
        <p:spPr>
          <a:xfrm>
            <a:off x="843924" y="1327370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박   찬</a:t>
            </a:r>
            <a:endParaRPr sz="25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57C-2187-7F23-5D37-7F95F12D6319}"/>
              </a:ext>
            </a:extLst>
          </p:cNvPr>
          <p:cNvSpPr txBox="1"/>
          <p:nvPr/>
        </p:nvSpPr>
        <p:spPr>
          <a:xfrm>
            <a:off x="843924" y="34990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조문상</a:t>
            </a:r>
            <a:endParaRPr sz="2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7518F-2BC0-4B88-7B9F-2523135CC656}"/>
              </a:ext>
            </a:extLst>
          </p:cNvPr>
          <p:cNvSpPr txBox="1"/>
          <p:nvPr/>
        </p:nvSpPr>
        <p:spPr>
          <a:xfrm>
            <a:off x="843924" y="45754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 err="1"/>
              <a:t>문창교</a:t>
            </a:r>
            <a:endParaRPr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87DC-E1E9-CD8F-A997-9ECF46621E9D}"/>
              </a:ext>
            </a:extLst>
          </p:cNvPr>
          <p:cNvSpPr txBox="1"/>
          <p:nvPr/>
        </p:nvSpPr>
        <p:spPr>
          <a:xfrm>
            <a:off x="843924" y="5805985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/>
              <a:t>이경현</a:t>
            </a:r>
            <a:endParaRPr sz="25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F613-FCAD-49FC-90C6-C519BE73F662}"/>
              </a:ext>
            </a:extLst>
          </p:cNvPr>
          <p:cNvSpPr txBox="1"/>
          <p:nvPr/>
        </p:nvSpPr>
        <p:spPr>
          <a:xfrm>
            <a:off x="843924" y="2396864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/>
              <a:t>- </a:t>
            </a:r>
            <a:r>
              <a:rPr lang="ko-KR" altLang="en-US" sz="2500" b="1" dirty="0" err="1"/>
              <a:t>정래원</a:t>
            </a:r>
            <a:endParaRPr sz="2500" b="1" dirty="0"/>
          </a:p>
        </p:txBody>
      </p:sp>
    </p:spTree>
    <p:extLst>
      <p:ext uri="{BB962C8B-B14F-4D97-AF65-F5344CB8AC3E}">
        <p14:creationId xmlns:p14="http://schemas.microsoft.com/office/powerpoint/2010/main" val="56396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3F63-3986-C7B3-9AB6-53D9A10F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4732-C050-1E4C-E99F-2B9643C1635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F5238-7825-508E-2EFF-6E2B6D51707B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DA1F-0316-A4CD-963D-E637F5D04100}"/>
              </a:ext>
            </a:extLst>
          </p:cNvPr>
          <p:cNvSpPr txBox="1"/>
          <p:nvPr/>
        </p:nvSpPr>
        <p:spPr>
          <a:xfrm>
            <a:off x="1319168" y="1124434"/>
            <a:ext cx="1344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목차</a:t>
            </a:r>
            <a:endParaRPr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9D05-4A2B-09C8-2A14-0EF88D4E6B5F}"/>
              </a:ext>
            </a:extLst>
          </p:cNvPr>
          <p:cNvSpPr txBox="1"/>
          <p:nvPr/>
        </p:nvSpPr>
        <p:spPr>
          <a:xfrm>
            <a:off x="2502982" y="1624699"/>
            <a:ext cx="6529258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800" b="1"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프로젝트 개요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개발과정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기술 스택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데이터 소개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>
                <a:latin typeface="+mn-ea"/>
              </a:rPr>
              <a:t>결과물 시연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4000" b="1" dirty="0">
                <a:latin typeface="+mn-ea"/>
              </a:rPr>
              <a:t>- </a:t>
            </a:r>
            <a:r>
              <a:rPr lang="ko-KR" altLang="en-US" sz="4000" b="1" dirty="0" err="1">
                <a:latin typeface="+mn-ea"/>
              </a:rPr>
              <a:t>한줄</a:t>
            </a:r>
            <a:r>
              <a:rPr lang="ko-KR" altLang="en-US" sz="4000" b="1" dirty="0">
                <a:latin typeface="+mn-ea"/>
              </a:rPr>
              <a:t> 회고</a:t>
            </a:r>
          </a:p>
          <a:p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9713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1243-F308-BDCB-7FE4-9C4235F9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13C3-BF1B-7C64-79B6-CA036ED3C5F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22D9-E920-7AA0-1493-BE7C21EB1F26}"/>
              </a:ext>
            </a:extLst>
          </p:cNvPr>
          <p:cNvSpPr/>
          <p:nvPr/>
        </p:nvSpPr>
        <p:spPr>
          <a:xfrm>
            <a:off x="-1016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389C-8AFF-4588-96DC-FD8AEEBBECD8}"/>
              </a:ext>
            </a:extLst>
          </p:cNvPr>
          <p:cNvSpPr txBox="1"/>
          <p:nvPr/>
        </p:nvSpPr>
        <p:spPr>
          <a:xfrm>
            <a:off x="814786" y="61460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프로젝트개요</a:t>
            </a:r>
            <a:endParaRPr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829F-DFAC-53E2-E283-0DA8B66B51E6}"/>
              </a:ext>
            </a:extLst>
          </p:cNvPr>
          <p:cNvSpPr txBox="1"/>
          <p:nvPr/>
        </p:nvSpPr>
        <p:spPr>
          <a:xfrm>
            <a:off x="1364614" y="1232536"/>
            <a:ext cx="644351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sz="2500" b="1" dirty="0"/>
              <a:t>1. </a:t>
            </a:r>
            <a:r>
              <a:rPr lang="ko-KR" altLang="en-US" sz="2500" b="1" dirty="0"/>
              <a:t>주제 선정 배경</a:t>
            </a:r>
            <a:endParaRPr lang="en-US" altLang="ko-KR" sz="2500" b="1" dirty="0"/>
          </a:p>
          <a:p>
            <a:r>
              <a:rPr lang="en-US" sz="2500" b="1" dirty="0"/>
              <a:t>- ESG</a:t>
            </a:r>
            <a:r>
              <a:rPr lang="ko-KR" altLang="en-US" sz="2500" b="1" dirty="0"/>
              <a:t>와 트랜드 확산</a:t>
            </a:r>
            <a:endParaRPr lang="en-US" altLang="ko-KR" sz="2500" b="1" dirty="0"/>
          </a:p>
          <a:p>
            <a:pPr marL="342900" indent="-342900">
              <a:buFontTx/>
              <a:buChar char="-"/>
            </a:pPr>
            <a:r>
              <a:rPr lang="ko-KR" altLang="en-US" sz="2500" b="1" dirty="0"/>
              <a:t>내연기관 </a:t>
            </a:r>
            <a:r>
              <a:rPr lang="en-US" altLang="ko-KR" sz="2500" b="1" dirty="0"/>
              <a:t>-&gt; </a:t>
            </a:r>
            <a:r>
              <a:rPr lang="ko-KR" altLang="en-US" sz="2500" b="1" dirty="0"/>
              <a:t>전기</a:t>
            </a:r>
            <a:r>
              <a:rPr lang="en-US" altLang="ko-KR" sz="2500" b="1" dirty="0"/>
              <a:t>·</a:t>
            </a:r>
            <a:r>
              <a:rPr lang="ko-KR" altLang="en-US" sz="2500" b="1" dirty="0"/>
              <a:t>수소</a:t>
            </a:r>
            <a:r>
              <a:rPr lang="en-US" altLang="ko-KR" sz="2500" b="1" dirty="0"/>
              <a:t>·</a:t>
            </a:r>
            <a:r>
              <a:rPr lang="ko-KR" altLang="en-US" sz="2500" b="1" dirty="0"/>
              <a:t>하이브리드 전환</a:t>
            </a:r>
            <a:endParaRPr lang="en-US" altLang="ko-KR" sz="2500" b="1" dirty="0"/>
          </a:p>
          <a:p>
            <a:r>
              <a:rPr lang="ko-KR" altLang="en-US" sz="2500" b="1" dirty="0"/>
              <a:t>   속도</a:t>
            </a:r>
            <a:endParaRPr lang="en-US" altLang="ko-KR" sz="2500" b="1" dirty="0"/>
          </a:p>
          <a:p>
            <a:endParaRPr lang="en-US" altLang="ko-K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869B2-8133-FB83-B708-87BD59228FA4}"/>
              </a:ext>
            </a:extLst>
          </p:cNvPr>
          <p:cNvSpPr txBox="1"/>
          <p:nvPr/>
        </p:nvSpPr>
        <p:spPr>
          <a:xfrm>
            <a:off x="1359711" y="3784373"/>
            <a:ext cx="69945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ko-KR" altLang="en-US" dirty="0"/>
          </a:p>
          <a:p>
            <a:pPr algn="just"/>
            <a:r>
              <a:rPr lang="en-US" altLang="ko-KR" sz="2400" b="1" spc="-150" dirty="0"/>
              <a:t>2. </a:t>
            </a:r>
            <a:r>
              <a:rPr lang="ko-KR" altLang="en-US" sz="2400" b="1" spc="-150" dirty="0"/>
              <a:t>프로젝트 목표</a:t>
            </a:r>
          </a:p>
          <a:p>
            <a:pPr algn="just"/>
            <a:r>
              <a:rPr lang="en-US" altLang="ko-KR" sz="2400" b="1" spc="-150" dirty="0"/>
              <a:t>- </a:t>
            </a:r>
            <a:r>
              <a:rPr lang="ko-KR" altLang="en-US" sz="2400" b="1" spc="-150" dirty="0"/>
              <a:t>데이터를 통해 </a:t>
            </a:r>
            <a:r>
              <a:rPr lang="en-US" altLang="ko-KR" sz="2400" b="1" spc="-150" dirty="0"/>
              <a:t>10</a:t>
            </a:r>
            <a:r>
              <a:rPr lang="ko-KR" altLang="en-US" sz="2400" b="1" spc="-150" dirty="0"/>
              <a:t>년간 차량 등록 변화 추이 분석</a:t>
            </a:r>
          </a:p>
          <a:p>
            <a:pPr algn="just"/>
            <a:r>
              <a:rPr lang="en-US" altLang="ko-KR" sz="2400" b="1" spc="-150" dirty="0"/>
              <a:t>- </a:t>
            </a:r>
            <a:r>
              <a:rPr lang="ko-KR" altLang="en-US" sz="2400" b="1" spc="-150" dirty="0"/>
              <a:t>친환경차와 </a:t>
            </a:r>
            <a:r>
              <a:rPr lang="ko-KR" altLang="en-US" sz="2400" b="1" spc="-150" dirty="0" err="1"/>
              <a:t>비친환경차의</a:t>
            </a:r>
            <a:r>
              <a:rPr lang="ko-KR" altLang="en-US" sz="2400" b="1" spc="-150" dirty="0"/>
              <a:t> 시장 점유율 차이 시각화</a:t>
            </a:r>
          </a:p>
          <a:p>
            <a:pPr algn="just"/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1122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BD3-6CC8-0102-31B5-2AE4C12D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9C32A-EEC4-8532-A4A2-7C8E68DC0DB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9704-46D1-9B3E-A98F-3C9790A9A9C9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FDE8A-0511-FD70-C7C7-83E27AD2707C}"/>
              </a:ext>
            </a:extLst>
          </p:cNvPr>
          <p:cNvSpPr txBox="1"/>
          <p:nvPr/>
        </p:nvSpPr>
        <p:spPr>
          <a:xfrm>
            <a:off x="4793884" y="1590506"/>
            <a:ext cx="2604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기술 스택</a:t>
            </a:r>
            <a:endParaRPr sz="4000" b="1" dirty="0"/>
          </a:p>
        </p:txBody>
      </p:sp>
      <p:pic>
        <p:nvPicPr>
          <p:cNvPr id="9" name="그림 8" descr="상징, 로고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31B202-A686-D90D-482E-9C3D78CF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38" y="4248954"/>
            <a:ext cx="919947" cy="919947"/>
          </a:xfrm>
          <a:prstGeom prst="rect">
            <a:avLst/>
          </a:prstGeom>
        </p:spPr>
      </p:pic>
      <p:pic>
        <p:nvPicPr>
          <p:cNvPr id="11" name="그림 10" descr="텍스트, 스크린샷, 그래픽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133480-68CA-FA3D-2587-255D1DE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056" y="4249053"/>
            <a:ext cx="919947" cy="919947"/>
          </a:xfrm>
          <a:prstGeom prst="rect">
            <a:avLst/>
          </a:prstGeom>
        </p:spPr>
      </p:pic>
      <p:pic>
        <p:nvPicPr>
          <p:cNvPr id="15" name="그림 14" descr="스크린샷, 직사각형, 라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9CAFD6-4E3E-9C5F-3C60-51C429B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249" y="4249053"/>
            <a:ext cx="1050333" cy="919947"/>
          </a:xfrm>
          <a:prstGeom prst="rect">
            <a:avLst/>
          </a:prstGeom>
        </p:spPr>
      </p:pic>
      <p:pic>
        <p:nvPicPr>
          <p:cNvPr id="17" name="그림 1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E91347-F53C-6289-7D1E-F2D6394E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611" y="4131859"/>
            <a:ext cx="1037141" cy="1037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8EF0D7-0D2A-F961-A3D2-049387A75882}"/>
              </a:ext>
            </a:extLst>
          </p:cNvPr>
          <p:cNvSpPr txBox="1"/>
          <p:nvPr/>
        </p:nvSpPr>
        <p:spPr>
          <a:xfrm>
            <a:off x="1096586" y="5204765"/>
            <a:ext cx="129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개발 도구</a:t>
            </a:r>
            <a:endParaRPr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9E3-DC79-7C8F-2D61-E225CEF654F7}"/>
              </a:ext>
            </a:extLst>
          </p:cNvPr>
          <p:cNvSpPr txBox="1"/>
          <p:nvPr/>
        </p:nvSpPr>
        <p:spPr>
          <a:xfrm>
            <a:off x="9513411" y="526411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형성관리</a:t>
            </a:r>
            <a:endParaRPr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AF25-4F99-F4F4-D791-B10A1FD57C2B}"/>
              </a:ext>
            </a:extLst>
          </p:cNvPr>
          <p:cNvSpPr txBox="1"/>
          <p:nvPr/>
        </p:nvSpPr>
        <p:spPr>
          <a:xfrm>
            <a:off x="9640411" y="5604875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GitHub</a:t>
            </a:r>
            <a:endParaRPr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82741-30EC-72D6-BD2F-A2E6BBC2B5EF}"/>
              </a:ext>
            </a:extLst>
          </p:cNvPr>
          <p:cNvSpPr txBox="1"/>
          <p:nvPr/>
        </p:nvSpPr>
        <p:spPr>
          <a:xfrm>
            <a:off x="6682014" y="5272030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백엔드</a:t>
            </a:r>
            <a:endParaRPr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3613-F744-3387-499B-40563345A55C}"/>
              </a:ext>
            </a:extLst>
          </p:cNvPr>
          <p:cNvSpPr txBox="1"/>
          <p:nvPr/>
        </p:nvSpPr>
        <p:spPr>
          <a:xfrm>
            <a:off x="6491514" y="5633210"/>
            <a:ext cx="177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Python, </a:t>
            </a:r>
            <a:r>
              <a:rPr lang="en-US" b="1" dirty="0" err="1"/>
              <a:t>Mysql</a:t>
            </a:r>
            <a:endParaRPr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D5488-F830-92FB-EB41-650490AD5B05}"/>
              </a:ext>
            </a:extLst>
          </p:cNvPr>
          <p:cNvSpPr txBox="1"/>
          <p:nvPr/>
        </p:nvSpPr>
        <p:spPr>
          <a:xfrm>
            <a:off x="3705055" y="521985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프론트엔드</a:t>
            </a:r>
            <a:endParaRPr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A12-FB83-647D-4070-D9C0716999E8}"/>
              </a:ext>
            </a:extLst>
          </p:cNvPr>
          <p:cNvSpPr txBox="1"/>
          <p:nvPr/>
        </p:nvSpPr>
        <p:spPr>
          <a:xfrm>
            <a:off x="3821468" y="5635206"/>
            <a:ext cx="11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Streamlit</a:t>
            </a:r>
            <a:endParaRPr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BF7FA-E191-FF1B-117E-119249EE8856}"/>
              </a:ext>
            </a:extLst>
          </p:cNvPr>
          <p:cNvSpPr txBox="1"/>
          <p:nvPr/>
        </p:nvSpPr>
        <p:spPr>
          <a:xfrm>
            <a:off x="1091108" y="5627284"/>
            <a:ext cx="1582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Vscode</a:t>
            </a:r>
            <a:r>
              <a:rPr lang="en-US" b="1" dirty="0"/>
              <a:t>, </a:t>
            </a:r>
            <a:r>
              <a:rPr lang="en-US" b="1" dirty="0" err="1"/>
              <a:t>Mysql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0988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CE3-7285-5418-2274-DF4C67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CE1A7-52C7-D12C-D95B-6877741F4DF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5B75A-B7EC-B462-C480-78A377970CC8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4E36-F533-FE27-4FE8-59AAB9ADB9B2}"/>
              </a:ext>
            </a:extLst>
          </p:cNvPr>
          <p:cNvSpPr txBox="1"/>
          <p:nvPr/>
        </p:nvSpPr>
        <p:spPr>
          <a:xfrm>
            <a:off x="2815531" y="457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02654-6A87-8961-1E1D-C5C2E76DD84B}"/>
              </a:ext>
            </a:extLst>
          </p:cNvPr>
          <p:cNvSpPr txBox="1"/>
          <p:nvPr/>
        </p:nvSpPr>
        <p:spPr>
          <a:xfrm>
            <a:off x="3425481" y="673661"/>
            <a:ext cx="5082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/>
              <a:t>Eseoul</a:t>
            </a:r>
            <a:endParaRPr sz="2000" b="1" dirty="0"/>
          </a:p>
        </p:txBody>
      </p:sp>
      <p:pic>
        <p:nvPicPr>
          <p:cNvPr id="16" name="그림 1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4172A9-85C8-ECC0-00C3-458D503A3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7" y="1227658"/>
            <a:ext cx="12021178" cy="2716541"/>
          </a:xfrm>
          <a:prstGeom prst="rect">
            <a:avLst/>
          </a:prstGeom>
        </p:spPr>
      </p:pic>
      <p:pic>
        <p:nvPicPr>
          <p:cNvPr id="18" name="그림 17" descr="텍스트, 스크린샷, 번호, 평행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ADCF95-1D78-7885-B691-0D91DED0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7" y="3944205"/>
            <a:ext cx="12021178" cy="29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F23F-71F6-EFBD-39B6-ACB14B6F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1B4CA-6C32-924B-A36F-D6355C3FFF9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094E2-A09E-F1E4-03F7-BB4F98A5CC1F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B733-9AC2-08C1-2272-6BA1DDF968CC}"/>
              </a:ext>
            </a:extLst>
          </p:cNvPr>
          <p:cNvSpPr txBox="1"/>
          <p:nvPr/>
        </p:nvSpPr>
        <p:spPr>
          <a:xfrm>
            <a:off x="2815531" y="-1332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2AC-7C04-3418-5908-F4964A5C027D}"/>
              </a:ext>
            </a:extLst>
          </p:cNvPr>
          <p:cNvSpPr txBox="1"/>
          <p:nvPr/>
        </p:nvSpPr>
        <p:spPr>
          <a:xfrm>
            <a:off x="3399731" y="703198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/>
              <a:t>국토교통 통계누리</a:t>
            </a:r>
            <a:endParaRPr sz="2500" b="1" dirty="0"/>
          </a:p>
        </p:txBody>
      </p:sp>
      <p:pic>
        <p:nvPicPr>
          <p:cNvPr id="6" name="그림 5" descr="텍스트, 번호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99F834-33BC-A448-768B-EBA4D56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640822"/>
            <a:ext cx="11736475" cy="293689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6EC39-F8E4-1813-9808-D53AE79E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231761"/>
            <a:ext cx="5050972" cy="2337383"/>
          </a:xfrm>
          <a:prstGeom prst="rect">
            <a:avLst/>
          </a:prstGeom>
        </p:spPr>
      </p:pic>
      <p:pic>
        <p:nvPicPr>
          <p:cNvPr id="5" name="그림 4" descr="텍스트, 평행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D3D74-5031-4631-CD8E-AC020A99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7" y="1085222"/>
            <a:ext cx="6511332" cy="25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5692-6E80-D3E1-1E82-E6CE9DD2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8C775-C3C1-30D1-30F0-F28AEF9CD13E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7330C-F2F0-0B6D-021E-1D5E9716C71B}"/>
              </a:ext>
            </a:extLst>
          </p:cNvPr>
          <p:cNvSpPr/>
          <p:nvPr/>
        </p:nvSpPr>
        <p:spPr>
          <a:xfrm>
            <a:off x="1" y="3428997"/>
            <a:ext cx="12098214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C525A-F200-EED2-FA13-EBA977E8178D}"/>
              </a:ext>
            </a:extLst>
          </p:cNvPr>
          <p:cNvSpPr txBox="1"/>
          <p:nvPr/>
        </p:nvSpPr>
        <p:spPr>
          <a:xfrm>
            <a:off x="2815531" y="15038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데이터 소개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C5E8-6C98-9A12-46E0-01F76BB1CC83}"/>
              </a:ext>
            </a:extLst>
          </p:cNvPr>
          <p:cNvSpPr txBox="1"/>
          <p:nvPr/>
        </p:nvSpPr>
        <p:spPr>
          <a:xfrm>
            <a:off x="3366175" y="848309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/>
              <a:t>현대자동차</a:t>
            </a:r>
            <a:r>
              <a:rPr lang="en-US" altLang="ko-KR" sz="2500" b="1" dirty="0"/>
              <a:t>Q&amp;A</a:t>
            </a:r>
            <a:endParaRPr sz="2500" b="1" dirty="0"/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0CCDE0-A5F0-21FC-033F-602AB07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0" y="1247403"/>
            <a:ext cx="11043139" cy="2648691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4071F-021E-A633-F044-38F5C25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3" y="4058928"/>
            <a:ext cx="11043139" cy="264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9D99B-31C3-8500-231A-A8935A4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379D1-470C-550A-A2F6-DF3D6B1FB4A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15446-701B-0360-160F-FE622FCCC7E0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B4A11-B5E6-CA37-DCD3-CD2F6A91D9D5}"/>
              </a:ext>
            </a:extLst>
          </p:cNvPr>
          <p:cNvSpPr txBox="1"/>
          <p:nvPr/>
        </p:nvSpPr>
        <p:spPr>
          <a:xfrm>
            <a:off x="2756808" y="404368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09B60-BF52-BCF3-628F-AA92B77F1556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Crawling </a:t>
            </a:r>
            <a:r>
              <a:rPr lang="ko-KR" altLang="en-US" sz="2000" b="1" dirty="0"/>
              <a:t>코드실행</a:t>
            </a:r>
            <a:endParaRPr sz="2000" b="1" dirty="0"/>
          </a:p>
        </p:txBody>
      </p:sp>
      <p:pic>
        <p:nvPicPr>
          <p:cNvPr id="14" name="그림 1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18A10D-AFBA-CEE1-530C-B3D2661E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796074"/>
            <a:ext cx="10550769" cy="4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0DF5-CBED-892F-F8CE-252C0A89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C8FA8-4CD6-AFFB-4C1B-F2B186353E1C}"/>
              </a:ext>
            </a:extLst>
          </p:cNvPr>
          <p:cNvSpPr/>
          <p:nvPr/>
        </p:nvSpPr>
        <p:spPr>
          <a:xfrm>
            <a:off x="0" y="26863"/>
            <a:ext cx="12192000" cy="3429000"/>
          </a:xfrm>
          <a:prstGeom prst="rect">
            <a:avLst/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6050A-ABAC-6E69-C91B-E0FF066A13E5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DC69-7812-B0B8-6E43-AB683FE2DC97}"/>
              </a:ext>
            </a:extLst>
          </p:cNvPr>
          <p:cNvSpPr txBox="1"/>
          <p:nvPr/>
        </p:nvSpPr>
        <p:spPr>
          <a:xfrm>
            <a:off x="2756808" y="5203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47C75-2D3C-F7EB-0FFD-463A34D327D7}"/>
              </a:ext>
            </a:extLst>
          </p:cNvPr>
          <p:cNvSpPr txBox="1"/>
          <p:nvPr/>
        </p:nvSpPr>
        <p:spPr>
          <a:xfrm>
            <a:off x="3969487" y="74423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GitHub</a:t>
            </a:r>
            <a:endParaRPr sz="2000" b="1" dirty="0"/>
          </a:p>
        </p:txBody>
      </p:sp>
      <p:pic>
        <p:nvPicPr>
          <p:cNvPr id="9" name="그림 8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DD85E1-C073-D3B6-667A-913A686D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4" y="1103725"/>
            <a:ext cx="11073284" cy="276786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1D8BCF-C5FE-8A53-0313-7BA2A1ABF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4" y="3975948"/>
            <a:ext cx="11073284" cy="27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194</Words>
  <Application>Microsoft Office PowerPoint</Application>
  <PresentationFormat>와이드스크린</PresentationFormat>
  <Paragraphs>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경현 이</dc:creator>
  <cp:lastModifiedBy>경현 이</cp:lastModifiedBy>
  <cp:revision>1</cp:revision>
  <dcterms:created xsi:type="dcterms:W3CDTF">2025-09-24T05:12:06Z</dcterms:created>
  <dcterms:modified xsi:type="dcterms:W3CDTF">2025-09-24T07:11:35Z</dcterms:modified>
</cp:coreProperties>
</file>