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6F9DE1-6F97-43C7-934D-D10B5E51D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7F8E34-4811-4036-AE96-030A1BED4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B4E489-83B6-4505-A0B5-863C4DEB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265E-AAEF-4DC7-A730-F403A3D5AD08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41FFAD-605B-4166-9B62-37786C47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3B7DD0-45E4-4156-9D3F-20E42F6C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9E24-9DF7-4A31-BBD5-2CCB2C58B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8BC4-A589-4B2F-B5B5-376BED41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E83B4E-919F-47FC-ABA9-408BE80D0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932C4F-C617-4279-97D7-42A00948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265E-AAEF-4DC7-A730-F403A3D5AD08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D75A00-498B-40DF-A94E-043AA507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D80679-265F-44EF-8BF0-EB1BCFC8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9E24-9DF7-4A31-BBD5-2CCB2C58B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05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857E61-629E-4591-ACD0-4A91ECA24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5DF85D-74D6-4A62-A9C8-3A2BC0E7D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EB2508-FF7A-430C-8866-9F50B89B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265E-AAEF-4DC7-A730-F403A3D5AD08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2726C3-F333-4BA0-B168-5D7D6CAA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9F8E41-C640-4004-8FB6-8684FD3E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9E24-9DF7-4A31-BBD5-2CCB2C58B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36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12CAB-CD3A-4978-903A-4BB18D48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60E49-54F3-4025-BCD6-36EBEA4C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4FD95E-A5D2-4F01-945E-E6FF042B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265E-AAEF-4DC7-A730-F403A3D5AD08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482311-2AC2-4A24-B7D8-6F0A590F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E797E0-CB37-4296-8F50-071C7841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9E24-9DF7-4A31-BBD5-2CCB2C58B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6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039E5-9F20-4170-8EEC-74B5EC63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AA7AB8-DFCE-43C3-814B-6A3B5B4D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C969BB-8CAA-4BEF-8675-68E973FB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265E-AAEF-4DC7-A730-F403A3D5AD08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4ADFFD-C0EA-4F11-8979-425CBD26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B79B5C-59CE-43FC-B2FF-7881FE12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9E24-9DF7-4A31-BBD5-2CCB2C58B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15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93CE4-E204-4A5A-8DEC-5FA88032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17BF52-C1B2-42C3-AAD6-84579564B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6AFE8C-9281-4E2A-AC65-0FD27BAA9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E735EB-BB40-4FE5-9800-1D62D95D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265E-AAEF-4DC7-A730-F403A3D5AD08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4A25E2-D071-46C1-8345-5226198D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17684C-995E-43F2-8B5D-C5414D29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9E24-9DF7-4A31-BBD5-2CCB2C58B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71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AC0AA-33F6-49C3-BC00-A790D267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F86E3C-436D-4A2A-B693-F8267356A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C10F55-6FC8-4E71-A076-ED68FEE20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BB64BA-92E7-4CAF-AB15-427C8F8E3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4B367C-193F-4118-A539-AF5CD57E3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FB6DB3-E5AD-4DC9-AA80-C1B54CA2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265E-AAEF-4DC7-A730-F403A3D5AD08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E6356F-2E5C-4EF1-A97D-E30709E4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37F9A5-30AF-4692-83BE-C98374F9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9E24-9DF7-4A31-BBD5-2CCB2C58B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23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0E7DC-D092-43B9-A7F4-3004C83E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2EFE41-B873-4C6A-9DA0-64BA48BC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265E-AAEF-4DC7-A730-F403A3D5AD08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6435CB-83D3-4A9E-A171-496218A0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5AE574-9B52-4082-855A-5ABBE9F6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9E24-9DF7-4A31-BBD5-2CCB2C58B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94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959636-2EB5-43AB-9AA7-30D61931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265E-AAEF-4DC7-A730-F403A3D5AD08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4FE922-FA08-4DBA-B7E3-B2BE3CFE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B47834-C0C9-4710-B3D9-4BF0B5BC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9E24-9DF7-4A31-BBD5-2CCB2C58B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78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CF76F-D9BB-47C2-99D5-B384A92B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46B9C8-756F-4806-A4E7-D2B1E2C0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DD9219-062E-4B59-A5F8-F463A6F85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E00EB-70E3-4E1C-BB97-C269B516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265E-AAEF-4DC7-A730-F403A3D5AD08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D6AEAB-33FF-43A9-BA48-46407282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B238EF-7049-4253-874C-74660ACB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9E24-9DF7-4A31-BBD5-2CCB2C58B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11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42ACB-FE17-4CD1-9A58-073AC804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3E64B8-9819-43BC-BC3D-2A58EA093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AD15FB-92C5-43EC-984E-C17B16F8B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CAD07A-47DD-4B51-AD48-718B4AE9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265E-AAEF-4DC7-A730-F403A3D5AD08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B20F78-6F1B-446F-BB71-60120B3A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A28703-8E45-4442-9D5A-C9D76422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9E24-9DF7-4A31-BBD5-2CCB2C58B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26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00BE94A-108F-4C84-BD31-2530986F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07A3BF-FA46-4F8A-9DE0-2DEB76C41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83035-8880-491A-B71F-76164DBB8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C265E-AAEF-4DC7-A730-F403A3D5AD08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0576CF-5409-44CE-B99A-8FE6BF72F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676598-ADF3-446B-AA4F-87F128465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9E24-9DF7-4A31-BBD5-2CCB2C58B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77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6EE18478-4762-435E-BD82-2BF744E6B77A}"/>
              </a:ext>
            </a:extLst>
          </p:cNvPr>
          <p:cNvGrpSpPr/>
          <p:nvPr/>
        </p:nvGrpSpPr>
        <p:grpSpPr>
          <a:xfrm>
            <a:off x="1868980" y="1179898"/>
            <a:ext cx="2257425" cy="1657350"/>
            <a:chOff x="4967287" y="2600325"/>
            <a:chExt cx="2257425" cy="165735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354CDE8-DC57-431E-B7A1-44F326D535A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967287" y="2600325"/>
              <a:ext cx="2257425" cy="165735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4E71CDD-1ECD-4E57-9359-931411BA36D0}"/>
                </a:ext>
              </a:extLst>
            </p:cNvPr>
            <p:cNvSpPr txBox="1"/>
            <p:nvPr/>
          </p:nvSpPr>
          <p:spPr>
            <a:xfrm>
              <a:off x="4967287" y="3888343"/>
              <a:ext cx="2257425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Post office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44664DDF-805E-4E1F-A194-373A09DDF12C}"/>
              </a:ext>
            </a:extLst>
          </p:cNvPr>
          <p:cNvGrpSpPr/>
          <p:nvPr/>
        </p:nvGrpSpPr>
        <p:grpSpPr>
          <a:xfrm>
            <a:off x="4673029" y="1151323"/>
            <a:ext cx="2295525" cy="1714500"/>
            <a:chOff x="4673029" y="1151323"/>
            <a:chExt cx="2295525" cy="171450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EA12FC6-53B0-4DD0-909C-33D07FDBDB0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73029" y="1151323"/>
              <a:ext cx="2295525" cy="171450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6DFED78-939D-436D-AFFB-88DC565699C6}"/>
                </a:ext>
              </a:extLst>
            </p:cNvPr>
            <p:cNvSpPr txBox="1"/>
            <p:nvPr/>
          </p:nvSpPr>
          <p:spPr>
            <a:xfrm>
              <a:off x="4673029" y="2496491"/>
              <a:ext cx="2295525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Park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E6262A8A-C71D-4196-B604-846AE205E9D6}"/>
              </a:ext>
            </a:extLst>
          </p:cNvPr>
          <p:cNvGrpSpPr/>
          <p:nvPr/>
        </p:nvGrpSpPr>
        <p:grpSpPr>
          <a:xfrm>
            <a:off x="4945380" y="3068446"/>
            <a:ext cx="2301240" cy="1476375"/>
            <a:chOff x="4945380" y="3253990"/>
            <a:chExt cx="2301240" cy="1476375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EE1C01D-30A0-4374-810A-359725A988C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380" y="3253990"/>
              <a:ext cx="2301240" cy="1476375"/>
            </a:xfrm>
            <a:prstGeom prst="rect">
              <a:avLst/>
            </a:prstGeom>
            <a:noFill/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9E01EF6-52FF-4571-AAFC-2F2E9D44A5BA}"/>
                </a:ext>
              </a:extLst>
            </p:cNvPr>
            <p:cNvSpPr txBox="1"/>
            <p:nvPr/>
          </p:nvSpPr>
          <p:spPr>
            <a:xfrm>
              <a:off x="4951095" y="4361033"/>
              <a:ext cx="2295525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Library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2BCF3C4-D71C-46C0-A099-9C12EA5C48D3}"/>
              </a:ext>
            </a:extLst>
          </p:cNvPr>
          <p:cNvGrpSpPr/>
          <p:nvPr/>
        </p:nvGrpSpPr>
        <p:grpSpPr>
          <a:xfrm>
            <a:off x="8264786" y="-23600"/>
            <a:ext cx="2143125" cy="2028825"/>
            <a:chOff x="8415706" y="994160"/>
            <a:chExt cx="2143125" cy="2028825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30B18AA5-09BC-43BA-8BFB-4DD1D77C7AED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5706" y="994160"/>
              <a:ext cx="2143125" cy="2028825"/>
            </a:xfrm>
            <a:prstGeom prst="rect">
              <a:avLst/>
            </a:prstGeom>
            <a:noFill/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EA57BE4-F368-44CA-BD23-624961A48D17}"/>
                </a:ext>
              </a:extLst>
            </p:cNvPr>
            <p:cNvSpPr txBox="1"/>
            <p:nvPr/>
          </p:nvSpPr>
          <p:spPr>
            <a:xfrm>
              <a:off x="8415706" y="2653653"/>
              <a:ext cx="2143125" cy="36933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School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4CAF56D-B6B8-47DD-A74F-46CE124F55AF}"/>
              </a:ext>
            </a:extLst>
          </p:cNvPr>
          <p:cNvGrpSpPr/>
          <p:nvPr/>
        </p:nvGrpSpPr>
        <p:grpSpPr>
          <a:xfrm>
            <a:off x="1868980" y="2949383"/>
            <a:ext cx="2295526" cy="1714500"/>
            <a:chOff x="2009727" y="3352986"/>
            <a:chExt cx="2295526" cy="1714500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ABA74712-3BA7-44F4-94A4-B366ED4235CF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1"/>
            <a:stretch/>
          </p:blipFill>
          <p:spPr bwMode="auto">
            <a:xfrm>
              <a:off x="2009728" y="3352986"/>
              <a:ext cx="2295525" cy="1714500"/>
            </a:xfrm>
            <a:prstGeom prst="rect">
              <a:avLst/>
            </a:prstGeom>
            <a:noFill/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BAA6E68-A070-4811-AA7D-02342D36F0F9}"/>
                </a:ext>
              </a:extLst>
            </p:cNvPr>
            <p:cNvSpPr txBox="1"/>
            <p:nvPr/>
          </p:nvSpPr>
          <p:spPr>
            <a:xfrm>
              <a:off x="2009727" y="4698154"/>
              <a:ext cx="2295525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Gym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946B76C-441C-4E5C-9879-207275FA8C73}"/>
              </a:ext>
            </a:extLst>
          </p:cNvPr>
          <p:cNvGrpSpPr/>
          <p:nvPr/>
        </p:nvGrpSpPr>
        <p:grpSpPr>
          <a:xfrm>
            <a:off x="8264786" y="2006727"/>
            <a:ext cx="2295525" cy="1661041"/>
            <a:chOff x="8415706" y="3455735"/>
            <a:chExt cx="2295525" cy="1661041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249E304F-CAC2-4BDF-AF53-5FBB6AA171D9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5706" y="3455735"/>
              <a:ext cx="2295525" cy="1476375"/>
            </a:xfrm>
            <a:prstGeom prst="rect">
              <a:avLst/>
            </a:prstGeom>
            <a:solidFill>
              <a:srgbClr val="7030A0"/>
            </a:solidFill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905AA88-3D10-4AEF-9B36-F29203EE47CF}"/>
                </a:ext>
              </a:extLst>
            </p:cNvPr>
            <p:cNvSpPr txBox="1"/>
            <p:nvPr/>
          </p:nvSpPr>
          <p:spPr>
            <a:xfrm>
              <a:off x="8415706" y="4747444"/>
              <a:ext cx="2295525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Pool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B5239BB4-6DF5-4256-8F37-362903E7131E}"/>
              </a:ext>
            </a:extLst>
          </p:cNvPr>
          <p:cNvGrpSpPr/>
          <p:nvPr/>
        </p:nvGrpSpPr>
        <p:grpSpPr>
          <a:xfrm>
            <a:off x="4945379" y="4747444"/>
            <a:ext cx="2295526" cy="1714500"/>
            <a:chOff x="4945379" y="4747444"/>
            <a:chExt cx="2295526" cy="1714500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1F0682D9-86DE-49C7-BC8D-18FF8BE37F15}"/>
                </a:ext>
              </a:extLst>
            </p:cNvPr>
            <p:cNvPicPr/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19"/>
            <a:stretch/>
          </p:blipFill>
          <p:spPr bwMode="auto">
            <a:xfrm>
              <a:off x="4945380" y="4747444"/>
              <a:ext cx="2295525" cy="1714500"/>
            </a:xfrm>
            <a:prstGeom prst="rect">
              <a:avLst/>
            </a:prstGeom>
            <a:noFill/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F14D505-F070-410D-AA3F-258C2AC2D4D6}"/>
                </a:ext>
              </a:extLst>
            </p:cNvPr>
            <p:cNvSpPr txBox="1"/>
            <p:nvPr/>
          </p:nvSpPr>
          <p:spPr>
            <a:xfrm>
              <a:off x="4945379" y="6080128"/>
              <a:ext cx="2295525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Supermarket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08ABCB1-8D28-4EF3-9392-5A97E6FC74D4}"/>
              </a:ext>
            </a:extLst>
          </p:cNvPr>
          <p:cNvGrpSpPr/>
          <p:nvPr/>
        </p:nvGrpSpPr>
        <p:grpSpPr>
          <a:xfrm>
            <a:off x="8525939" y="4095985"/>
            <a:ext cx="2415474" cy="1726984"/>
            <a:chOff x="8525939" y="4095985"/>
            <a:chExt cx="2415474" cy="1726984"/>
          </a:xfrm>
        </p:grpSpPr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A3BB62E4-F8AF-4E84-827B-F1C8A96F0F57}"/>
                </a:ext>
              </a:extLst>
            </p:cNvPr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5939" y="4095985"/>
              <a:ext cx="2415474" cy="1726984"/>
            </a:xfrm>
            <a:prstGeom prst="rect">
              <a:avLst/>
            </a:prstGeom>
            <a:noFill/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77A49F3-B6C2-4E99-B679-337ACDA9D54B}"/>
                </a:ext>
              </a:extLst>
            </p:cNvPr>
            <p:cNvSpPr txBox="1"/>
            <p:nvPr/>
          </p:nvSpPr>
          <p:spPr>
            <a:xfrm>
              <a:off x="8598586" y="5453637"/>
              <a:ext cx="2295525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Movie theater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83E97CFF-AE56-4F91-BC91-C053BCBB4BD4}"/>
              </a:ext>
            </a:extLst>
          </p:cNvPr>
          <p:cNvGrpSpPr/>
          <p:nvPr/>
        </p:nvGrpSpPr>
        <p:grpSpPr>
          <a:xfrm>
            <a:off x="2007336" y="4820851"/>
            <a:ext cx="2295526" cy="1714501"/>
            <a:chOff x="2007336" y="4820851"/>
            <a:chExt cx="2295526" cy="1714501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BD70999D-1A9B-43E3-A276-16269AFF957D}"/>
                </a:ext>
              </a:extLst>
            </p:cNvPr>
            <p:cNvPicPr/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7337" y="4820851"/>
              <a:ext cx="2295525" cy="1714501"/>
            </a:xfrm>
            <a:prstGeom prst="rect">
              <a:avLst/>
            </a:prstGeom>
            <a:noFill/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63CD0E2-8F8C-41F1-94EB-57BB71591604}"/>
                </a:ext>
              </a:extLst>
            </p:cNvPr>
            <p:cNvSpPr txBox="1"/>
            <p:nvPr/>
          </p:nvSpPr>
          <p:spPr>
            <a:xfrm>
              <a:off x="2007336" y="6166020"/>
              <a:ext cx="2295525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Restaurant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92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</dc:creator>
  <cp:lastModifiedBy>wei</cp:lastModifiedBy>
  <cp:revision>3</cp:revision>
  <dcterms:created xsi:type="dcterms:W3CDTF">2019-09-02T03:09:33Z</dcterms:created>
  <dcterms:modified xsi:type="dcterms:W3CDTF">2019-09-02T07:49:52Z</dcterms:modified>
</cp:coreProperties>
</file>