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77" r:id="rId3"/>
    <p:sldId id="278" r:id="rId4"/>
    <p:sldId id="279" r:id="rId5"/>
    <p:sldId id="267" r:id="rId6"/>
    <p:sldId id="283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62544" autoAdjust="0"/>
  </p:normalViewPr>
  <p:slideViewPr>
    <p:cSldViewPr snapToGrid="0">
      <p:cViewPr varScale="1">
        <p:scale>
          <a:sx n="41" d="100"/>
          <a:sy n="41" d="100"/>
        </p:scale>
        <p:origin x="1716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Bonjour à tous…</a:t>
            </a:r>
          </a:p>
          <a:p>
            <a:r>
              <a:rPr lang="fr-FR" dirty="0" smtClean="0"/>
              <a:t>Notre projet,</a:t>
            </a:r>
            <a:r>
              <a:rPr lang="fr-FR" baseline="0" dirty="0" smtClean="0"/>
              <a:t> AMU Drive, est un site de covoiturage collaboratif.</a:t>
            </a:r>
          </a:p>
          <a:p>
            <a:r>
              <a:rPr lang="fr-FR" dirty="0" smtClean="0"/>
              <a:t>L’idée</a:t>
            </a:r>
            <a:r>
              <a:rPr lang="fr-FR" baseline="0" dirty="0" smtClean="0"/>
              <a:t> d’AMU Drive nous est venue dans le cadre du projet que nous devions réaliser.</a:t>
            </a:r>
          </a:p>
          <a:p>
            <a:r>
              <a:rPr lang="fr-FR" baseline="0" dirty="0" smtClean="0"/>
              <a:t>L’objectif, brièvement, est de faciliter le transport des membres de l’académie Aix-Marseille entre les différents pôles de celle-ci.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27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4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514A40"/>
                </a:solidFill>
                <a:latin typeface="+mn-lt"/>
              </a:rPr>
              <a:t>AMUDrive est un site web de co-voiturage crée par des étudiants du département Informatique de l’IUT d’Aix. Le but est de faciliter les déplacements des étudiants et du personnel de l’université Aix-Marseille. Ces déplacements ont pour origine ou destination un campus de l’université. Certains événements organisés ou effectués en partenariat avec l’AMU peuvent aussi servir de point de repère.</a:t>
            </a:r>
            <a:r>
              <a:rPr lang="fr-FR" dirty="0" smtClean="0">
                <a:solidFill>
                  <a:srgbClr val="686B6E"/>
                </a:solidFill>
                <a:latin typeface="Calibri" charset="0"/>
              </a:rPr>
              <a:t/>
            </a:r>
            <a:br>
              <a:rPr lang="fr-FR" dirty="0" smtClean="0">
                <a:solidFill>
                  <a:srgbClr val="686B6E"/>
                </a:solidFill>
                <a:latin typeface="Calibri" charset="0"/>
              </a:rPr>
            </a:br>
            <a:r>
              <a:rPr lang="fr-FR" dirty="0" smtClean="0">
                <a:solidFill>
                  <a:srgbClr val="514A40"/>
                </a:solidFill>
                <a:latin typeface="+mn-lt"/>
              </a:rPr>
              <a:t>De plus, ce site participe au développement de la politique écologique de l’Université : partager un véhicule réduit la pollution dégagée par les transports utilisés; tout comme la diminution de la quantité de véhicule qui circulent fluidifie ainsi le trafic routie</a:t>
            </a:r>
            <a:r>
              <a:rPr lang="fr-FR" dirty="0" smtClean="0">
                <a:solidFill>
                  <a:srgbClr val="514A40"/>
                </a:solidFill>
                <a:latin typeface="+mn-lt"/>
                <a:cs typeface="Helvetica" charset="0"/>
              </a:rPr>
              <a:t>r</a:t>
            </a:r>
            <a:r>
              <a:rPr lang="fr-FR" dirty="0" smtClean="0"/>
              <a:t>. Le site fonctionne est architecturé autour d’une API REST, le back-end est codé en C# avec la bibliothèque Nancy et le micro-</a:t>
            </a:r>
            <a:r>
              <a:rPr lang="fr-FR" dirty="0" err="1" smtClean="0"/>
              <a:t>orm</a:t>
            </a:r>
            <a:r>
              <a:rPr lang="fr-FR" dirty="0" smtClean="0"/>
              <a:t> </a:t>
            </a:r>
            <a:r>
              <a:rPr lang="fr-FR" dirty="0" err="1" smtClean="0"/>
              <a:t>InsightDatabase</a:t>
            </a:r>
            <a:r>
              <a:rPr lang="fr-FR" dirty="0" smtClean="0"/>
              <a:t>, le front-end est lui codé en HTML, CSS, JavaScript basé sur </a:t>
            </a:r>
            <a:r>
              <a:rPr lang="fr-FR" dirty="0" err="1" smtClean="0"/>
              <a:t>Angular</a:t>
            </a:r>
            <a:r>
              <a:rPr lang="fr-FR" dirty="0" smtClean="0"/>
              <a:t> JS qui consomme l'API REST.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77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Ce fut le plus gros projet à réaliser durant nos deux années de DUT, nous avons rencontré des difficultés, notamment sur le framework </a:t>
            </a:r>
            <a:r>
              <a:rPr lang="fr-FR" dirty="0" err="1" smtClean="0"/>
              <a:t>AngularJS</a:t>
            </a:r>
            <a:r>
              <a:rPr lang="fr-FR" dirty="0" smtClean="0"/>
              <a:t>, très difficile à maîtriser, mais aussi sur les langages que nous ne connaissions pas encore, ainsi que sur les outils de gestion.</a:t>
            </a:r>
            <a:r>
              <a:rPr lang="fr-FR" baseline="0" dirty="0" smtClean="0"/>
              <a:t> </a:t>
            </a:r>
            <a:r>
              <a:rPr lang="fr-FR" dirty="0" smtClean="0"/>
              <a:t>Parfois il a fallut faire des compromis pour se tenir à la planification . Malgré tout, nous avons surmonté ces difficultés car nous voulions retirer le maximum d'expérience sur ce projet qui nous tenait à cœur.</a:t>
            </a:r>
          </a:p>
          <a:p>
            <a:pPr algn="ctr"/>
            <a:r>
              <a:rPr lang="fr-FR" dirty="0" smtClean="0"/>
              <a:t>-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12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smtClean="0"/>
              <a:t>Adopter une méthodologie AGILE plus adaptée (</a:t>
            </a:r>
            <a:r>
              <a:rPr lang="fr-FR" baseline="0" dirty="0" err="1" smtClean="0"/>
              <a:t>waterfall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scrum</a:t>
            </a:r>
            <a:r>
              <a:rPr lang="fr-F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Choisir des technologies mieux ou maîtrisées ou plus proches de technologies connues ou éventuellement laisser plus de temps à la formation voir suivre une formation professionnelle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Mieux évaluer les compétences individuelles et l’attribution des tâches qui en découle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Mettre en valeur les propositions des membres (</a:t>
            </a:r>
            <a:r>
              <a:rPr lang="fr-FR" baseline="0" dirty="0" err="1" smtClean="0"/>
              <a:t>cf</a:t>
            </a:r>
            <a:r>
              <a:rPr lang="fr-FR" baseline="0" dirty="0" smtClean="0"/>
              <a:t>: mise en place de proof of concept était une bonne chose)</a:t>
            </a:r>
          </a:p>
          <a:p>
            <a:pPr marL="171450" indent="-171450">
              <a:buFontTx/>
              <a:buChar char="-"/>
            </a:pPr>
            <a:r>
              <a:rPr lang="fr-FR" baseline="0" smtClean="0"/>
              <a:t>Insister sur les tests unitaires qui évitent les erreurs et font gagner du temps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82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Amu</a:t>
            </a:r>
            <a:r>
              <a:rPr lang="fr-FR" dirty="0" smtClean="0"/>
              <a:t> drive</a:t>
            </a:r>
            <a:endParaRPr lang="fr-FR" dirty="0"/>
          </a:p>
        </p:txBody>
      </p:sp>
      <p:sp>
        <p:nvSpPr>
          <p:cNvPr id="3" name="Sous-titre 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fr-FR" dirty="0" smtClean="0"/>
              <a:t>Service collaboratif de covoiturage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19" y="2534243"/>
            <a:ext cx="3962953" cy="2629267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923731" y="582866"/>
            <a:ext cx="6686394" cy="766666"/>
          </a:xfrm>
        </p:spPr>
        <p:txBody>
          <a:bodyPr>
            <a:norm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23731" y="1461500"/>
            <a:ext cx="5934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Présentation du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Prise de recul par rapport aux résultats obtenus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0794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906000" cy="1143000"/>
          </a:xfrm>
        </p:spPr>
        <p:txBody>
          <a:bodyPr>
            <a:normAutofit/>
          </a:bodyPr>
          <a:lstStyle/>
          <a:p>
            <a:r>
              <a:rPr lang="fr-FR" dirty="0"/>
              <a:t>Présentation du site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66" y="4174624"/>
            <a:ext cx="1547590" cy="10632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138" y="4337366"/>
            <a:ext cx="1707966" cy="17079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691" y="4289380"/>
            <a:ext cx="1756672" cy="175658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2113" y="4188963"/>
            <a:ext cx="1859479" cy="185786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6626" y="4264442"/>
            <a:ext cx="1740241" cy="183301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61" y="5237903"/>
            <a:ext cx="2456477" cy="92685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8093" y="4264442"/>
            <a:ext cx="1591552" cy="178238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17583" y="1501436"/>
            <a:ext cx="107520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Covoiturage : écologique, étudiant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Réalisé par des étudiants de 2</a:t>
            </a:r>
            <a:r>
              <a:rPr lang="fr-FR" sz="2400" baseline="30000" dirty="0" smtClean="0"/>
              <a:t>ème</a:t>
            </a:r>
            <a:r>
              <a:rPr lang="fr-FR" sz="2400" dirty="0" smtClean="0"/>
              <a:t> année dans le cadre du module de gestion de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Orienté sur la simplicité d’utilisation, a</a:t>
            </a:r>
            <a:r>
              <a:rPr lang="fr-FR" sz="2400" dirty="0" smtClean="0"/>
              <a:t>rchitecturé autour d’une carte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Dynamique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Extensible, modulaire, maintenable, </a:t>
            </a:r>
            <a:r>
              <a:rPr lang="fr-FR" sz="2400" dirty="0" err="1" smtClean="0"/>
              <a:t>scalabilité</a:t>
            </a:r>
            <a:endParaRPr lang="fr-FR" sz="2400" dirty="0" smtClean="0"/>
          </a:p>
          <a:p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7447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906000" cy="1143000"/>
          </a:xfrm>
        </p:spPr>
        <p:txBody>
          <a:bodyPr>
            <a:normAutofit/>
          </a:bodyPr>
          <a:lstStyle/>
          <a:p>
            <a:r>
              <a:rPr lang="fr-FR" dirty="0"/>
              <a:t>Prise de recul par rapport aux résultats obtenus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55554" y="3066787"/>
            <a:ext cx="53887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/>
              <a:t>Expérience concrète</a:t>
            </a:r>
            <a:r>
              <a:rPr lang="fr-FR" sz="2400" dirty="0" smtClean="0"/>
              <a:t> de la gestion et réalisation d’un site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/>
              <a:t>Différences entre la planification et la réalisation:</a:t>
            </a:r>
            <a:r>
              <a:rPr lang="fr-FR" sz="2400" dirty="0" smtClean="0"/>
              <a:t> regard plus critique sur les délais pour les projets futurs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Découverte d’une </a:t>
            </a:r>
            <a:r>
              <a:rPr lang="fr-FR" sz="2400" b="1" dirty="0" smtClean="0"/>
              <a:t>autre manière </a:t>
            </a:r>
            <a:r>
              <a:rPr lang="fr-FR" sz="2400" dirty="0" smtClean="0"/>
              <a:t>d’aborder la conception d’une application web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1824800" y="562708"/>
            <a:ext cx="167253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900" dirty="0" smtClean="0"/>
              <a:t>+</a:t>
            </a:r>
            <a:endParaRPr lang="fr-FR" sz="19900" dirty="0"/>
          </a:p>
        </p:txBody>
      </p:sp>
      <p:sp>
        <p:nvSpPr>
          <p:cNvPr id="6" name="ZoneTexte 5"/>
          <p:cNvSpPr txBox="1"/>
          <p:nvPr/>
        </p:nvSpPr>
        <p:spPr>
          <a:xfrm>
            <a:off x="6342046" y="3066787"/>
            <a:ext cx="5388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Projet de </a:t>
            </a:r>
            <a:r>
              <a:rPr lang="fr-FR" sz="2400" b="1" dirty="0" smtClean="0"/>
              <a:t>taille conséquente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/>
              <a:t>Manque de maîtrise</a:t>
            </a:r>
            <a:r>
              <a:rPr lang="fr-FR" sz="2400" dirty="0" smtClean="0"/>
              <a:t> d’</a:t>
            </a:r>
            <a:r>
              <a:rPr lang="fr-FR" sz="2400" dirty="0" err="1" smtClean="0"/>
              <a:t>AngularJS</a:t>
            </a:r>
            <a:r>
              <a:rPr lang="fr-FR" sz="2400" dirty="0" smtClean="0"/>
              <a:t> a causé des pertes de temps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La</a:t>
            </a:r>
            <a:r>
              <a:rPr lang="fr-FR" sz="2400" b="1" dirty="0" smtClean="0"/>
              <a:t> planification s’adapte mal</a:t>
            </a:r>
            <a:r>
              <a:rPr lang="fr-FR" sz="2400" dirty="0" smtClean="0"/>
              <a:t> avec le style temps-partiel imprévisible de la vie étudiante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200154" y="562708"/>
            <a:ext cx="167253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900" dirty="0" smtClean="0"/>
              <a:t>-</a:t>
            </a:r>
            <a:endParaRPr lang="fr-FR" sz="19900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825261" y="27813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 smtClean="0"/>
              <a:t>Conclusion</a:t>
            </a:r>
            <a:endParaRPr lang="fr-FR" sz="8000" dirty="0"/>
          </a:p>
        </p:txBody>
      </p:sp>
      <p:sp>
        <p:nvSpPr>
          <p:cNvPr id="5" name="ZoneTexte 4"/>
          <p:cNvSpPr txBox="1"/>
          <p:nvPr/>
        </p:nvSpPr>
        <p:spPr>
          <a:xfrm>
            <a:off x="1617785" y="1430216"/>
            <a:ext cx="1277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latin typeface="Calibri" panose="020F0502020204030204" pitchFamily="34" charset="0"/>
              </a:rPr>
              <a:t>AGILE</a:t>
            </a:r>
            <a:endParaRPr lang="fr-FR" sz="3600" dirty="0">
              <a:latin typeface="Calibri" panose="020F050202020403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600093" y="4329335"/>
            <a:ext cx="4982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latin typeface="Calibri" panose="020F0502020204030204" pitchFamily="34" charset="0"/>
              </a:rPr>
              <a:t>Maîtrise des technologies</a:t>
            </a:r>
            <a:endParaRPr lang="fr-FR" sz="3600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9183" y="3924300"/>
            <a:ext cx="2124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latin typeface="Calibri" panose="020F0502020204030204" pitchFamily="34" charset="0"/>
              </a:rPr>
              <a:t>Formation</a:t>
            </a:r>
            <a:endParaRPr lang="fr-FR" sz="3600" dirty="0">
              <a:latin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197059" y="510343"/>
            <a:ext cx="5492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latin typeface="Calibri" panose="020F0502020204030204" pitchFamily="34" charset="0"/>
              </a:rPr>
              <a:t>Évaluation </a:t>
            </a:r>
            <a:r>
              <a:rPr lang="fr-FR" sz="3600" dirty="0">
                <a:latin typeface="Calibri" panose="020F0502020204030204" pitchFamily="34" charset="0"/>
              </a:rPr>
              <a:t>des compétences</a:t>
            </a:r>
            <a:endParaRPr lang="fr-FR" sz="3600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110886" y="1729934"/>
            <a:ext cx="315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latin typeface="Calibri" panose="020F0502020204030204" pitchFamily="34" charset="0"/>
              </a:rPr>
              <a:t>Communication</a:t>
            </a:r>
            <a:endParaRPr lang="fr-FR" sz="3600" dirty="0"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027723" y="5225369"/>
            <a:ext cx="2842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latin typeface="Calibri" panose="020F0502020204030204" pitchFamily="34" charset="0"/>
              </a:rPr>
              <a:t>Tests unitaires</a:t>
            </a:r>
            <a:endParaRPr lang="fr-FR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74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3390900"/>
            <a:ext cx="9601200" cy="1143000"/>
          </a:xfrm>
        </p:spPr>
        <p:txBody>
          <a:bodyPr>
            <a:noAutofit/>
          </a:bodyPr>
          <a:lstStyle/>
          <a:p>
            <a:r>
              <a:rPr lang="fr-FR" sz="16600" dirty="0" err="1" smtClean="0"/>
              <a:t>MERCi</a:t>
            </a:r>
            <a:r>
              <a:rPr lang="fr-FR" sz="16600" dirty="0" smtClean="0"/>
              <a:t> !</a:t>
            </a:r>
            <a:endParaRPr lang="fr-FR" sz="16600" dirty="0"/>
          </a:p>
        </p:txBody>
      </p:sp>
    </p:spTree>
    <p:extLst>
      <p:ext uri="{BB962C8B-B14F-4D97-AF65-F5344CB8AC3E}">
        <p14:creationId xmlns:p14="http://schemas.microsoft.com/office/powerpoint/2010/main" val="23166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LineBusiness_16x9_TP103031021" id="{8BB067C4-652E-41EE-9EDF-2078839E9EA7}" vid="{DA8AEEB8-CD12-4A86-B158-B02BBBF3F8D2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Ligne rouge Enterprise (grand écran)</Template>
  <TotalTime>0</TotalTime>
  <Words>449</Words>
  <Application>Microsoft Office PowerPoint</Application>
  <PresentationFormat>Grand écran</PresentationFormat>
  <Paragraphs>47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Helvetica</vt:lpstr>
      <vt:lpstr>Red Line Business 16x9</vt:lpstr>
      <vt:lpstr>Amu drive</vt:lpstr>
      <vt:lpstr>sommaire</vt:lpstr>
      <vt:lpstr>Présentation du site</vt:lpstr>
      <vt:lpstr>Prise de recul par rapport aux résultats obtenus</vt:lpstr>
      <vt:lpstr>Présentation PowerPoint</vt:lpstr>
      <vt:lpstr>MERCi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Amu drive</dc:title>
  <dc:creator/>
  <cp:keywords/>
  <cp:lastModifiedBy/>
  <cp:revision>6</cp:revision>
  <dcterms:created xsi:type="dcterms:W3CDTF">2014-05-08T15:06:56Z</dcterms:created>
  <dcterms:modified xsi:type="dcterms:W3CDTF">2015-01-12T17:19:42Z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