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>
        <p:scale>
          <a:sx n="66" d="100"/>
          <a:sy n="66" d="100"/>
        </p:scale>
        <p:origin x="-222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64E4-8C88-4A3C-B6A4-F33F93C3D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/>
          <a:lstStyle/>
          <a:p>
            <a:r>
              <a:rPr lang="pl-PL" dirty="0">
                <a:latin typeface="Adobe Garamond Pro Bold" panose="02020702060506020403" pitchFamily="18" charset="-18"/>
              </a:rPr>
              <a:t>INTELIGENTNA LODÓWKA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919A2-CD36-46CC-9BE8-ED2B7111D7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PROJEKT KOŁA NAUKOWEGO „SKN main”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9B5E31-2137-46EB-A547-56CFE43FC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366" y="266449"/>
            <a:ext cx="836944" cy="10343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F288D0-5F53-4F9C-8001-50378C080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4756" y="266449"/>
            <a:ext cx="3352464" cy="11978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2FA6EDD-662D-44F9-9A6A-F737008BD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23" y="-14514"/>
            <a:ext cx="3008313" cy="134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0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www.brianbellonline.com/wp-content/uploads/2016/12/fridge-320x320.png">
            <a:extLst>
              <a:ext uri="{FF2B5EF4-FFF2-40B4-BE49-F238E27FC236}">
                <a16:creationId xmlns:a16="http://schemas.microsoft.com/office/drawing/2014/main" id="{3D598C6B-FC27-4339-9F71-0CE187DCF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61" y="2084173"/>
            <a:ext cx="4012171" cy="401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3206AB-2110-48BB-96C4-C2BE303BAB5B}"/>
              </a:ext>
            </a:extLst>
          </p:cNvPr>
          <p:cNvSpPr/>
          <p:nvPr/>
        </p:nvSpPr>
        <p:spPr>
          <a:xfrm>
            <a:off x="5076611" y="1512984"/>
            <a:ext cx="56593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800" dirty="0">
                <a:latin typeface="Adobe Caslon Pro" panose="0205050205050A020403" pitchFamily="18" charset="-18"/>
              </a:rPr>
              <a:t>EMiLCIA (Elektroniczny Mózg i Lodówka Całkowicie Imitująca Asystenta)</a:t>
            </a:r>
          </a:p>
        </p:txBody>
      </p:sp>
    </p:spTree>
    <p:extLst>
      <p:ext uri="{BB962C8B-B14F-4D97-AF65-F5344CB8AC3E}">
        <p14:creationId xmlns:p14="http://schemas.microsoft.com/office/powerpoint/2010/main" val="347509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5606BC-E142-4828-A94B-6B069E377EAB}"/>
              </a:ext>
            </a:extLst>
          </p:cNvPr>
          <p:cNvSpPr/>
          <p:nvPr/>
        </p:nvSpPr>
        <p:spPr>
          <a:xfrm>
            <a:off x="2196177" y="2044158"/>
            <a:ext cx="1921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  <a:latin typeface="Adobe Caslon Pro" panose="0205050205050A020403" pitchFamily="18" charset="-18"/>
              </a:rPr>
              <a:t>Prototyp interfejsu</a:t>
            </a:r>
            <a:endParaRPr lang="pl-PL" dirty="0"/>
          </a:p>
        </p:txBody>
      </p:sp>
      <p:pic>
        <p:nvPicPr>
          <p:cNvPr id="3" name="Picture 6" descr="Znalezione obrazy dla zapytania scared cat">
            <a:extLst>
              <a:ext uri="{FF2B5EF4-FFF2-40B4-BE49-F238E27FC236}">
                <a16:creationId xmlns:a16="http://schemas.microsoft.com/office/drawing/2014/main" id="{79DC6CCA-29A1-4333-B7B4-B47DEB526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02012" y="735227"/>
            <a:ext cx="11453813" cy="733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9B8F84-0EF6-4B8A-A262-9CE2B964B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999" y="1304925"/>
            <a:ext cx="5514975" cy="2217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51476-BFBC-485E-91EA-7CB09611B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810" y="3706722"/>
            <a:ext cx="3762390" cy="186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1236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</TotalTime>
  <Words>21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Adobe Caslon Pro</vt:lpstr>
      <vt:lpstr>Adobe Garamond Pro Bold</vt:lpstr>
      <vt:lpstr>Arial</vt:lpstr>
      <vt:lpstr>Tw Cen MT</vt:lpstr>
      <vt:lpstr>Droplet</vt:lpstr>
      <vt:lpstr>INTELIGENTNA LODÓWKA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INTELIGENTNA LODÓWKA</dc:title>
  <dc:creator>Maciej Gortat</dc:creator>
  <cp:lastModifiedBy>Maciej Gortat</cp:lastModifiedBy>
  <cp:revision>1</cp:revision>
  <dcterms:created xsi:type="dcterms:W3CDTF">2017-09-19T19:17:22Z</dcterms:created>
  <dcterms:modified xsi:type="dcterms:W3CDTF">2017-09-19T19:21:46Z</dcterms:modified>
</cp:coreProperties>
</file>