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Roboto" charset="0"/>
      <p:regular r:id="rId4"/>
      <p:bold r:id="rId5"/>
      <p:italic r:id="rId6"/>
      <p:boldItalic r:id="rId7"/>
    </p:embeddedFont>
    <p:embeddedFont>
      <p:font typeface="Open Sans" charset="0"/>
      <p:regular r:id="rId8"/>
      <p:bold r:id="rId9"/>
      <p:italic r:id="rId10"/>
      <p:boldItalic r:id="rId11"/>
    </p:embeddedFont>
    <p:embeddedFont>
      <p:font typeface="Helvetica Neue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555" y="219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c7616c4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c7616c4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95000"/>
              </a:lnSpc>
            </a:pPr>
            <a:r>
              <a:rPr lang="en-US" sz="1800" b="1" dirty="0" smtClean="0">
                <a:solidFill>
                  <a:schemeClr val="dk1"/>
                </a:solidFill>
              </a:rPr>
              <a:t>COVID Impact on Taxi uses in New York City</a:t>
            </a:r>
            <a:endParaRPr lang="en" sz="1800" b="1" dirty="0">
              <a:solidFill>
                <a:schemeClr val="dk1"/>
              </a:solidFill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88469" y="6585876"/>
            <a:ext cx="25872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38"/>
          <p:cNvCxnSpPr/>
          <p:nvPr/>
        </p:nvCxnSpPr>
        <p:spPr>
          <a:xfrm>
            <a:off x="399188" y="7315200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8"/>
          <p:cNvCxnSpPr/>
          <p:nvPr/>
        </p:nvCxnSpPr>
        <p:spPr>
          <a:xfrm>
            <a:off x="371988" y="4089379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8"/>
          <p:cNvSpPr/>
          <p:nvPr/>
        </p:nvSpPr>
        <p:spPr>
          <a:xfrm>
            <a:off x="399200" y="7367400"/>
            <a:ext cx="1263600" cy="5574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Reflections/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860225" y="895200"/>
            <a:ext cx="55401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project aims to analyze the impact of variables like fare amount, tip amount, total taxes duration, trip day, busiest location &amp; routes on taxi uses and their correlation with each other for month Feb 2020 and June 20200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2193250" y="3680438"/>
            <a:ext cx="5447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399200" y="8001000"/>
            <a:ext cx="70011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project </a:t>
            </a:r>
            <a:r>
              <a:rPr lang="en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shows results that both sides travel agencies and passengers can take.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Passengers can plan their travel ahead of tiime to stay away from the congestion areas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Travel agencies can implement more taxis in higher demand areas.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more in-depth analysis can be done like peak days and peak time of highest congestion in Manhattan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More advanced technique like statistics and ML can be applied to get better view of the results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399200" y="4287441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011000" y="4158425"/>
            <a:ext cx="1637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41" name="Google Shape;241;p38"/>
          <p:cNvSpPr/>
          <p:nvPr/>
        </p:nvSpPr>
        <p:spPr>
          <a:xfrm>
            <a:off x="399200" y="1763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860175" y="1614250"/>
            <a:ext cx="5540100" cy="97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COVID has impacted a lot of things, specially the travel agency, as no one was traveling when COVID hit the world. But some people were still travelling to reach to a safer place or meet their family loved ones.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are the peak location, peak times and peak days with most travel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Does the fare amount and total amount shows any changes or it remain same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399200" y="297180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1851300" y="2590800"/>
            <a:ext cx="5540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100">
              <a:solidFill>
                <a:schemeClr val="accent2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399200" y="4645016"/>
            <a:ext cx="3258400" cy="224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2"/>
                </a:solidFill>
              </a:rPr>
              <a:t>Insights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2"/>
                </a:solidFill>
                <a:latin typeface="Roboto" charset="0"/>
                <a:ea typeface="Roboto" charset="0"/>
              </a:rPr>
              <a:t>     </a:t>
            </a:r>
            <a:r>
              <a:rPr lang="en-US" sz="1100" dirty="0" smtClean="0">
                <a:latin typeface="Roboto" charset="0"/>
                <a:ea typeface="Roboto" charset="0"/>
              </a:rPr>
              <a:t>- Only 8.7% of trips were </a:t>
            </a:r>
            <a:r>
              <a:rPr lang="en-US" sz="1100" dirty="0" smtClean="0">
                <a:solidFill>
                  <a:schemeClr val="accent2"/>
                </a:solidFill>
                <a:latin typeface="Roboto" charset="0"/>
                <a:ea typeface="Roboto" charset="0"/>
                <a:cs typeface="Roboto"/>
                <a:sym typeface="Roboto"/>
              </a:rPr>
              <a:t>conducted</a:t>
            </a:r>
            <a:r>
              <a:rPr lang="en-US" sz="1100" dirty="0" smtClean="0">
                <a:latin typeface="Roboto" charset="0"/>
                <a:ea typeface="Roboto" charset="0"/>
              </a:rPr>
              <a:t> in June 2020 compared to Feb 2020</a:t>
            </a:r>
          </a:p>
          <a:p>
            <a:pPr lvl="0"/>
            <a:r>
              <a:rPr lang="en-US" sz="1100" dirty="0" smtClean="0">
                <a:solidFill>
                  <a:schemeClr val="accent2"/>
                </a:solidFill>
                <a:latin typeface="Roboto" charset="0"/>
                <a:ea typeface="Roboto" charset="0"/>
                <a:cs typeface="Roboto"/>
                <a:sym typeface="Roboto"/>
              </a:rPr>
              <a:t>     - </a:t>
            </a:r>
            <a:r>
              <a:rPr lang="en-US" sz="1100" dirty="0" smtClean="0">
                <a:latin typeface="Roboto" charset="0"/>
                <a:ea typeface="Roboto" charset="0"/>
              </a:rPr>
              <a:t>All the busiest trip locations and trip routes are happening in Manhattan</a:t>
            </a:r>
          </a:p>
          <a:p>
            <a:pPr lvl="0"/>
            <a:r>
              <a:rPr lang="en-US" sz="1100" dirty="0" smtClean="0">
                <a:solidFill>
                  <a:schemeClr val="accent2"/>
                </a:solidFill>
                <a:latin typeface="Roboto" charset="0"/>
                <a:ea typeface="Roboto" charset="0"/>
                <a:cs typeface="Roboto"/>
                <a:sym typeface="Roboto"/>
              </a:rPr>
              <a:t>     - </a:t>
            </a:r>
            <a:r>
              <a:rPr lang="en-US" sz="1100" dirty="0" smtClean="0">
                <a:latin typeface="Roboto" charset="0"/>
                <a:ea typeface="Roboto" charset="0"/>
              </a:rPr>
              <a:t>For longer trips, the fare amount charged is higher for June compared to Feb</a:t>
            </a:r>
          </a:p>
          <a:p>
            <a:pPr lvl="0"/>
            <a:r>
              <a:rPr lang="en-US" sz="1100" dirty="0" smtClean="0">
                <a:latin typeface="Roboto" charset="0"/>
                <a:ea typeface="Roboto" charset="0"/>
              </a:rPr>
              <a:t>     - Top 4 busiest routes are the same for both months</a:t>
            </a:r>
          </a:p>
          <a:p>
            <a:pPr lvl="0"/>
            <a:r>
              <a:rPr lang="en-US" sz="1100" dirty="0" smtClean="0">
                <a:solidFill>
                  <a:schemeClr val="accent2"/>
                </a:solidFill>
                <a:latin typeface="Roboto" charset="0"/>
                <a:ea typeface="Roboto" charset="0"/>
                <a:cs typeface="Roboto"/>
                <a:sym typeface="Roboto"/>
              </a:rPr>
              <a:t>     - </a:t>
            </a:r>
            <a:r>
              <a:rPr lang="en-US" sz="1100" dirty="0" smtClean="0">
                <a:latin typeface="Roboto" charset="0"/>
                <a:ea typeface="Roboto" charset="0"/>
              </a:rPr>
              <a:t>Tuesday had the highest taxi uses in June month while Saturday had the highest taxi uses for Feb</a:t>
            </a:r>
            <a:endParaRPr lang="en-US" sz="1100" dirty="0" smtClean="0">
              <a:solidFill>
                <a:schemeClr val="accent2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2676436"/>
            <a:ext cx="48494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Roboto" charset="0"/>
                <a:ea typeface="Roboto" charset="0"/>
              </a:rPr>
              <a:t>For passenger: 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     - It is better to travel on those days when least passengers are traveling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     - It is better to avoid locations with highest traffic congestion</a:t>
            </a:r>
          </a:p>
          <a:p>
            <a:endParaRPr lang="en-US" sz="1100" dirty="0" smtClean="0">
              <a:latin typeface="Roboto" charset="0"/>
              <a:ea typeface="Roboto" charset="0"/>
            </a:endParaRPr>
          </a:p>
          <a:p>
            <a:r>
              <a:rPr lang="en-US" sz="1100" dirty="0" smtClean="0">
                <a:latin typeface="Roboto" charset="0"/>
                <a:ea typeface="Roboto" charset="0"/>
              </a:rPr>
              <a:t>For travel agency: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     - Implement  more taxies on routes having highest demands</a:t>
            </a:r>
          </a:p>
          <a:p>
            <a:r>
              <a:rPr lang="en-US" sz="1100" dirty="0" smtClean="0">
                <a:latin typeface="Roboto" charset="0"/>
                <a:ea typeface="Roboto" charset="0"/>
              </a:rPr>
              <a:t>     - Implement more taxis on Manhattan location</a:t>
            </a:r>
            <a:endParaRPr lang="en-US" sz="1100" dirty="0">
              <a:latin typeface="Roboto" charset="0"/>
              <a:ea typeface="Roboto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9862" y="4145280"/>
            <a:ext cx="1728938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145280"/>
            <a:ext cx="1757814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5481179"/>
            <a:ext cx="3291840" cy="843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6324600"/>
            <a:ext cx="3291840" cy="82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340</Words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Open Sans</vt:lpstr>
      <vt:lpstr>Helvetica Neue</vt:lpstr>
      <vt:lpstr>Global Master</vt:lpstr>
      <vt:lpstr>COVID Impact on Taxi uses in New York City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Impact on Taxi uses in New York City</dc:title>
  <dc:creator>Siddhartha Kosti</dc:creator>
  <cp:lastModifiedBy>Siddhartha</cp:lastModifiedBy>
  <cp:revision>5</cp:revision>
  <dcterms:modified xsi:type="dcterms:W3CDTF">2023-05-17T12:52:01Z</dcterms:modified>
</cp:coreProperties>
</file>