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gOscLnaXGihdvhyvSbC9InpGv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1524000" y="499621"/>
            <a:ext cx="9144000" cy="562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Scanner: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Scanner can be used to read input from the console, a file, a string, or any source that implements the Readable interface or ReadableByteChannel. For example, you can use Scanner to read a number from the keyboard and assign its value to a variable. A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1700360" y="3163488"/>
            <a:ext cx="7438926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//read a integer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java.util.Scanner;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Scanner sc = new Scanner(System.in);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	int i; // Read a list of integers.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	char 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	{ i = sc.nextInt(); // ...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//to read a char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c = sc.next().charAt(0);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idx="1" type="body"/>
          </p:nvPr>
        </p:nvSpPr>
        <p:spPr>
          <a:xfrm>
            <a:off x="908901" y="750969"/>
            <a:ext cx="10515600" cy="5517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general, to use Scanner, follow this procedure: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None/>
            </a:pPr>
            <a:r>
              <a:rPr lang="en-US">
                <a:solidFill>
                  <a:srgbClr val="7030A0"/>
                </a:solidFill>
              </a:rPr>
              <a:t>1. Determine if a specific type of input is available by calling one of Scanner’s hasNextX methods, where X is the type of data desired.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7030A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None/>
            </a:pPr>
            <a:r>
              <a:rPr lang="en-US">
                <a:solidFill>
                  <a:srgbClr val="7030A0"/>
                </a:solidFill>
              </a:rPr>
              <a:t>2. If input is available, read it by calling one of Sccanner’s nextX methods.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None/>
            </a:pPr>
            <a:r>
              <a:rPr lang="en-US">
                <a:solidFill>
                  <a:srgbClr val="7030A0"/>
                </a:solidFill>
              </a:rPr>
              <a:t>3. Repeat the process until input is exhausted.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None/>
            </a:pPr>
            <a:r>
              <a:rPr lang="en-US">
                <a:solidFill>
                  <a:srgbClr val="7030A0"/>
                </a:solidFill>
              </a:rPr>
              <a:t>	Scanner conin = new Scanner(System.in);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None/>
            </a:pPr>
            <a:r>
              <a:rPr lang="en-US">
                <a:solidFill>
                  <a:srgbClr val="7030A0"/>
                </a:solidFill>
              </a:rPr>
              <a:t>	int i; // Read a list of integers.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None/>
            </a:pPr>
            <a:r>
              <a:rPr lang="en-US">
                <a:solidFill>
                  <a:srgbClr val="7030A0"/>
                </a:solidFill>
              </a:rPr>
              <a:t>	while(conin.hasNextInt())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None/>
            </a:pPr>
            <a:r>
              <a:rPr lang="en-US">
                <a:solidFill>
                  <a:srgbClr val="7030A0"/>
                </a:solidFill>
              </a:rPr>
              <a:t>	{ i = conin.nextInt(); // ... 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idx="1" type="body"/>
          </p:nvPr>
        </p:nvSpPr>
        <p:spPr>
          <a:xfrm>
            <a:off x="829558" y="84841"/>
            <a:ext cx="8865123" cy="6890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// Use Scanner to compute an average of the values taken from the user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import java.util.*;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class AvgNums {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public static void main(String args[])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{ 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Scanner conin = new Scanner(System.in); 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int count = 0; 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double sum = 0.0; 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System.out.println("Enter numbers to average.");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// Read and sum numbers.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 	while(conin.hasNext()) {      </a:t>
            </a:r>
            <a:endParaRPr/>
          </a:p>
          <a:p>
            <a:pPr indent="0" lvl="0" marL="2286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 	if(conin.hasNextDouble()) {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 	sum += conin.nextDouble(); 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count++; 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}  / /  end of if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else { 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String str = conin.next(); 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if(str.equals("done")) 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break; 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else  {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 System.out.println("Data format error."); 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return; 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        		}  // end of else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} // end of while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System.out.println("Average is " + sum / count);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} //   end of mail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alibri"/>
                <a:ea typeface="Calibri"/>
                <a:cs typeface="Calibri"/>
                <a:sym typeface="Calibri"/>
              </a:rPr>
              <a:t> }     // end of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781639" y="161794"/>
            <a:ext cx="10515600" cy="6696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100000"/>
              <a:buNone/>
            </a:pP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java.util.Scanner;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100000"/>
              <a:buNone/>
            </a:pP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Checkinput {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lang="en-US" sz="56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System.</a:t>
            </a:r>
            <a:r>
              <a:rPr b="1" i="1" lang="en-US" sz="56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56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"Enter a number: "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Scanner </a:t>
            </a:r>
            <a:r>
              <a:rPr lang="en-US" sz="5600" u="sng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keyboard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Scanner(System.</a:t>
            </a:r>
            <a:r>
              <a:rPr b="1" i="1" lang="en-US" sz="56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56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isInt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56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keyboard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.hasNextFloat()) {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56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56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keyboard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.nextFloat();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56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(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56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    </a:t>
            </a:r>
            <a:r>
              <a:rPr lang="en-US" sz="56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isInt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}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56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isPositive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56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0.0) {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    </a:t>
            </a:r>
            <a:r>
              <a:rPr lang="en-US" sz="56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isPositive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}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56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isInt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    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56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intNumber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56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    System.</a:t>
            </a:r>
            <a:r>
              <a:rPr b="1" i="1" lang="en-US" sz="56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-US" sz="56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intNumber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56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 is an integer"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    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56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% 2 == 0)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        System.</a:t>
            </a:r>
            <a:r>
              <a:rPr b="1" i="1" lang="en-US" sz="56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-US" sz="56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 and is even"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    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        System.</a:t>
            </a:r>
            <a:r>
              <a:rPr b="1" i="1" lang="en-US" sz="56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-US" sz="56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 and is odd"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} 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    System.</a:t>
            </a:r>
            <a:r>
              <a:rPr b="1" i="1" lang="en-US" sz="56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-US" sz="56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56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 is a floating number"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56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isPositive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    System.</a:t>
            </a:r>
            <a:r>
              <a:rPr b="1" i="1" lang="en-US" sz="56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-US" sz="56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 and is positive"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    System.</a:t>
            </a:r>
            <a:r>
              <a:rPr b="1" i="1" lang="en-US" sz="56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en-US" sz="56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56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 and is negative"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 </a:t>
            </a:r>
            <a:r>
              <a:rPr b="1" lang="en-US" sz="5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System.</a:t>
            </a:r>
            <a:r>
              <a:rPr b="1" i="1" lang="en-US" sz="56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56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"Not a number"</a:t>
            </a: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5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}}</a:t>
            </a:r>
            <a:endParaRPr sz="5600"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687371" y="491732"/>
            <a:ext cx="10515600" cy="5720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1800"/>
              <a:buNone/>
            </a:pPr>
            <a:r>
              <a:rPr lang="en-US" sz="1800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Java program to read character using Scanner 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1800"/>
              <a:buNone/>
            </a:pPr>
            <a:r>
              <a:rPr lang="en-US" sz="1800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class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800"/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java.util.Scanner;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800"/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ScannerDemo1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None/>
            </a:pPr>
            <a:r>
              <a:rPr lang="en-US" sz="18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None/>
            </a:pPr>
            <a:r>
              <a:rPr lang="en-US" sz="18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None/>
            </a:pPr>
            <a:r>
              <a:rPr lang="en-US" sz="18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800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Declare the object and initialize with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None/>
            </a:pPr>
            <a:r>
              <a:rPr lang="en-US" sz="18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800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predefined standard input object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None/>
            </a:pPr>
            <a:r>
              <a:rPr lang="en-US" sz="18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Scanner sc =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Scanner(System.in);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None/>
            </a:pPr>
            <a:r>
              <a:rPr lang="en-US" sz="18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None/>
            </a:pPr>
            <a:r>
              <a:rPr lang="en-US" sz="18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800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Character input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None/>
            </a:pPr>
            <a:r>
              <a:rPr lang="en-US" sz="18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8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= sc.next().charAt(</a:t>
            </a:r>
            <a:r>
              <a:rPr lang="en-US" sz="1800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None/>
            </a:pPr>
            <a:r>
              <a:rPr lang="en-US" sz="18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None/>
            </a:pPr>
            <a:r>
              <a:rPr lang="en-US" sz="18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800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Print the read value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None/>
            </a:pPr>
            <a:r>
              <a:rPr lang="en-US" sz="18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"c =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+c);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None/>
            </a:pPr>
            <a:r>
              <a:rPr lang="en-US" sz="18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2022-08-22T17:37:51Z</dcterms:created>
  <dc:creator>sonia mittal</dc:creator>
</cp:coreProperties>
</file>