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gTgiS+mfhBGpcPHK+iAqoWWVdd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EE55C2-E589-4044-BB01-40688E1B080A}">
  <a:tblStyle styleId="{43EE55C2-E589-4044-BB01-40688E1B08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 name="Shape 11"/>
        <p:cNvGrpSpPr/>
        <p:nvPr/>
      </p:nvGrpSpPr>
      <p:grpSpPr>
        <a:xfrm>
          <a:off x="0" y="0"/>
          <a:ext cx="0" cy="0"/>
          <a:chOff x="0" y="0"/>
          <a:chExt cx="0" cy="0"/>
        </a:xfrm>
      </p:grpSpPr>
      <p:sp>
        <p:nvSpPr>
          <p:cNvPr id="12" name="Google Shape;12;p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3"/>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8000"/>
              <a:buFont typeface="Calibri"/>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3200"/>
              <a:buNone/>
              <a:defRPr sz="3200"/>
            </a:lvl1pPr>
            <a:lvl2pPr lvl="1" algn="ctr">
              <a:lnSpc>
                <a:spcPct val="90000"/>
              </a:lnSpc>
              <a:spcBef>
                <a:spcPts val="500"/>
              </a:spcBef>
              <a:spcAft>
                <a:spcPts val="0"/>
              </a:spcAft>
              <a:buClr>
                <a:schemeClr val="dk1"/>
              </a:buClr>
              <a:buSzPts val="2667"/>
              <a:buNone/>
              <a:defRPr sz="2667"/>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133"/>
              <a:buNone/>
              <a:defRPr sz="2133"/>
            </a:lvl4pPr>
            <a:lvl5pPr lvl="4" algn="ctr">
              <a:lnSpc>
                <a:spcPct val="90000"/>
              </a:lnSpc>
              <a:spcBef>
                <a:spcPts val="500"/>
              </a:spcBef>
              <a:spcAft>
                <a:spcPts val="0"/>
              </a:spcAft>
              <a:buClr>
                <a:schemeClr val="dk1"/>
              </a:buClr>
              <a:buSzPts val="2133"/>
              <a:buNone/>
              <a:defRPr sz="2133"/>
            </a:lvl5pPr>
            <a:lvl6pPr lvl="5" algn="ctr">
              <a:lnSpc>
                <a:spcPct val="90000"/>
              </a:lnSpc>
              <a:spcBef>
                <a:spcPts val="500"/>
              </a:spcBef>
              <a:spcAft>
                <a:spcPts val="0"/>
              </a:spcAft>
              <a:buClr>
                <a:schemeClr val="dk1"/>
              </a:buClr>
              <a:buSzPts val="2133"/>
              <a:buNone/>
              <a:defRPr sz="2133"/>
            </a:lvl6pPr>
            <a:lvl7pPr lvl="6" algn="ctr">
              <a:lnSpc>
                <a:spcPct val="90000"/>
              </a:lnSpc>
              <a:spcBef>
                <a:spcPts val="500"/>
              </a:spcBef>
              <a:spcAft>
                <a:spcPts val="0"/>
              </a:spcAft>
              <a:buClr>
                <a:schemeClr val="dk1"/>
              </a:buClr>
              <a:buSzPts val="2133"/>
              <a:buNone/>
              <a:defRPr sz="2133"/>
            </a:lvl7pPr>
            <a:lvl8pPr lvl="7" algn="ctr">
              <a:lnSpc>
                <a:spcPct val="90000"/>
              </a:lnSpc>
              <a:spcBef>
                <a:spcPts val="500"/>
              </a:spcBef>
              <a:spcAft>
                <a:spcPts val="0"/>
              </a:spcAft>
              <a:buClr>
                <a:schemeClr val="dk1"/>
              </a:buClr>
              <a:buSzPts val="2133"/>
              <a:buNone/>
              <a:defRPr sz="2133"/>
            </a:lvl8pPr>
            <a:lvl9pPr lvl="8" algn="ctr">
              <a:lnSpc>
                <a:spcPct val="90000"/>
              </a:lnSpc>
              <a:spcBef>
                <a:spcPts val="500"/>
              </a:spcBef>
              <a:spcAft>
                <a:spcPts val="0"/>
              </a:spcAft>
              <a:buClr>
                <a:schemeClr val="dk1"/>
              </a:buClr>
              <a:buSzPts val="2133"/>
              <a:buNone/>
              <a:defRPr sz="2133"/>
            </a:lvl9pPr>
          </a:lstStyle>
          <a:p/>
        </p:txBody>
      </p:sp>
      <p:sp>
        <p:nvSpPr>
          <p:cNvPr id="21" name="Google Shape;21;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Calibri"/>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solidFill>
                  <a:schemeClr val="dk1"/>
                </a:solidFill>
              </a:defRPr>
            </a:lvl1pPr>
            <a:lvl2pPr indent="-228600" lvl="1" marL="914400" algn="l">
              <a:lnSpc>
                <a:spcPct val="90000"/>
              </a:lnSpc>
              <a:spcBef>
                <a:spcPts val="500"/>
              </a:spcBef>
              <a:spcAft>
                <a:spcPts val="0"/>
              </a:spcAft>
              <a:buClr>
                <a:srgbClr val="888888"/>
              </a:buClr>
              <a:buSzPts val="2667"/>
              <a:buNone/>
              <a:defRPr sz="2667">
                <a:solidFill>
                  <a:srgbClr val="888888"/>
                </a:solidFill>
              </a:defRPr>
            </a:lvl2pPr>
            <a:lvl3pPr indent="-228600" lvl="2" marL="1371600" algn="l">
              <a:lnSpc>
                <a:spcPct val="90000"/>
              </a:lnSpc>
              <a:spcBef>
                <a:spcPts val="500"/>
              </a:spcBef>
              <a:spcAft>
                <a:spcPts val="0"/>
              </a:spcAft>
              <a:buClr>
                <a:srgbClr val="888888"/>
              </a:buClr>
              <a:buSzPts val="2400"/>
              <a:buNone/>
              <a:defRPr sz="2400">
                <a:solidFill>
                  <a:srgbClr val="888888"/>
                </a:solidFill>
              </a:defRPr>
            </a:lvl3pPr>
            <a:lvl4pPr indent="-228600" lvl="3" marL="1828800" algn="l">
              <a:lnSpc>
                <a:spcPct val="90000"/>
              </a:lnSpc>
              <a:spcBef>
                <a:spcPts val="500"/>
              </a:spcBef>
              <a:spcAft>
                <a:spcPts val="0"/>
              </a:spcAft>
              <a:buClr>
                <a:srgbClr val="888888"/>
              </a:buClr>
              <a:buSzPts val="2133"/>
              <a:buNone/>
              <a:defRPr sz="2133">
                <a:solidFill>
                  <a:srgbClr val="888888"/>
                </a:solidFill>
              </a:defRPr>
            </a:lvl4pPr>
            <a:lvl5pPr indent="-228600" lvl="4" marL="2286000" algn="l">
              <a:lnSpc>
                <a:spcPct val="90000"/>
              </a:lnSpc>
              <a:spcBef>
                <a:spcPts val="500"/>
              </a:spcBef>
              <a:spcAft>
                <a:spcPts val="0"/>
              </a:spcAft>
              <a:buClr>
                <a:srgbClr val="888888"/>
              </a:buClr>
              <a:buSzPts val="2133"/>
              <a:buNone/>
              <a:defRPr sz="2133">
                <a:solidFill>
                  <a:srgbClr val="888888"/>
                </a:solidFill>
              </a:defRPr>
            </a:lvl5pPr>
            <a:lvl6pPr indent="-228600" lvl="5" marL="2743200" algn="l">
              <a:lnSpc>
                <a:spcPct val="90000"/>
              </a:lnSpc>
              <a:spcBef>
                <a:spcPts val="500"/>
              </a:spcBef>
              <a:spcAft>
                <a:spcPts val="0"/>
              </a:spcAft>
              <a:buClr>
                <a:srgbClr val="888888"/>
              </a:buClr>
              <a:buSzPts val="2133"/>
              <a:buNone/>
              <a:defRPr sz="2133">
                <a:solidFill>
                  <a:srgbClr val="888888"/>
                </a:solidFill>
              </a:defRPr>
            </a:lvl6pPr>
            <a:lvl7pPr indent="-228600" lvl="6" marL="3200400" algn="l">
              <a:lnSpc>
                <a:spcPct val="90000"/>
              </a:lnSpc>
              <a:spcBef>
                <a:spcPts val="500"/>
              </a:spcBef>
              <a:spcAft>
                <a:spcPts val="0"/>
              </a:spcAft>
              <a:buClr>
                <a:srgbClr val="888888"/>
              </a:buClr>
              <a:buSzPts val="2133"/>
              <a:buNone/>
              <a:defRPr sz="2133">
                <a:solidFill>
                  <a:srgbClr val="888888"/>
                </a:solidFill>
              </a:defRPr>
            </a:lvl7pPr>
            <a:lvl8pPr indent="-228600" lvl="7" marL="3657600" algn="l">
              <a:lnSpc>
                <a:spcPct val="90000"/>
              </a:lnSpc>
              <a:spcBef>
                <a:spcPts val="500"/>
              </a:spcBef>
              <a:spcAft>
                <a:spcPts val="0"/>
              </a:spcAft>
              <a:buClr>
                <a:srgbClr val="888888"/>
              </a:buClr>
              <a:buSzPts val="2133"/>
              <a:buNone/>
              <a:defRPr sz="2133">
                <a:solidFill>
                  <a:srgbClr val="888888"/>
                </a:solidFill>
              </a:defRPr>
            </a:lvl8pPr>
            <a:lvl9pPr indent="-228600" lvl="8" marL="4114800" algn="l">
              <a:lnSpc>
                <a:spcPct val="90000"/>
              </a:lnSpc>
              <a:spcBef>
                <a:spcPts val="500"/>
              </a:spcBef>
              <a:spcAft>
                <a:spcPts val="0"/>
              </a:spcAft>
              <a:buClr>
                <a:srgbClr val="888888"/>
              </a:buClr>
              <a:buSzPts val="2133"/>
              <a:buNone/>
              <a:defRPr sz="2133">
                <a:solidFill>
                  <a:srgbClr val="888888"/>
                </a:solidFill>
              </a:defRPr>
            </a:lvl9pPr>
          </a:lstStyle>
          <a:p/>
        </p:txBody>
      </p:sp>
      <p:sp>
        <p:nvSpPr>
          <p:cNvPr id="33" name="Google Shape;33;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b="1" sz="3200"/>
            </a:lvl1pPr>
            <a:lvl2pPr indent="-228600" lvl="1" marL="914400" algn="l">
              <a:lnSpc>
                <a:spcPct val="90000"/>
              </a:lnSpc>
              <a:spcBef>
                <a:spcPts val="500"/>
              </a:spcBef>
              <a:spcAft>
                <a:spcPts val="0"/>
              </a:spcAft>
              <a:buClr>
                <a:schemeClr val="dk1"/>
              </a:buClr>
              <a:buSzPts val="2667"/>
              <a:buNone/>
              <a:defRPr b="1" sz="2667"/>
            </a:lvl2pPr>
            <a:lvl3pPr indent="-228600" lvl="2" marL="1371600" algn="l">
              <a:lnSpc>
                <a:spcPct val="90000"/>
              </a:lnSpc>
              <a:spcBef>
                <a:spcPts val="500"/>
              </a:spcBef>
              <a:spcAft>
                <a:spcPts val="0"/>
              </a:spcAft>
              <a:buClr>
                <a:schemeClr val="dk1"/>
              </a:buClr>
              <a:buSzPts val="2400"/>
              <a:buNone/>
              <a:defRPr b="1" sz="2400"/>
            </a:lvl3pPr>
            <a:lvl4pPr indent="-228600" lvl="3" marL="1828800" algn="l">
              <a:lnSpc>
                <a:spcPct val="90000"/>
              </a:lnSpc>
              <a:spcBef>
                <a:spcPts val="500"/>
              </a:spcBef>
              <a:spcAft>
                <a:spcPts val="0"/>
              </a:spcAft>
              <a:buClr>
                <a:schemeClr val="dk1"/>
              </a:buClr>
              <a:buSzPts val="2133"/>
              <a:buNone/>
              <a:defRPr b="1" sz="2133"/>
            </a:lvl4pPr>
            <a:lvl5pPr indent="-228600" lvl="4" marL="2286000" algn="l">
              <a:lnSpc>
                <a:spcPct val="90000"/>
              </a:lnSpc>
              <a:spcBef>
                <a:spcPts val="500"/>
              </a:spcBef>
              <a:spcAft>
                <a:spcPts val="0"/>
              </a:spcAft>
              <a:buClr>
                <a:schemeClr val="dk1"/>
              </a:buClr>
              <a:buSzPts val="2133"/>
              <a:buNone/>
              <a:defRPr b="1" sz="2133"/>
            </a:lvl5pPr>
            <a:lvl6pPr indent="-228600" lvl="5" marL="2743200" algn="l">
              <a:lnSpc>
                <a:spcPct val="90000"/>
              </a:lnSpc>
              <a:spcBef>
                <a:spcPts val="500"/>
              </a:spcBef>
              <a:spcAft>
                <a:spcPts val="0"/>
              </a:spcAft>
              <a:buClr>
                <a:schemeClr val="dk1"/>
              </a:buClr>
              <a:buSzPts val="2133"/>
              <a:buNone/>
              <a:defRPr b="1" sz="2133"/>
            </a:lvl6pPr>
            <a:lvl7pPr indent="-228600" lvl="6" marL="3200400" algn="l">
              <a:lnSpc>
                <a:spcPct val="90000"/>
              </a:lnSpc>
              <a:spcBef>
                <a:spcPts val="500"/>
              </a:spcBef>
              <a:spcAft>
                <a:spcPts val="0"/>
              </a:spcAft>
              <a:buClr>
                <a:schemeClr val="dk1"/>
              </a:buClr>
              <a:buSzPts val="2133"/>
              <a:buNone/>
              <a:defRPr b="1" sz="2133"/>
            </a:lvl7pPr>
            <a:lvl8pPr indent="-228600" lvl="7" marL="3657600" algn="l">
              <a:lnSpc>
                <a:spcPct val="90000"/>
              </a:lnSpc>
              <a:spcBef>
                <a:spcPts val="500"/>
              </a:spcBef>
              <a:spcAft>
                <a:spcPts val="0"/>
              </a:spcAft>
              <a:buClr>
                <a:schemeClr val="dk1"/>
              </a:buClr>
              <a:buSzPts val="2133"/>
              <a:buNone/>
              <a:defRPr b="1" sz="2133"/>
            </a:lvl8pPr>
            <a:lvl9pPr indent="-228600" lvl="8" marL="4114800" algn="l">
              <a:lnSpc>
                <a:spcPct val="90000"/>
              </a:lnSpc>
              <a:spcBef>
                <a:spcPts val="500"/>
              </a:spcBef>
              <a:spcAft>
                <a:spcPts val="0"/>
              </a:spcAft>
              <a:buClr>
                <a:schemeClr val="dk1"/>
              </a:buClr>
              <a:buSzPts val="2133"/>
              <a:buNone/>
              <a:defRPr b="1" sz="2133"/>
            </a:lvl9pPr>
          </a:lstStyle>
          <a:p/>
        </p:txBody>
      </p:sp>
      <p:sp>
        <p:nvSpPr>
          <p:cNvPr id="39" name="Google Shape;39;p7"/>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b="1" sz="3200"/>
            </a:lvl1pPr>
            <a:lvl2pPr indent="-228600" lvl="1" marL="914400" algn="l">
              <a:lnSpc>
                <a:spcPct val="90000"/>
              </a:lnSpc>
              <a:spcBef>
                <a:spcPts val="500"/>
              </a:spcBef>
              <a:spcAft>
                <a:spcPts val="0"/>
              </a:spcAft>
              <a:buClr>
                <a:schemeClr val="dk1"/>
              </a:buClr>
              <a:buSzPts val="2667"/>
              <a:buNone/>
              <a:defRPr b="1" sz="2667"/>
            </a:lvl2pPr>
            <a:lvl3pPr indent="-228600" lvl="2" marL="1371600" algn="l">
              <a:lnSpc>
                <a:spcPct val="90000"/>
              </a:lnSpc>
              <a:spcBef>
                <a:spcPts val="500"/>
              </a:spcBef>
              <a:spcAft>
                <a:spcPts val="0"/>
              </a:spcAft>
              <a:buClr>
                <a:schemeClr val="dk1"/>
              </a:buClr>
              <a:buSzPts val="2400"/>
              <a:buNone/>
              <a:defRPr b="1" sz="2400"/>
            </a:lvl3pPr>
            <a:lvl4pPr indent="-228600" lvl="3" marL="1828800" algn="l">
              <a:lnSpc>
                <a:spcPct val="90000"/>
              </a:lnSpc>
              <a:spcBef>
                <a:spcPts val="500"/>
              </a:spcBef>
              <a:spcAft>
                <a:spcPts val="0"/>
              </a:spcAft>
              <a:buClr>
                <a:schemeClr val="dk1"/>
              </a:buClr>
              <a:buSzPts val="2133"/>
              <a:buNone/>
              <a:defRPr b="1" sz="2133"/>
            </a:lvl4pPr>
            <a:lvl5pPr indent="-228600" lvl="4" marL="2286000" algn="l">
              <a:lnSpc>
                <a:spcPct val="90000"/>
              </a:lnSpc>
              <a:spcBef>
                <a:spcPts val="500"/>
              </a:spcBef>
              <a:spcAft>
                <a:spcPts val="0"/>
              </a:spcAft>
              <a:buClr>
                <a:schemeClr val="dk1"/>
              </a:buClr>
              <a:buSzPts val="2133"/>
              <a:buNone/>
              <a:defRPr b="1" sz="2133"/>
            </a:lvl5pPr>
            <a:lvl6pPr indent="-228600" lvl="5" marL="2743200" algn="l">
              <a:lnSpc>
                <a:spcPct val="90000"/>
              </a:lnSpc>
              <a:spcBef>
                <a:spcPts val="500"/>
              </a:spcBef>
              <a:spcAft>
                <a:spcPts val="0"/>
              </a:spcAft>
              <a:buClr>
                <a:schemeClr val="dk1"/>
              </a:buClr>
              <a:buSzPts val="2133"/>
              <a:buNone/>
              <a:defRPr b="1" sz="2133"/>
            </a:lvl6pPr>
            <a:lvl7pPr indent="-228600" lvl="6" marL="3200400" algn="l">
              <a:lnSpc>
                <a:spcPct val="90000"/>
              </a:lnSpc>
              <a:spcBef>
                <a:spcPts val="500"/>
              </a:spcBef>
              <a:spcAft>
                <a:spcPts val="0"/>
              </a:spcAft>
              <a:buClr>
                <a:schemeClr val="dk1"/>
              </a:buClr>
              <a:buSzPts val="2133"/>
              <a:buNone/>
              <a:defRPr b="1" sz="2133"/>
            </a:lvl7pPr>
            <a:lvl8pPr indent="-228600" lvl="7" marL="3657600" algn="l">
              <a:lnSpc>
                <a:spcPct val="90000"/>
              </a:lnSpc>
              <a:spcBef>
                <a:spcPts val="500"/>
              </a:spcBef>
              <a:spcAft>
                <a:spcPts val="0"/>
              </a:spcAft>
              <a:buClr>
                <a:schemeClr val="dk1"/>
              </a:buClr>
              <a:buSzPts val="2133"/>
              <a:buNone/>
              <a:defRPr b="1" sz="2133"/>
            </a:lvl8pPr>
            <a:lvl9pPr indent="-228600" lvl="8" marL="4114800" algn="l">
              <a:lnSpc>
                <a:spcPct val="90000"/>
              </a:lnSpc>
              <a:spcBef>
                <a:spcPts val="500"/>
              </a:spcBef>
              <a:spcAft>
                <a:spcPts val="0"/>
              </a:spcAft>
              <a:buClr>
                <a:schemeClr val="dk1"/>
              </a:buClr>
              <a:buSzPts val="2133"/>
              <a:buNone/>
              <a:defRPr b="1" sz="2133"/>
            </a:lvl9pPr>
          </a:lstStyle>
          <a:p/>
        </p:txBody>
      </p:sp>
      <p:sp>
        <p:nvSpPr>
          <p:cNvPr id="41" name="Google Shape;41;p7"/>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267"/>
              <a:buFont typeface="Calibri"/>
              <a:buNone/>
              <a:defRPr sz="42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499554" lvl="0" marL="457200" algn="l">
              <a:lnSpc>
                <a:spcPct val="90000"/>
              </a:lnSpc>
              <a:spcBef>
                <a:spcPts val="1000"/>
              </a:spcBef>
              <a:spcAft>
                <a:spcPts val="0"/>
              </a:spcAft>
              <a:buClr>
                <a:schemeClr val="dk1"/>
              </a:buClr>
              <a:buSzPts val="4267"/>
              <a:buChar char="•"/>
              <a:defRPr sz="4267"/>
            </a:lvl1pPr>
            <a:lvl2pPr indent="-465645" lvl="1" marL="914400" algn="l">
              <a:lnSpc>
                <a:spcPct val="90000"/>
              </a:lnSpc>
              <a:spcBef>
                <a:spcPts val="500"/>
              </a:spcBef>
              <a:spcAft>
                <a:spcPts val="0"/>
              </a:spcAft>
              <a:buClr>
                <a:schemeClr val="dk1"/>
              </a:buClr>
              <a:buSzPts val="3733"/>
              <a:buChar char="•"/>
              <a:defRPr sz="3733"/>
            </a:lvl2pPr>
            <a:lvl3pPr indent="-431800" lvl="2" marL="1371600" algn="l">
              <a:lnSpc>
                <a:spcPct val="90000"/>
              </a:lnSpc>
              <a:spcBef>
                <a:spcPts val="500"/>
              </a:spcBef>
              <a:spcAft>
                <a:spcPts val="0"/>
              </a:spcAft>
              <a:buClr>
                <a:schemeClr val="dk1"/>
              </a:buClr>
              <a:buSzPts val="3200"/>
              <a:buChar char="•"/>
              <a:defRPr sz="3200"/>
            </a:lvl3pPr>
            <a:lvl4pPr indent="-397954" lvl="3" marL="1828800" algn="l">
              <a:lnSpc>
                <a:spcPct val="90000"/>
              </a:lnSpc>
              <a:spcBef>
                <a:spcPts val="500"/>
              </a:spcBef>
              <a:spcAft>
                <a:spcPts val="0"/>
              </a:spcAft>
              <a:buClr>
                <a:schemeClr val="dk1"/>
              </a:buClr>
              <a:buSzPts val="2667"/>
              <a:buChar char="•"/>
              <a:defRPr sz="2667"/>
            </a:lvl4pPr>
            <a:lvl5pPr indent="-397954" lvl="4" marL="2286000" algn="l">
              <a:lnSpc>
                <a:spcPct val="90000"/>
              </a:lnSpc>
              <a:spcBef>
                <a:spcPts val="500"/>
              </a:spcBef>
              <a:spcAft>
                <a:spcPts val="0"/>
              </a:spcAft>
              <a:buClr>
                <a:schemeClr val="dk1"/>
              </a:buClr>
              <a:buSzPts val="2667"/>
              <a:buChar char="•"/>
              <a:defRPr sz="2667"/>
            </a:lvl5pPr>
            <a:lvl6pPr indent="-397954" lvl="5" marL="2743200" algn="l">
              <a:lnSpc>
                <a:spcPct val="90000"/>
              </a:lnSpc>
              <a:spcBef>
                <a:spcPts val="500"/>
              </a:spcBef>
              <a:spcAft>
                <a:spcPts val="0"/>
              </a:spcAft>
              <a:buClr>
                <a:schemeClr val="dk1"/>
              </a:buClr>
              <a:buSzPts val="2667"/>
              <a:buChar char="•"/>
              <a:defRPr sz="2667"/>
            </a:lvl6pPr>
            <a:lvl7pPr indent="-397954" lvl="6" marL="3200400" algn="l">
              <a:lnSpc>
                <a:spcPct val="90000"/>
              </a:lnSpc>
              <a:spcBef>
                <a:spcPts val="500"/>
              </a:spcBef>
              <a:spcAft>
                <a:spcPts val="0"/>
              </a:spcAft>
              <a:buClr>
                <a:schemeClr val="dk1"/>
              </a:buClr>
              <a:buSzPts val="2667"/>
              <a:buChar char="•"/>
              <a:defRPr sz="2667"/>
            </a:lvl7pPr>
            <a:lvl8pPr indent="-397954" lvl="7" marL="3657600" algn="l">
              <a:lnSpc>
                <a:spcPct val="90000"/>
              </a:lnSpc>
              <a:spcBef>
                <a:spcPts val="500"/>
              </a:spcBef>
              <a:spcAft>
                <a:spcPts val="0"/>
              </a:spcAft>
              <a:buClr>
                <a:schemeClr val="dk1"/>
              </a:buClr>
              <a:buSzPts val="2667"/>
              <a:buChar char="•"/>
              <a:defRPr sz="2667"/>
            </a:lvl8pPr>
            <a:lvl9pPr indent="-397954" lvl="8" marL="4114800" algn="l">
              <a:lnSpc>
                <a:spcPct val="90000"/>
              </a:lnSpc>
              <a:spcBef>
                <a:spcPts val="500"/>
              </a:spcBef>
              <a:spcAft>
                <a:spcPts val="0"/>
              </a:spcAft>
              <a:buClr>
                <a:schemeClr val="dk1"/>
              </a:buClr>
              <a:buSzPts val="2667"/>
              <a:buChar char="•"/>
              <a:defRPr sz="2667"/>
            </a:lvl9pPr>
          </a:lstStyle>
          <a:p/>
        </p:txBody>
      </p:sp>
      <p:sp>
        <p:nvSpPr>
          <p:cNvPr id="57" name="Google Shape;57;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133"/>
              <a:buNone/>
              <a:defRPr sz="2133"/>
            </a:lvl1pPr>
            <a:lvl2pPr indent="-228600" lvl="1" marL="914400" algn="l">
              <a:lnSpc>
                <a:spcPct val="90000"/>
              </a:lnSpc>
              <a:spcBef>
                <a:spcPts val="500"/>
              </a:spcBef>
              <a:spcAft>
                <a:spcPts val="0"/>
              </a:spcAft>
              <a:buClr>
                <a:schemeClr val="dk1"/>
              </a:buClr>
              <a:buSzPts val="1867"/>
              <a:buNone/>
              <a:defRPr sz="1867"/>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333"/>
              <a:buNone/>
              <a:defRPr sz="1333"/>
            </a:lvl4pPr>
            <a:lvl5pPr indent="-228600" lvl="4" marL="2286000" algn="l">
              <a:lnSpc>
                <a:spcPct val="90000"/>
              </a:lnSpc>
              <a:spcBef>
                <a:spcPts val="500"/>
              </a:spcBef>
              <a:spcAft>
                <a:spcPts val="0"/>
              </a:spcAft>
              <a:buClr>
                <a:schemeClr val="dk1"/>
              </a:buClr>
              <a:buSzPts val="1333"/>
              <a:buNone/>
              <a:defRPr sz="1333"/>
            </a:lvl5pPr>
            <a:lvl6pPr indent="-228600" lvl="5" marL="2743200" algn="l">
              <a:lnSpc>
                <a:spcPct val="90000"/>
              </a:lnSpc>
              <a:spcBef>
                <a:spcPts val="500"/>
              </a:spcBef>
              <a:spcAft>
                <a:spcPts val="0"/>
              </a:spcAft>
              <a:buClr>
                <a:schemeClr val="dk1"/>
              </a:buClr>
              <a:buSzPts val="1333"/>
              <a:buNone/>
              <a:defRPr sz="1333"/>
            </a:lvl6pPr>
            <a:lvl7pPr indent="-228600" lvl="6" marL="3200400" algn="l">
              <a:lnSpc>
                <a:spcPct val="90000"/>
              </a:lnSpc>
              <a:spcBef>
                <a:spcPts val="500"/>
              </a:spcBef>
              <a:spcAft>
                <a:spcPts val="0"/>
              </a:spcAft>
              <a:buClr>
                <a:schemeClr val="dk1"/>
              </a:buClr>
              <a:buSzPts val="1333"/>
              <a:buNone/>
              <a:defRPr sz="1333"/>
            </a:lvl7pPr>
            <a:lvl8pPr indent="-228600" lvl="7" marL="3657600" algn="l">
              <a:lnSpc>
                <a:spcPct val="90000"/>
              </a:lnSpc>
              <a:spcBef>
                <a:spcPts val="500"/>
              </a:spcBef>
              <a:spcAft>
                <a:spcPts val="0"/>
              </a:spcAft>
              <a:buClr>
                <a:schemeClr val="dk1"/>
              </a:buClr>
              <a:buSzPts val="1333"/>
              <a:buNone/>
              <a:defRPr sz="1333"/>
            </a:lvl8pPr>
            <a:lvl9pPr indent="-228600" lvl="8" marL="4114800" algn="l">
              <a:lnSpc>
                <a:spcPct val="90000"/>
              </a:lnSpc>
              <a:spcBef>
                <a:spcPts val="500"/>
              </a:spcBef>
              <a:spcAft>
                <a:spcPts val="0"/>
              </a:spcAft>
              <a:buClr>
                <a:schemeClr val="dk1"/>
              </a:buClr>
              <a:buSzPts val="1333"/>
              <a:buNone/>
              <a:defRPr sz="1333"/>
            </a:lvl9pPr>
          </a:lstStyle>
          <a:p/>
        </p:txBody>
      </p:sp>
      <p:sp>
        <p:nvSpPr>
          <p:cNvPr id="58" name="Google Shape;58;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267"/>
              <a:buFont typeface="Calibri"/>
              <a:buNone/>
              <a:defRPr sz="42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18659477" y="4739647"/>
            <a:ext cx="22219920" cy="23393400"/>
          </a:xfrm>
          <a:prstGeom prst="rect">
            <a:avLst/>
          </a:prstGeom>
          <a:noFill/>
          <a:ln>
            <a:noFill/>
          </a:ln>
        </p:spPr>
      </p:sp>
      <p:sp>
        <p:nvSpPr>
          <p:cNvPr id="64" name="Google Shape;64;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133"/>
              <a:buNone/>
              <a:defRPr sz="2133"/>
            </a:lvl1pPr>
            <a:lvl2pPr indent="-228600" lvl="1" marL="914400" algn="l">
              <a:lnSpc>
                <a:spcPct val="90000"/>
              </a:lnSpc>
              <a:spcBef>
                <a:spcPts val="500"/>
              </a:spcBef>
              <a:spcAft>
                <a:spcPts val="0"/>
              </a:spcAft>
              <a:buClr>
                <a:schemeClr val="dk1"/>
              </a:buClr>
              <a:buSzPts val="1867"/>
              <a:buNone/>
              <a:defRPr sz="1867"/>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333"/>
              <a:buNone/>
              <a:defRPr sz="1333"/>
            </a:lvl4pPr>
            <a:lvl5pPr indent="-228600" lvl="4" marL="2286000" algn="l">
              <a:lnSpc>
                <a:spcPct val="90000"/>
              </a:lnSpc>
              <a:spcBef>
                <a:spcPts val="500"/>
              </a:spcBef>
              <a:spcAft>
                <a:spcPts val="0"/>
              </a:spcAft>
              <a:buClr>
                <a:schemeClr val="dk1"/>
              </a:buClr>
              <a:buSzPts val="1333"/>
              <a:buNone/>
              <a:defRPr sz="1333"/>
            </a:lvl5pPr>
            <a:lvl6pPr indent="-228600" lvl="5" marL="2743200" algn="l">
              <a:lnSpc>
                <a:spcPct val="90000"/>
              </a:lnSpc>
              <a:spcBef>
                <a:spcPts val="500"/>
              </a:spcBef>
              <a:spcAft>
                <a:spcPts val="0"/>
              </a:spcAft>
              <a:buClr>
                <a:schemeClr val="dk1"/>
              </a:buClr>
              <a:buSzPts val="1333"/>
              <a:buNone/>
              <a:defRPr sz="1333"/>
            </a:lvl6pPr>
            <a:lvl7pPr indent="-228600" lvl="6" marL="3200400" algn="l">
              <a:lnSpc>
                <a:spcPct val="90000"/>
              </a:lnSpc>
              <a:spcBef>
                <a:spcPts val="500"/>
              </a:spcBef>
              <a:spcAft>
                <a:spcPts val="0"/>
              </a:spcAft>
              <a:buClr>
                <a:schemeClr val="dk1"/>
              </a:buClr>
              <a:buSzPts val="1333"/>
              <a:buNone/>
              <a:defRPr sz="1333"/>
            </a:lvl7pPr>
            <a:lvl8pPr indent="-228600" lvl="7" marL="3657600" algn="l">
              <a:lnSpc>
                <a:spcPct val="90000"/>
              </a:lnSpc>
              <a:spcBef>
                <a:spcPts val="500"/>
              </a:spcBef>
              <a:spcAft>
                <a:spcPts val="0"/>
              </a:spcAft>
              <a:buClr>
                <a:schemeClr val="dk1"/>
              </a:buClr>
              <a:buSzPts val="1333"/>
              <a:buNone/>
              <a:defRPr sz="1333"/>
            </a:lvl8pPr>
            <a:lvl9pPr indent="-228600" lvl="8" marL="4114800" algn="l">
              <a:lnSpc>
                <a:spcPct val="90000"/>
              </a:lnSpc>
              <a:spcBef>
                <a:spcPts val="500"/>
              </a:spcBef>
              <a:spcAft>
                <a:spcPts val="0"/>
              </a:spcAft>
              <a:buClr>
                <a:schemeClr val="dk1"/>
              </a:buClr>
              <a:buSzPts val="1333"/>
              <a:buNone/>
              <a:defRPr sz="1333"/>
            </a:lvl9pPr>
          </a:lstStyle>
          <a:p/>
        </p:txBody>
      </p:sp>
      <p:sp>
        <p:nvSpPr>
          <p:cNvPr id="65" name="Google Shape;6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6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who.int/news-room/fact-sheets/detail/drinking-water" TargetMode="External"/><Relationship Id="rId9" Type="http://schemas.openxmlformats.org/officeDocument/2006/relationships/hyperlink" Target="https://www.epa.gov/compliance/clean-water-act-cwa-compliance-monitoring" TargetMode="External"/><Relationship Id="rId5" Type="http://schemas.openxmlformats.org/officeDocument/2006/relationships/hyperlink" Target="https://www.who.int/news-room/fact-sheets/detail/drinking-water" TargetMode="External"/><Relationship Id="rId6" Type="http://schemas.openxmlformats.org/officeDocument/2006/relationships/hyperlink" Target="https://sdg.iisd.org/news/unep-highlights-funding-needs-for-water-quality-monitoring/" TargetMode="External"/><Relationship Id="rId7" Type="http://schemas.openxmlformats.org/officeDocument/2006/relationships/hyperlink" Target="https://sdg.iisd.org/news/unep-highlights-funding-needs-for-water-quality-monitoring/" TargetMode="External"/><Relationship Id="rId8" Type="http://schemas.openxmlformats.org/officeDocument/2006/relationships/hyperlink" Target="https://www.epa.gov/compliance/clean-water-act-cwa-compliance-monito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p:nvPr/>
        </p:nvSpPr>
        <p:spPr>
          <a:xfrm>
            <a:off x="11461351" y="240212"/>
            <a:ext cx="22063164" cy="4119153"/>
          </a:xfrm>
          <a:prstGeom prst="roundRect">
            <a:avLst>
              <a:gd fmla="val 16667" name="adj"/>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lang="en-US" sz="6000">
                <a:solidFill>
                  <a:schemeClr val="dk1"/>
                </a:solidFill>
              </a:rPr>
              <a:t>WATER QUALITY MONITORING SYSTEM</a:t>
            </a:r>
            <a:endParaRPr b="1" i="0" sz="6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Faculty Advisor: Dr. Erick C. Jones, Jr.</a:t>
            </a:r>
            <a:endParaRPr b="0"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S</a:t>
            </a:r>
            <a:r>
              <a:rPr b="1" lang="en-US" sz="3200">
                <a:solidFill>
                  <a:schemeClr val="dk1"/>
                </a:solidFill>
              </a:rPr>
              <a:t>isira Reddy Palli | Venkata Sri Deepthi SriKotaPeetambaram | Sambhav Jain</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14875100" y="4763325"/>
            <a:ext cx="14071500" cy="6111300"/>
          </a:xfrm>
          <a:prstGeom prst="roundRect">
            <a:avLst>
              <a:gd fmla="val 16667" name="adj"/>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marR="0" rtl="0" algn="just">
              <a:lnSpc>
                <a:spcPct val="100000"/>
              </a:lnSpc>
              <a:spcBef>
                <a:spcPts val="0"/>
              </a:spcBef>
              <a:spcAft>
                <a:spcPts val="0"/>
              </a:spcAft>
              <a:buNone/>
            </a:pPr>
            <a:r>
              <a:rPr lang="en-US" sz="2800">
                <a:solidFill>
                  <a:srgbClr val="0D0D0D"/>
                </a:solidFill>
                <a:highlight>
                  <a:srgbClr val="FFFFFF"/>
                </a:highlight>
                <a:latin typeface="Roboto"/>
                <a:ea typeface="Roboto"/>
                <a:cs typeface="Roboto"/>
                <a:sym typeface="Roboto"/>
              </a:rPr>
              <a:t>Our integrated sensor system operates by leveraging Arduino for data collection from pH, turbidity, temperature, and TDS sensors, with an ESP32 serving as the Wi-Fi module for data transmission. Each sensor provides real-time measurements of its respective parameter. The Arduino processes these readings and sends them wirelessly to ThingSpeak, an IoT platform, utilizing the ESP32's Wi-Fi capabilities. ThingSpeak then organizes the incoming data and generates comprehensive graphs to visualize trends and fluctuations over time for each monitored parameter. This setup enables simultaneous monitoring of pH, turbidity, TDS, and temperature, offering a holistic view of water quality. The system's integration ensures seamless data collection and analysis, facilitating efficient management and decision-making in various applications such as environmental monitoring or water treatment processes.</a:t>
            </a:r>
            <a:endParaRPr b="0" i="0" sz="4800" u="none" cap="none" strike="noStrike">
              <a:solidFill>
                <a:schemeClr val="dk1"/>
              </a:solidFill>
              <a:latin typeface="Arial"/>
              <a:ea typeface="Arial"/>
              <a:cs typeface="Arial"/>
              <a:sym typeface="Arial"/>
            </a:endParaRPr>
          </a:p>
        </p:txBody>
      </p:sp>
      <p:sp>
        <p:nvSpPr>
          <p:cNvPr id="86" name="Google Shape;86;p1"/>
          <p:cNvSpPr/>
          <p:nvPr/>
        </p:nvSpPr>
        <p:spPr>
          <a:xfrm>
            <a:off x="15183025" y="12322450"/>
            <a:ext cx="13175700" cy="10409700"/>
          </a:xfrm>
          <a:prstGeom prst="roundRect">
            <a:avLst>
              <a:gd fmla="val 16667" name="adj"/>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200"/>
              <a:buFont typeface="Arial"/>
              <a:buNone/>
            </a:pPr>
            <a:r>
              <a:t/>
            </a:r>
            <a:endParaRPr sz="3200">
              <a:solidFill>
                <a:schemeClr val="dk1"/>
              </a:solidFill>
            </a:endParaRPr>
          </a:p>
          <a:p>
            <a:pPr indent="0" lvl="0" marL="171450" marR="0" rtl="0" algn="just">
              <a:lnSpc>
                <a:spcPct val="100000"/>
              </a:lnSpc>
              <a:spcBef>
                <a:spcPts val="0"/>
              </a:spcBef>
              <a:spcAft>
                <a:spcPts val="0"/>
              </a:spcAft>
              <a:buClr>
                <a:srgbClr val="000000"/>
              </a:buClr>
              <a:buSzPts val="3200"/>
              <a:buFont typeface="Arial"/>
              <a:buNone/>
            </a:pPr>
            <a:r>
              <a:t/>
            </a:r>
            <a:endParaRPr sz="3200">
              <a:solidFill>
                <a:schemeClr val="dk1"/>
              </a:solidFill>
            </a:endParaRPr>
          </a:p>
        </p:txBody>
      </p:sp>
      <p:sp>
        <p:nvSpPr>
          <p:cNvPr id="87" name="Google Shape;87;p1"/>
          <p:cNvSpPr/>
          <p:nvPr/>
        </p:nvSpPr>
        <p:spPr>
          <a:xfrm>
            <a:off x="29254825" y="6283675"/>
            <a:ext cx="14216700" cy="8227500"/>
          </a:xfrm>
          <a:prstGeom prst="roundRect">
            <a:avLst>
              <a:gd fmla="val 16667" name="adj"/>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200"/>
              <a:buFont typeface="Arial"/>
              <a:buNone/>
            </a:pPr>
            <a:r>
              <a:t/>
            </a:r>
            <a:endParaRPr b="0"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t/>
            </a:r>
            <a:endParaRPr b="0" i="0" sz="2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rPr lang="en-US" sz="2900">
                <a:solidFill>
                  <a:srgbClr val="0D0D0D"/>
                </a:solidFill>
                <a:highlight>
                  <a:srgbClr val="FFFFFF"/>
                </a:highlight>
                <a:latin typeface="Roboto"/>
                <a:ea typeface="Roboto"/>
                <a:cs typeface="Roboto"/>
                <a:sym typeface="Roboto"/>
              </a:rPr>
              <a:t>Evaluation of accuracy highlights variations in measurement precision across parameters and water types. Temperature readings demonstrate high accuracy across all samples, while TDS measurements exhibit varying degrees of precision, with the highest accuracy observed in tap water. pH measurements generally display high accuracy, except for lemon water, suggesting potential challenges in accurately assessing pH in acidic solutions. These insights emphasize the importance of using reliable sensors for precise water quality monitoring and decision-making in various contexts, from household use to industrial applications.</a:t>
            </a:r>
            <a:endParaRPr b="0" i="0" sz="2900" u="none" cap="none" strike="noStrike">
              <a:solidFill>
                <a:srgbClr val="000000"/>
              </a:solidFill>
              <a:latin typeface="Arial"/>
              <a:ea typeface="Arial"/>
              <a:cs typeface="Arial"/>
              <a:sym typeface="Arial"/>
            </a:endParaRPr>
          </a:p>
        </p:txBody>
      </p:sp>
      <p:sp>
        <p:nvSpPr>
          <p:cNvPr id="88" name="Google Shape;88;p1"/>
          <p:cNvSpPr/>
          <p:nvPr/>
        </p:nvSpPr>
        <p:spPr>
          <a:xfrm>
            <a:off x="15412111" y="24179974"/>
            <a:ext cx="12997500" cy="7032300"/>
          </a:xfrm>
          <a:prstGeom prst="roundRect">
            <a:avLst>
              <a:gd fmla="val 16667" name="adj"/>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2800" u="none" cap="none" strike="noStrike">
              <a:solidFill>
                <a:srgbClr val="000000"/>
              </a:solidFill>
              <a:latin typeface="Arial"/>
              <a:ea typeface="Arial"/>
              <a:cs typeface="Arial"/>
              <a:sym typeface="Arial"/>
            </a:endParaRPr>
          </a:p>
          <a:p>
            <a:pPr indent="-368300" lvl="0" marL="457200" marR="0" rtl="0" algn="just">
              <a:lnSpc>
                <a:spcPct val="100000"/>
              </a:lnSpc>
              <a:spcBef>
                <a:spcPts val="0"/>
              </a:spcBef>
              <a:spcAft>
                <a:spcPts val="0"/>
              </a:spcAft>
              <a:buSzPts val="2200"/>
              <a:buFont typeface="Calibri"/>
              <a:buAutoNum type="arabicPeriod"/>
            </a:pPr>
            <a:r>
              <a:rPr lang="en-US" sz="2200">
                <a:solidFill>
                  <a:srgbClr val="0D0D0D"/>
                </a:solidFill>
                <a:highlight>
                  <a:srgbClr val="FFFFFF"/>
                </a:highlight>
                <a:latin typeface="Calibri"/>
                <a:ea typeface="Calibri"/>
                <a:cs typeface="Calibri"/>
                <a:sym typeface="Calibri"/>
              </a:rPr>
              <a:t>World Health Organization. (2023). Drinking-water. Fact sheet.</a:t>
            </a:r>
            <a:r>
              <a:rPr lang="en-US" sz="2200">
                <a:solidFill>
                  <a:srgbClr val="0D0D0D"/>
                </a:solidFill>
                <a:highlight>
                  <a:srgbClr val="FFFFFF"/>
                </a:highlight>
                <a:uFill>
                  <a:noFill/>
                </a:uFill>
                <a:latin typeface="Calibri"/>
                <a:ea typeface="Calibri"/>
                <a:cs typeface="Calibri"/>
                <a:sym typeface="Calibri"/>
                <a:hlinkClick r:id="rId4">
                  <a:extLst>
                    <a:ext uri="{A12FA001-AC4F-418D-AE19-62706E023703}">
                      <ahyp:hlinkClr val="tx"/>
                    </a:ext>
                  </a:extLst>
                </a:hlinkClick>
              </a:rPr>
              <a:t> </a:t>
            </a:r>
            <a:r>
              <a:rPr lang="en-US" sz="2200">
                <a:solidFill>
                  <a:srgbClr val="1155CC"/>
                </a:solidFill>
                <a:highlight>
                  <a:srgbClr val="FFFFFF"/>
                </a:highlight>
                <a:uFill>
                  <a:noFill/>
                </a:uFill>
                <a:latin typeface="Calibri"/>
                <a:ea typeface="Calibri"/>
                <a:cs typeface="Calibri"/>
                <a:sym typeface="Calibri"/>
                <a:hlinkClick r:id="rId5">
                  <a:extLst>
                    <a:ext uri="{A12FA001-AC4F-418D-AE19-62706E023703}">
                      <ahyp:hlinkClr val="tx"/>
                    </a:ext>
                  </a:extLst>
                </a:hlinkClick>
              </a:rPr>
              <a:t>https://www.who.int/news-room/fact-sheets/detail/drinking-water</a:t>
            </a:r>
            <a:endParaRPr sz="2200">
              <a:solidFill>
                <a:srgbClr val="111111"/>
              </a:solidFill>
              <a:latin typeface="Calibri"/>
              <a:ea typeface="Calibri"/>
              <a:cs typeface="Calibri"/>
              <a:sym typeface="Calibri"/>
            </a:endParaRPr>
          </a:p>
          <a:p>
            <a:pPr indent="-368300" lvl="0" marL="457200" rtl="0" algn="just">
              <a:spcBef>
                <a:spcPts val="0"/>
              </a:spcBef>
              <a:spcAft>
                <a:spcPts val="0"/>
              </a:spcAft>
              <a:buSzPts val="2200"/>
              <a:buFont typeface="Calibri"/>
              <a:buAutoNum type="arabicPeriod"/>
            </a:pPr>
            <a:r>
              <a:rPr lang="en-US" sz="2200">
                <a:solidFill>
                  <a:srgbClr val="0D0D0D"/>
                </a:solidFill>
                <a:highlight>
                  <a:srgbClr val="FFFFFF"/>
                </a:highlight>
                <a:latin typeface="Calibri"/>
                <a:ea typeface="Calibri"/>
                <a:cs typeface="Calibri"/>
                <a:sym typeface="Calibri"/>
              </a:rPr>
              <a:t>IISD. (2019). UNEP Highlights Funding Needs for Water Quality Monitoring. SDG Knowledge Hub.</a:t>
            </a:r>
            <a:r>
              <a:rPr lang="en-US" sz="2200">
                <a:solidFill>
                  <a:srgbClr val="0D0D0D"/>
                </a:solidFill>
                <a:highlight>
                  <a:srgbClr val="FFFFFF"/>
                </a:highlight>
                <a:uFill>
                  <a:noFill/>
                </a:uFill>
                <a:latin typeface="Calibri"/>
                <a:ea typeface="Calibri"/>
                <a:cs typeface="Calibri"/>
                <a:sym typeface="Calibri"/>
                <a:hlinkClick r:id="rId6">
                  <a:extLst>
                    <a:ext uri="{A12FA001-AC4F-418D-AE19-62706E023703}">
                      <ahyp:hlinkClr val="tx"/>
                    </a:ext>
                  </a:extLst>
                </a:hlinkClick>
              </a:rPr>
              <a:t> </a:t>
            </a:r>
            <a:r>
              <a:rPr lang="en-US" sz="2200">
                <a:solidFill>
                  <a:srgbClr val="1155CC"/>
                </a:solidFill>
                <a:highlight>
                  <a:srgbClr val="FFFFFF"/>
                </a:highlight>
                <a:uFill>
                  <a:noFill/>
                </a:uFill>
                <a:latin typeface="Calibri"/>
                <a:ea typeface="Calibri"/>
                <a:cs typeface="Calibri"/>
                <a:sym typeface="Calibri"/>
                <a:hlinkClick r:id="rId7">
                  <a:extLst>
                    <a:ext uri="{A12FA001-AC4F-418D-AE19-62706E023703}">
                      <ahyp:hlinkClr val="tx"/>
                    </a:ext>
                  </a:extLst>
                </a:hlinkClick>
              </a:rPr>
              <a:t>https://sdg.iisd.org/news/unep-highlights-funding-needs-for-water-quality-monitoring/</a:t>
            </a:r>
            <a:endParaRPr sz="2200">
              <a:solidFill>
                <a:srgbClr val="111111"/>
              </a:solidFill>
              <a:latin typeface="Calibri"/>
              <a:ea typeface="Calibri"/>
              <a:cs typeface="Calibri"/>
              <a:sym typeface="Calibri"/>
            </a:endParaRPr>
          </a:p>
          <a:p>
            <a:pPr indent="-368300" lvl="0" marL="457200" rtl="0" algn="just">
              <a:spcBef>
                <a:spcPts val="0"/>
              </a:spcBef>
              <a:spcAft>
                <a:spcPts val="0"/>
              </a:spcAft>
              <a:buSzPts val="2200"/>
              <a:buFont typeface="Calibri"/>
              <a:buAutoNum type="arabicPeriod"/>
            </a:pPr>
            <a:r>
              <a:rPr lang="en-US" sz="2200">
                <a:solidFill>
                  <a:srgbClr val="0D0D0D"/>
                </a:solidFill>
                <a:highlight>
                  <a:srgbClr val="FFFFFF"/>
                </a:highlight>
                <a:latin typeface="Calibri"/>
                <a:ea typeface="Calibri"/>
                <a:cs typeface="Calibri"/>
                <a:sym typeface="Calibri"/>
              </a:rPr>
              <a:t>Environmental Protection Agency. (n.d.). Clean Water Act (CWA) compliance monitoring. Retrieved from</a:t>
            </a:r>
            <a:r>
              <a:rPr lang="en-US" sz="2200">
                <a:solidFill>
                  <a:srgbClr val="0D0D0D"/>
                </a:solidFill>
                <a:highlight>
                  <a:srgbClr val="FFFFFF"/>
                </a:highlight>
                <a:uFill>
                  <a:noFill/>
                </a:uFill>
                <a:latin typeface="Calibri"/>
                <a:ea typeface="Calibri"/>
                <a:cs typeface="Calibri"/>
                <a:sym typeface="Calibri"/>
                <a:hlinkClick r:id="rId8">
                  <a:extLst>
                    <a:ext uri="{A12FA001-AC4F-418D-AE19-62706E023703}">
                      <ahyp:hlinkClr val="tx"/>
                    </a:ext>
                  </a:extLst>
                </a:hlinkClick>
              </a:rPr>
              <a:t> </a:t>
            </a:r>
            <a:r>
              <a:rPr lang="en-US" sz="2200">
                <a:solidFill>
                  <a:srgbClr val="1155CC"/>
                </a:solidFill>
                <a:highlight>
                  <a:srgbClr val="FFFFFF"/>
                </a:highlight>
                <a:uFill>
                  <a:noFill/>
                </a:uFill>
                <a:latin typeface="Calibri"/>
                <a:ea typeface="Calibri"/>
                <a:cs typeface="Calibri"/>
                <a:sym typeface="Calibri"/>
                <a:hlinkClick r:id="rId9">
                  <a:extLst>
                    <a:ext uri="{A12FA001-AC4F-418D-AE19-62706E023703}">
                      <ahyp:hlinkClr val="tx"/>
                    </a:ext>
                  </a:extLst>
                </a:hlinkClick>
              </a:rPr>
              <a:t>https://www.epa.gov/compliance/clean-water-act-cwa-compliance-monitoring</a:t>
            </a:r>
            <a:endParaRPr sz="2200">
              <a:solidFill>
                <a:srgbClr val="11111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pic>
        <p:nvPicPr>
          <p:cNvPr descr="Diagram&#10;&#10;Description automatically generated" id="89" name="Google Shape;89;p1"/>
          <p:cNvPicPr preferRelativeResize="0"/>
          <p:nvPr/>
        </p:nvPicPr>
        <p:blipFill rotWithShape="1">
          <a:blip r:embed="rId10">
            <a:alphaModFix/>
          </a:blip>
          <a:srcRect b="0" l="0" r="0" t="0"/>
          <a:stretch/>
        </p:blipFill>
        <p:spPr>
          <a:xfrm>
            <a:off x="36730305" y="227457"/>
            <a:ext cx="4130142" cy="4130573"/>
          </a:xfrm>
          <a:prstGeom prst="rect">
            <a:avLst/>
          </a:prstGeom>
          <a:noFill/>
          <a:ln>
            <a:noFill/>
          </a:ln>
        </p:spPr>
      </p:pic>
      <p:pic>
        <p:nvPicPr>
          <p:cNvPr id="90" name="Google Shape;90;p1"/>
          <p:cNvPicPr preferRelativeResize="0"/>
          <p:nvPr/>
        </p:nvPicPr>
        <p:blipFill rotWithShape="1">
          <a:blip r:embed="rId11">
            <a:alphaModFix/>
          </a:blip>
          <a:srcRect b="0" l="0" r="0" t="0"/>
          <a:stretch/>
        </p:blipFill>
        <p:spPr>
          <a:xfrm>
            <a:off x="2127044" y="1903266"/>
            <a:ext cx="7441191" cy="2308829"/>
          </a:xfrm>
          <a:prstGeom prst="rect">
            <a:avLst/>
          </a:prstGeom>
          <a:noFill/>
          <a:ln>
            <a:noFill/>
          </a:ln>
        </p:spPr>
      </p:pic>
      <p:sp>
        <p:nvSpPr>
          <p:cNvPr id="91" name="Google Shape;91;p1"/>
          <p:cNvSpPr/>
          <p:nvPr/>
        </p:nvSpPr>
        <p:spPr>
          <a:xfrm>
            <a:off x="17220688" y="4664745"/>
            <a:ext cx="9380400" cy="646200"/>
          </a:xfrm>
          <a:prstGeom prst="rect">
            <a:avLst/>
          </a:prstGeom>
          <a:gradFill>
            <a:gsLst>
              <a:gs pos="0">
                <a:srgbClr val="1E41A0"/>
              </a:gs>
              <a:gs pos="50000">
                <a:srgbClr val="1E41A0">
                  <a:alpha val="63529"/>
                </a:srgbClr>
              </a:gs>
              <a:gs pos="100000">
                <a:srgbClr val="1E41A0"/>
              </a:gs>
            </a:gsLst>
            <a:lin ang="2700000" scaled="0"/>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latin typeface="Calibri"/>
                <a:ea typeface="Calibri"/>
                <a:cs typeface="Calibri"/>
                <a:sym typeface="Calibri"/>
              </a:rPr>
              <a:t>Methodology and System Overview</a:t>
            </a:r>
            <a:endParaRPr b="0" i="0" sz="3600" u="none" cap="none" strike="noStrike">
              <a:solidFill>
                <a:schemeClr val="lt1"/>
              </a:solidFill>
              <a:latin typeface="Calibri"/>
              <a:ea typeface="Calibri"/>
              <a:cs typeface="Calibri"/>
              <a:sym typeface="Calibri"/>
            </a:endParaRPr>
          </a:p>
        </p:txBody>
      </p:sp>
      <p:sp>
        <p:nvSpPr>
          <p:cNvPr id="92" name="Google Shape;92;p1"/>
          <p:cNvSpPr/>
          <p:nvPr/>
        </p:nvSpPr>
        <p:spPr>
          <a:xfrm>
            <a:off x="350163" y="5049033"/>
            <a:ext cx="14216700" cy="9462300"/>
          </a:xfrm>
          <a:prstGeom prst="roundRect">
            <a:avLst>
              <a:gd fmla="val 16667" name="adj"/>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rtl="0" algn="just">
              <a:spcBef>
                <a:spcPts val="0"/>
              </a:spcBef>
              <a:spcAft>
                <a:spcPts val="0"/>
              </a:spcAft>
              <a:buClr>
                <a:schemeClr val="dk1"/>
              </a:buClr>
              <a:buSzPts val="1100"/>
              <a:buFont typeface="Arial"/>
              <a:buNone/>
            </a:pPr>
            <a:r>
              <a:rPr lang="en-US" sz="2900"/>
              <a:t>Water quality monitoring is vital for safeguarding both environmental health and public well-being. It helps us track and understand the chemical, physical, and biological aspects of water bodies, identifying contaminants and assessing ecosystem health. Through systematic monitoring efforts, we can address emerging threats and ensure the sustainability of our water resources.</a:t>
            </a:r>
            <a:endParaRPr sz="2900"/>
          </a:p>
          <a:p>
            <a:pPr indent="0" lvl="0" marL="0" rtl="0" algn="just">
              <a:spcBef>
                <a:spcPts val="0"/>
              </a:spcBef>
              <a:spcAft>
                <a:spcPts val="0"/>
              </a:spcAft>
              <a:buClr>
                <a:schemeClr val="dk1"/>
              </a:buClr>
              <a:buSzPts val="1100"/>
              <a:buFont typeface="Arial"/>
              <a:buNone/>
            </a:pPr>
            <a:r>
              <a:t/>
            </a:r>
            <a:endParaRPr sz="2900"/>
          </a:p>
          <a:p>
            <a:pPr indent="0" lvl="0" marL="0" rtl="0" algn="just">
              <a:spcBef>
                <a:spcPts val="0"/>
              </a:spcBef>
              <a:spcAft>
                <a:spcPts val="0"/>
              </a:spcAft>
              <a:buClr>
                <a:schemeClr val="dk1"/>
              </a:buClr>
              <a:buSzPts val="1100"/>
              <a:buFont typeface="Arial"/>
              <a:buNone/>
            </a:pPr>
            <a:r>
              <a:rPr lang="en-US" sz="2900"/>
              <a:t>Our research focuses on developing an innovative approach to water quality monitoring by integrating turbidity, Total Dissolved Solids (TDS), pH, and temperature sensors into a comprehensive system. This integrated setup allows us to gather simultaneous real-time data on multiple parameters, enhancing our understanding of aquatic ecosystems. Additionally, we employ machine learning techniques to predict water quality based on sensor data, enabling proactive interventions to protect human health and ecosystem integrity.</a:t>
            </a:r>
            <a:endParaRPr sz="2900"/>
          </a:p>
          <a:p>
            <a:pPr indent="0" lvl="0" marL="0" rtl="0" algn="just">
              <a:spcBef>
                <a:spcPts val="0"/>
              </a:spcBef>
              <a:spcAft>
                <a:spcPts val="0"/>
              </a:spcAft>
              <a:buClr>
                <a:schemeClr val="dk1"/>
              </a:buClr>
              <a:buSzPts val="1100"/>
              <a:buFont typeface="Arial"/>
              <a:buNone/>
            </a:pPr>
            <a:r>
              <a:t/>
            </a:r>
            <a:endParaRPr sz="2900"/>
          </a:p>
          <a:p>
            <a:pPr indent="0" lvl="0" marL="0" rtl="0" algn="just">
              <a:spcBef>
                <a:spcPts val="0"/>
              </a:spcBef>
              <a:spcAft>
                <a:spcPts val="0"/>
              </a:spcAft>
              <a:buClr>
                <a:schemeClr val="dk1"/>
              </a:buClr>
              <a:buSzPts val="1100"/>
              <a:buFont typeface="Arial"/>
              <a:buNone/>
            </a:pPr>
            <a:r>
              <a:rPr lang="en-US" sz="2900"/>
              <a:t>Preliminary results demonstrate the effectiveness of our integrated sensor system in providing accurate measurements of water parameters. By employing machine learning techniques, we can forecast water quality, offering proactive measures to address pollution events and environmental changes.</a:t>
            </a:r>
            <a:endParaRPr sz="2900"/>
          </a:p>
          <a:p>
            <a:pPr indent="0" lvl="0" marL="0" marR="0" rtl="0" algn="just">
              <a:lnSpc>
                <a:spcPct val="100000"/>
              </a:lnSpc>
              <a:spcBef>
                <a:spcPts val="0"/>
              </a:spcBef>
              <a:spcAft>
                <a:spcPts val="0"/>
              </a:spcAft>
              <a:buClr>
                <a:srgbClr val="000000"/>
              </a:buClr>
              <a:buSzPts val="3200"/>
              <a:buFont typeface="Arial"/>
              <a:buNone/>
            </a:pPr>
            <a:r>
              <a:t/>
            </a:r>
            <a:endParaRPr sz="2400"/>
          </a:p>
        </p:txBody>
      </p:sp>
      <p:sp>
        <p:nvSpPr>
          <p:cNvPr id="93" name="Google Shape;93;p1"/>
          <p:cNvSpPr/>
          <p:nvPr/>
        </p:nvSpPr>
        <p:spPr>
          <a:xfrm>
            <a:off x="1059451" y="5052540"/>
            <a:ext cx="12680400" cy="646200"/>
          </a:xfrm>
          <a:prstGeom prst="rect">
            <a:avLst/>
          </a:prstGeom>
          <a:gradFill>
            <a:gsLst>
              <a:gs pos="0">
                <a:srgbClr val="1E41A0"/>
              </a:gs>
              <a:gs pos="50000">
                <a:srgbClr val="1E41A0">
                  <a:alpha val="63529"/>
                </a:srgbClr>
              </a:gs>
              <a:gs pos="100000">
                <a:srgbClr val="1E41A0"/>
              </a:gs>
            </a:gsLst>
            <a:lin ang="2700000" scaled="0"/>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7255719" y="12322458"/>
            <a:ext cx="9380439" cy="646290"/>
          </a:xfrm>
          <a:prstGeom prst="rect">
            <a:avLst/>
          </a:prstGeom>
          <a:gradFill>
            <a:gsLst>
              <a:gs pos="0">
                <a:srgbClr val="1E41A0"/>
              </a:gs>
              <a:gs pos="50000">
                <a:srgbClr val="1E41A0">
                  <a:alpha val="63529"/>
                </a:srgbClr>
              </a:gs>
              <a:gs pos="100000">
                <a:srgbClr val="1E41A0"/>
              </a:gs>
            </a:gsLst>
            <a:lin ang="2700000" scaled="0"/>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Calibri"/>
                <a:ea typeface="Calibri"/>
                <a:cs typeface="Calibri"/>
                <a:sym typeface="Calibri"/>
              </a:rPr>
              <a:t>Main Findings</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a:off x="31672968" y="6283669"/>
            <a:ext cx="9380400" cy="646200"/>
          </a:xfrm>
          <a:prstGeom prst="rect">
            <a:avLst/>
          </a:prstGeom>
          <a:gradFill>
            <a:gsLst>
              <a:gs pos="0">
                <a:srgbClr val="1E41A0"/>
              </a:gs>
              <a:gs pos="50000">
                <a:srgbClr val="1E41A0">
                  <a:alpha val="63529"/>
                </a:srgbClr>
              </a:gs>
              <a:gs pos="100000">
                <a:srgbClr val="1E41A0"/>
              </a:gs>
            </a:gsLst>
            <a:lin ang="2700000" scaled="0"/>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latin typeface="Calibri"/>
                <a:ea typeface="Calibri"/>
                <a:cs typeface="Calibri"/>
                <a:sym typeface="Calibri"/>
              </a:rPr>
              <a:t>Data Analysis</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a:off x="145864" y="16136055"/>
            <a:ext cx="14625298" cy="646290"/>
          </a:xfrm>
          <a:prstGeom prst="rect">
            <a:avLst/>
          </a:prstGeom>
          <a:gradFill>
            <a:gsLst>
              <a:gs pos="0">
                <a:srgbClr val="1E41A0"/>
              </a:gs>
              <a:gs pos="50000">
                <a:srgbClr val="1E41A0">
                  <a:alpha val="63529"/>
                </a:srgbClr>
              </a:gs>
              <a:gs pos="100000">
                <a:srgbClr val="1E41A0"/>
              </a:gs>
            </a:gsLst>
            <a:lin ang="2700000" scaled="0"/>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latin typeface="Calibri"/>
                <a:ea typeface="Calibri"/>
                <a:cs typeface="Calibri"/>
                <a:sym typeface="Calibri"/>
              </a:rPr>
              <a:t>Block Diagram and Connections</a:t>
            </a:r>
            <a:endParaRPr b="0" i="0" sz="1800" u="none" cap="none" strike="noStrike">
              <a:solidFill>
                <a:schemeClr val="lt1"/>
              </a:solidFill>
              <a:latin typeface="Calibri"/>
              <a:ea typeface="Calibri"/>
              <a:cs typeface="Calibri"/>
              <a:sym typeface="Calibri"/>
            </a:endParaRPr>
          </a:p>
        </p:txBody>
      </p:sp>
      <p:sp>
        <p:nvSpPr>
          <p:cNvPr id="97" name="Google Shape;97;p1"/>
          <p:cNvSpPr/>
          <p:nvPr/>
        </p:nvSpPr>
        <p:spPr>
          <a:xfrm>
            <a:off x="30848975" y="15426950"/>
            <a:ext cx="11507700" cy="1355400"/>
          </a:xfrm>
          <a:prstGeom prst="rect">
            <a:avLst/>
          </a:prstGeom>
          <a:gradFill>
            <a:gsLst>
              <a:gs pos="0">
                <a:srgbClr val="1E41A0"/>
              </a:gs>
              <a:gs pos="50000">
                <a:srgbClr val="1E41A0">
                  <a:alpha val="63529"/>
                </a:srgbClr>
              </a:gs>
              <a:gs pos="100000">
                <a:srgbClr val="1E41A0"/>
              </a:gs>
            </a:gsLst>
            <a:lin ang="2700000" scaled="0"/>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latin typeface="Calibri"/>
                <a:ea typeface="Calibri"/>
                <a:cs typeface="Calibri"/>
                <a:sym typeface="Calibri"/>
              </a:rPr>
              <a:t>Graphical Representations on Thingspeak</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17220691" y="24108840"/>
            <a:ext cx="9380439" cy="646331"/>
          </a:xfrm>
          <a:prstGeom prst="rect">
            <a:avLst/>
          </a:prstGeom>
          <a:gradFill>
            <a:gsLst>
              <a:gs pos="0">
                <a:srgbClr val="1E41A0"/>
              </a:gs>
              <a:gs pos="50000">
                <a:srgbClr val="1E41A0">
                  <a:alpha val="63529"/>
                </a:srgbClr>
              </a:gs>
              <a:gs pos="100000">
                <a:srgbClr val="1E41A0"/>
              </a:gs>
            </a:gsLst>
            <a:lin ang="2700000" scaled="0"/>
          </a:gra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Calibri"/>
                <a:ea typeface="Calibri"/>
                <a:cs typeface="Calibri"/>
                <a:sym typeface="Calibri"/>
              </a:rPr>
              <a:t>References</a:t>
            </a:r>
            <a:endParaRPr b="0" i="0" sz="1800" u="none" cap="none" strike="noStrike">
              <a:solidFill>
                <a:schemeClr val="lt1"/>
              </a:solidFill>
              <a:latin typeface="Calibri"/>
              <a:ea typeface="Calibri"/>
              <a:cs typeface="Calibri"/>
              <a:sym typeface="Calibri"/>
            </a:endParaRPr>
          </a:p>
        </p:txBody>
      </p:sp>
      <p:pic>
        <p:nvPicPr>
          <p:cNvPr id="99" name="Google Shape;99;p1"/>
          <p:cNvPicPr preferRelativeResize="0"/>
          <p:nvPr/>
        </p:nvPicPr>
        <p:blipFill>
          <a:blip r:embed="rId12">
            <a:alphaModFix/>
          </a:blip>
          <a:stretch>
            <a:fillRect/>
          </a:stretch>
        </p:blipFill>
        <p:spPr>
          <a:xfrm>
            <a:off x="29070250" y="18273180"/>
            <a:ext cx="14071499" cy="10720920"/>
          </a:xfrm>
          <a:prstGeom prst="rect">
            <a:avLst/>
          </a:prstGeom>
          <a:noFill/>
          <a:ln>
            <a:noFill/>
          </a:ln>
        </p:spPr>
      </p:pic>
      <p:pic>
        <p:nvPicPr>
          <p:cNvPr id="100" name="Google Shape;100;p1"/>
          <p:cNvPicPr preferRelativeResize="0"/>
          <p:nvPr/>
        </p:nvPicPr>
        <p:blipFill>
          <a:blip r:embed="rId13">
            <a:alphaModFix/>
          </a:blip>
          <a:stretch>
            <a:fillRect/>
          </a:stretch>
        </p:blipFill>
        <p:spPr>
          <a:xfrm>
            <a:off x="881325" y="18115845"/>
            <a:ext cx="13430250" cy="6353175"/>
          </a:xfrm>
          <a:prstGeom prst="rect">
            <a:avLst/>
          </a:prstGeom>
          <a:noFill/>
          <a:ln>
            <a:noFill/>
          </a:ln>
        </p:spPr>
      </p:pic>
      <p:graphicFrame>
        <p:nvGraphicFramePr>
          <p:cNvPr id="101" name="Google Shape;101;p1"/>
          <p:cNvGraphicFramePr/>
          <p:nvPr/>
        </p:nvGraphicFramePr>
        <p:xfrm>
          <a:off x="16295075" y="14544988"/>
          <a:ext cx="3000000" cy="3000000"/>
        </p:xfrm>
        <a:graphic>
          <a:graphicData uri="http://schemas.openxmlformats.org/drawingml/2006/table">
            <a:tbl>
              <a:tblPr>
                <a:noFill/>
                <a:tableStyleId>{43EE55C2-E589-4044-BB01-40688E1B080A}</a:tableStyleId>
              </a:tblPr>
              <a:tblGrid>
                <a:gridCol w="2866375"/>
                <a:gridCol w="2674500"/>
                <a:gridCol w="2488475"/>
                <a:gridCol w="2276675"/>
              </a:tblGrid>
              <a:tr h="10000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With sensors</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Temperature</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TDS</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pH</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Bottled water</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25.12</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125</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7.14</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Tap water</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24.12</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147</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6.67</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Lemon water</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24.31</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441</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2.61</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Soap</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24.31</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476</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8.28</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With measurement devices</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rtl="0" algn="l">
                        <a:spcBef>
                          <a:spcPts val="0"/>
                        </a:spcBef>
                        <a:spcAft>
                          <a:spcPts val="0"/>
                        </a:spcAft>
                        <a:buNone/>
                      </a:pPr>
                      <a:r>
                        <a:t/>
                      </a:r>
                      <a:endParaRPr sz="3000"/>
                    </a:p>
                  </a:txBody>
                  <a:tcPr marT="91425" marB="91425" marR="91425" marL="91425">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Bottled water</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25.2</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158</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7.09</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Tap water</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24.12</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229</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6.62</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Lemon water</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24.1</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706</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2.8</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a:txBody>
                    <a:bodyPr/>
                    <a:lstStyle/>
                    <a:p>
                      <a:pPr indent="0" lvl="0" marL="0" rtl="0" algn="l">
                        <a:spcBef>
                          <a:spcPts val="0"/>
                        </a:spcBef>
                        <a:spcAft>
                          <a:spcPts val="0"/>
                        </a:spcAft>
                        <a:buNone/>
                      </a:pPr>
                      <a:r>
                        <a:rPr lang="en-US" sz="3000">
                          <a:solidFill>
                            <a:srgbClr val="0D0D0D"/>
                          </a:solidFill>
                          <a:latin typeface="Calibri"/>
                          <a:ea typeface="Calibri"/>
                          <a:cs typeface="Calibri"/>
                          <a:sym typeface="Calibri"/>
                        </a:rPr>
                        <a:t>Soap</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23.6</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676</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D0D0D"/>
                          </a:solidFill>
                          <a:latin typeface="Calibri"/>
                          <a:ea typeface="Calibri"/>
                          <a:cs typeface="Calibri"/>
                          <a:sym typeface="Calibri"/>
                        </a:rPr>
                        <a:t>8.17</a:t>
                      </a:r>
                      <a:endParaRPr sz="3000">
                        <a:solidFill>
                          <a:srgbClr val="0D0D0D"/>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2" name="Google Shape;102;p1"/>
          <p:cNvSpPr txBox="1"/>
          <p:nvPr/>
        </p:nvSpPr>
        <p:spPr>
          <a:xfrm>
            <a:off x="16552325" y="13433775"/>
            <a:ext cx="61383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rPr>
              <a:t>Here are the readings:</a:t>
            </a:r>
            <a:endParaRPr sz="3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2023-05-04T22:15:42Z</dcterms:created>
  <dc:creator>Shraddha Varekar</dc:creator>
</cp:coreProperties>
</file>