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8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0E7C9B0B-AA2D-A3A2-5548-80741B425161}"/>
              </a:ext>
            </a:extLst>
          </p:cNvPr>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Roll No: 2021103562</a:t>
            </a:r>
          </a:p>
          <a:p>
            <a:r>
              <a:rPr lang="en-US" sz="2000" b="1" dirty="0">
                <a:solidFill>
                  <a:schemeClr val="accent1">
                    <a:lumMod val="75000"/>
                  </a:schemeClr>
                </a:solidFill>
                <a:latin typeface="Arial"/>
                <a:cs typeface="Arial"/>
              </a:rPr>
              <a:t>Name: Rajasekar S K</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College: College of Engineering Guindy, Anna University</a:t>
            </a:r>
          </a:p>
          <a:p>
            <a:r>
              <a:rPr lang="en-US" sz="2000" b="1" dirty="0">
                <a:solidFill>
                  <a:schemeClr val="accent1">
                    <a:lumMod val="75000"/>
                  </a:schemeClr>
                </a:solidFill>
                <a:latin typeface="Arial"/>
                <a:cs typeface="Arial"/>
              </a:rPr>
              <a:t>Department: Department of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921F79BD-7A96-0A6C-773B-EB1B11EE19FC}"/>
              </a:ext>
            </a:extLst>
          </p:cNvPr>
          <p:cNvPicPr>
            <a:picLocks noChangeAspect="1"/>
          </p:cNvPicPr>
          <p:nvPr/>
        </p:nvPicPr>
        <p:blipFill>
          <a:blip r:embed="rId2"/>
          <a:stretch>
            <a:fillRect/>
          </a:stretch>
        </p:blipFill>
        <p:spPr>
          <a:xfrm>
            <a:off x="3689683" y="1492016"/>
            <a:ext cx="4976801" cy="4844283"/>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F3C34564-158F-716B-2186-82A7B55FB0A7}"/>
              </a:ext>
            </a:extLst>
          </p:cNvPr>
          <p:cNvPicPr>
            <a:picLocks noChangeAspect="1"/>
          </p:cNvPicPr>
          <p:nvPr/>
        </p:nvPicPr>
        <p:blipFill>
          <a:blip r:embed="rId2"/>
          <a:stretch>
            <a:fillRect/>
          </a:stretch>
        </p:blipFill>
        <p:spPr>
          <a:xfrm>
            <a:off x="3056909" y="1983477"/>
            <a:ext cx="6078181" cy="3453111"/>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38</TotalTime>
  <Words>982</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 LOGGER</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 sekar</cp:lastModifiedBy>
  <cp:revision>25</cp:revision>
  <dcterms:created xsi:type="dcterms:W3CDTF">2021-05-26T16:50:10Z</dcterms:created>
  <dcterms:modified xsi:type="dcterms:W3CDTF">2024-04-08T11:24:49Z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