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3ebcfb0554c184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3ebcfb0554c184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3ebcfb0554c184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3ebcfb0554c184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3ebcfb0554c184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3ebcfb0554c184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3ebcfb0554c184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3ebcfb0554c184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3ebcfb0554c1844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3ebcfb0554c184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da138156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da138156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da1381563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da138156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da138156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da138156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3ebcfb0554c184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3ebcfb0554c184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3ebcfb0554c184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3ebcfb0554c184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3ebcfb0554c184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3ebcfb0554c184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3ebcfb0554c184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3ebcfb0554c184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da138156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da138156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121925"/>
            <a:ext cx="4888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данных авиакомпании Yoyoflot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4225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Maven Pro"/>
                <a:ea typeface="Maven Pro"/>
                <a:cs typeface="Maven Pro"/>
                <a:sym typeface="Maven Pro"/>
              </a:rPr>
              <a:t>Подготовили: 		Коршунова</a:t>
            </a:r>
            <a:endParaRPr b="1" sz="15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Maven Pro"/>
                <a:ea typeface="Maven Pro"/>
                <a:cs typeface="Maven Pro"/>
                <a:sym typeface="Maven Pro"/>
              </a:rPr>
              <a:t>      		Райдун</a:t>
            </a:r>
            <a:endParaRPr b="1" sz="15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Maven Pro"/>
                <a:ea typeface="Maven Pro"/>
                <a:cs typeface="Maven Pro"/>
                <a:sym typeface="Maven Pro"/>
              </a:rPr>
              <a:t>     		Плотников</a:t>
            </a:r>
            <a:endParaRPr b="1" sz="15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Аномалии с документами: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 пассажир + 1 рейс - n документов</a:t>
            </a:r>
            <a:endParaRPr/>
          </a:p>
        </p:txBody>
      </p:sp>
      <p:sp>
        <p:nvSpPr>
          <p:cNvPr id="351" name="Google Shape;351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52" name="Google Shape;3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88" y="2071401"/>
            <a:ext cx="8419226" cy="17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2"/>
          <p:cNvSpPr txBox="1"/>
          <p:nvPr/>
        </p:nvSpPr>
        <p:spPr>
          <a:xfrm>
            <a:off x="1921363" y="4000025"/>
            <a:ext cx="53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Пассажир летающий одним рейсом по разным документам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/>
          <p:nvPr>
            <p:ph type="title"/>
          </p:nvPr>
        </p:nvSpPr>
        <p:spPr>
          <a:xfrm>
            <a:off x="1303800" y="598575"/>
            <a:ext cx="3788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Аномальная активность пассажира</a:t>
            </a:r>
            <a:endParaRPr/>
          </a:p>
        </p:txBody>
      </p:sp>
      <p:sp>
        <p:nvSpPr>
          <p:cNvPr id="359" name="Google Shape;359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60" name="Google Shape;3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575" y="293750"/>
            <a:ext cx="3262074" cy="4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3"/>
          <p:cNvSpPr txBox="1"/>
          <p:nvPr/>
        </p:nvSpPr>
        <p:spPr>
          <a:xfrm>
            <a:off x="1303788" y="1923525"/>
            <a:ext cx="3602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ru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Был единственным пассажиром рейса DL3979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ru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Отсутствие обратных билетов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ru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Перелеты в военный аэропорт Бойсе, США (BOI)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2" name="Google Shape;3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1000" y="2571750"/>
            <a:ext cx="1708275" cy="6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3"/>
          <p:cNvSpPr/>
          <p:nvPr/>
        </p:nvSpPr>
        <p:spPr>
          <a:xfrm>
            <a:off x="5308575" y="2108350"/>
            <a:ext cx="3088800" cy="219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 txBox="1"/>
          <p:nvPr>
            <p:ph type="title"/>
          </p:nvPr>
        </p:nvSpPr>
        <p:spPr>
          <a:xfrm>
            <a:off x="1303800" y="544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Аномальная активность пассажира относительно среднего: количество перелетов</a:t>
            </a:r>
            <a:endParaRPr/>
          </a:p>
        </p:txBody>
      </p:sp>
      <p:sp>
        <p:nvSpPr>
          <p:cNvPr id="369" name="Google Shape;369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70" name="Google Shape;3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250" y="1475900"/>
            <a:ext cx="4716799" cy="352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501200"/>
            <a:ext cx="1465725" cy="34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/>
          <p:cNvSpPr txBox="1"/>
          <p:nvPr>
            <p:ph type="title"/>
          </p:nvPr>
        </p:nvSpPr>
        <p:spPr>
          <a:xfrm>
            <a:off x="1303800" y="524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Аномальная активность пассажира относительно среднего: непопулярные направления</a:t>
            </a:r>
            <a:endParaRPr/>
          </a:p>
        </p:txBody>
      </p:sp>
      <p:sp>
        <p:nvSpPr>
          <p:cNvPr id="377" name="Google Shape;377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78" name="Google Shape;3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25" y="2047875"/>
            <a:ext cx="8614950" cy="16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5"/>
          <p:cNvSpPr txBox="1"/>
          <p:nvPr/>
        </p:nvSpPr>
        <p:spPr>
          <a:xfrm>
            <a:off x="1798100" y="3957525"/>
            <a:ext cx="612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0" name="Google Shape;380;p25"/>
          <p:cNvSpPr txBox="1"/>
          <p:nvPr/>
        </p:nvSpPr>
        <p:spPr>
          <a:xfrm>
            <a:off x="1976625" y="3957525"/>
            <a:ext cx="510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ru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Отсутствие обратных билетов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ru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Частые перелеты по непопулярным направлениям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"/>
          <p:cNvSpPr txBox="1"/>
          <p:nvPr>
            <p:ph idx="1" type="body"/>
          </p:nvPr>
        </p:nvSpPr>
        <p:spPr>
          <a:xfrm>
            <a:off x="1494900" y="2238750"/>
            <a:ext cx="63669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ru" sz="3437">
                <a:latin typeface="Maven Pro"/>
                <a:ea typeface="Maven Pro"/>
                <a:cs typeface="Maven Pro"/>
                <a:sym typeface="Maven Pro"/>
              </a:rPr>
              <a:t>Спасибо за внимание!</a:t>
            </a:r>
            <a:endParaRPr sz="3437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Начальные данные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28950" y="1466075"/>
            <a:ext cx="7424100" cy="29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BoardingData.csv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FrequentFlyerForum-Profiles.json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PointzAggregator-AirlinesData.xml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Sirena-export-fixed.tab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YourBoardingPassDotAero.zip с 366 файлами формата xlsx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Skyteam_Timetable.pdf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/>
              <a:t>SkyTeam-Exchange.yaml</a:t>
            </a:r>
            <a:endParaRPr sz="1400"/>
          </a:p>
        </p:txBody>
      </p:sp>
      <p:sp>
        <p:nvSpPr>
          <p:cNvPr id="285" name="Google Shape;285;p14"/>
          <p:cNvSpPr/>
          <p:nvPr/>
        </p:nvSpPr>
        <p:spPr>
          <a:xfrm>
            <a:off x="6225675" y="1522725"/>
            <a:ext cx="224700" cy="1764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6225675" y="3756100"/>
            <a:ext cx="224700" cy="581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87" name="Google Shape;287;p14"/>
          <p:cNvCxnSpPr/>
          <p:nvPr/>
        </p:nvCxnSpPr>
        <p:spPr>
          <a:xfrm flipH="1">
            <a:off x="1228950" y="3554450"/>
            <a:ext cx="49110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14"/>
          <p:cNvSpPr txBox="1"/>
          <p:nvPr/>
        </p:nvSpPr>
        <p:spPr>
          <a:xfrm>
            <a:off x="6450375" y="2068775"/>
            <a:ext cx="248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Данные о перелетах пассажиров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6450375" y="3756100"/>
            <a:ext cx="248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Данные о совершаемых рейсах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Преобразование к одному формату</a:t>
            </a:r>
            <a:endParaRPr/>
          </a:p>
        </p:txBody>
      </p:sp>
      <p:sp>
        <p:nvSpPr>
          <p:cNvPr id="296" name="Google Shape;296;p15"/>
          <p:cNvSpPr txBox="1"/>
          <p:nvPr>
            <p:ph idx="1" type="body"/>
          </p:nvPr>
        </p:nvSpPr>
        <p:spPr>
          <a:xfrm>
            <a:off x="337400" y="2019925"/>
            <a:ext cx="3788400" cy="18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400"/>
              <a:t>Для удобства последующего анализа данные из файлов были: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перенесены в pandas dataframes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сохранены в csv формате</a:t>
            </a:r>
            <a:endParaRPr sz="1400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ru" sz="1400"/>
              <a:t>Инструменты: Python (+ библиотеки)</a:t>
            </a:r>
            <a:endParaRPr sz="1400"/>
          </a:p>
        </p:txBody>
      </p:sp>
      <p:pic>
        <p:nvPicPr>
          <p:cNvPr id="297" name="Google Shape;2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808" y="1746676"/>
            <a:ext cx="4873941" cy="2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Гипотезы о наличии аномалий</a:t>
            </a:r>
            <a:endParaRPr/>
          </a:p>
        </p:txBody>
      </p:sp>
      <p:sp>
        <p:nvSpPr>
          <p:cNvPr id="304" name="Google Shape;304;p16"/>
          <p:cNvSpPr txBox="1"/>
          <p:nvPr>
            <p:ph idx="1" type="body"/>
          </p:nvPr>
        </p:nvSpPr>
        <p:spPr>
          <a:xfrm>
            <a:off x="1303800" y="1704150"/>
            <a:ext cx="7030500" cy="26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Пассажиры с разными ФИО, оформленные на один документ;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Пассажиры с аномальным возрастом;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Выбивающаяся из статистики частота полетов;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Перелёты на несуществующих рейсах;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Большое количество аккаунтов на человека;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Наличие пересекающихся времен перелетов у одного пассажира;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Несоответствие программ лояльности;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Несоответствие броней.</a:t>
            </a:r>
            <a:endParaRPr sz="1400"/>
          </a:p>
        </p:txBody>
      </p:sp>
      <p:sp>
        <p:nvSpPr>
          <p:cNvPr id="305" name="Google Shape;30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1056750" y="687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Типичные паттерны: пункт назначения</a:t>
            </a:r>
            <a:endParaRPr/>
          </a:p>
        </p:txBody>
      </p:sp>
      <p:sp>
        <p:nvSpPr>
          <p:cNvPr id="311" name="Google Shape;311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12" name="Google Shape;312;p17"/>
          <p:cNvSpPr txBox="1"/>
          <p:nvPr/>
        </p:nvSpPr>
        <p:spPr>
          <a:xfrm>
            <a:off x="289075" y="2714263"/>
            <a:ext cx="2114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Большая часть перелетов в датасете осуществляется в аэропорт Шереметьево, Москва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3" name="Google Shape;3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900" y="1438900"/>
            <a:ext cx="6312999" cy="344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Типичные паттерны: возраст</a:t>
            </a:r>
            <a:endParaRPr/>
          </a:p>
        </p:txBody>
      </p:sp>
      <p:sp>
        <p:nvSpPr>
          <p:cNvPr id="319" name="Google Shape;31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362" y="1341724"/>
            <a:ext cx="5409175" cy="33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8"/>
          <p:cNvSpPr txBox="1"/>
          <p:nvPr/>
        </p:nvSpPr>
        <p:spPr>
          <a:xfrm>
            <a:off x="597250" y="2146550"/>
            <a:ext cx="22185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Наиболее летающие группы возрастов: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ru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16-19 лет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ru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32-35 лет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Гендерный состав: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ru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49.81%</a:t>
            </a:r>
            <a:r>
              <a:rPr lang="ru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мужчин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ru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50.19% женщин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Типичные паттерны: количество перелетов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28" name="Google Shape;3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575" y="1382650"/>
            <a:ext cx="5937199" cy="36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9"/>
          <p:cNvSpPr txBox="1"/>
          <p:nvPr/>
        </p:nvSpPr>
        <p:spPr>
          <a:xfrm>
            <a:off x="95650" y="282580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Усреднение по </a:t>
            </a:r>
            <a:r>
              <a:rPr lang="ru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пассажирам: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возраст: 31 год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кол-во перелетов: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Типичные паттерны: дата перелета</a:t>
            </a:r>
            <a:endParaRPr/>
          </a:p>
        </p:txBody>
      </p:sp>
      <p:sp>
        <p:nvSpPr>
          <p:cNvPr id="335" name="Google Shape;335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6" name="Google Shape;3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463" y="1395950"/>
            <a:ext cx="6493938" cy="31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0"/>
          <p:cNvSpPr txBox="1"/>
          <p:nvPr/>
        </p:nvSpPr>
        <p:spPr>
          <a:xfrm>
            <a:off x="288975" y="2172750"/>
            <a:ext cx="19446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Самый популярный для перелета месяц -  январь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Наблюдается тренд на снижение количества перелетов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/>
          <p:nvPr>
            <p:ph type="title"/>
          </p:nvPr>
        </p:nvSpPr>
        <p:spPr>
          <a:xfrm>
            <a:off x="1303800" y="598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Аномалии с документами: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 пассажиров - 1 документ</a:t>
            </a:r>
            <a:endParaRPr/>
          </a:p>
        </p:txBody>
      </p:sp>
      <p:sp>
        <p:nvSpPr>
          <p:cNvPr id="343" name="Google Shape;343;p21"/>
          <p:cNvSpPr txBox="1"/>
          <p:nvPr>
            <p:ph idx="1" type="body"/>
          </p:nvPr>
        </p:nvSpPr>
        <p:spPr>
          <a:xfrm>
            <a:off x="1303800" y="4492175"/>
            <a:ext cx="70305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ru" sz="1407"/>
              <a:t>Разные пассажиры, летающие по одному документу</a:t>
            </a:r>
            <a:endParaRPr sz="1407"/>
          </a:p>
        </p:txBody>
      </p:sp>
      <p:sp>
        <p:nvSpPr>
          <p:cNvPr id="344" name="Google Shape;344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45" name="Google Shape;3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27" y="1597925"/>
            <a:ext cx="8174285" cy="2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