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41572C-BF46-4FE3-ACA1-45D5BC6FA3F4}" v="6" dt="2019-11-11T01:26:03.6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8" d="100"/>
          <a:sy n="88" d="100"/>
        </p:scale>
        <p:origin x="45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 Sagar K" userId="fa50c65f-8fcc-4135-a911-de09ff961ba6" providerId="ADAL" clId="{4441572C-BF46-4FE3-ACA1-45D5BC6FA3F4}"/>
    <pc:docChg chg="undo redo custSel addSld delSld modSld">
      <pc:chgData name="Shah, Sagar K" userId="fa50c65f-8fcc-4135-a911-de09ff961ba6" providerId="ADAL" clId="{4441572C-BF46-4FE3-ACA1-45D5BC6FA3F4}" dt="2019-11-11T01:54:16.899" v="1091" actId="20577"/>
      <pc:docMkLst>
        <pc:docMk/>
      </pc:docMkLst>
      <pc:sldChg chg="modSp">
        <pc:chgData name="Shah, Sagar K" userId="fa50c65f-8fcc-4135-a911-de09ff961ba6" providerId="ADAL" clId="{4441572C-BF46-4FE3-ACA1-45D5BC6FA3F4}" dt="2019-11-11T00:55:26.730" v="10" actId="20577"/>
        <pc:sldMkLst>
          <pc:docMk/>
          <pc:sldMk cId="1571987886" sldId="257"/>
        </pc:sldMkLst>
        <pc:spChg chg="mod">
          <ac:chgData name="Shah, Sagar K" userId="fa50c65f-8fcc-4135-a911-de09ff961ba6" providerId="ADAL" clId="{4441572C-BF46-4FE3-ACA1-45D5BC6FA3F4}" dt="2019-11-11T00:55:26.730" v="10" actId="20577"/>
          <ac:spMkLst>
            <pc:docMk/>
            <pc:sldMk cId="1571987886" sldId="257"/>
            <ac:spMk id="2" creationId="{00000000-0000-0000-0000-000000000000}"/>
          </ac:spMkLst>
        </pc:spChg>
      </pc:sldChg>
      <pc:sldChg chg="modSp">
        <pc:chgData name="Shah, Sagar K" userId="fa50c65f-8fcc-4135-a911-de09ff961ba6" providerId="ADAL" clId="{4441572C-BF46-4FE3-ACA1-45D5BC6FA3F4}" dt="2019-11-11T01:54:16.899" v="1091" actId="20577"/>
        <pc:sldMkLst>
          <pc:docMk/>
          <pc:sldMk cId="2532322480" sldId="258"/>
        </pc:sldMkLst>
        <pc:spChg chg="mod">
          <ac:chgData name="Shah, Sagar K" userId="fa50c65f-8fcc-4135-a911-de09ff961ba6" providerId="ADAL" clId="{4441572C-BF46-4FE3-ACA1-45D5BC6FA3F4}" dt="2019-11-11T01:54:16.899" v="1091" actId="20577"/>
          <ac:spMkLst>
            <pc:docMk/>
            <pc:sldMk cId="2532322480" sldId="258"/>
            <ac:spMk id="3" creationId="{00000000-0000-0000-0000-000000000000}"/>
          </ac:spMkLst>
        </pc:spChg>
      </pc:sldChg>
      <pc:sldChg chg="addSp delSp modSp">
        <pc:chgData name="Shah, Sagar K" userId="fa50c65f-8fcc-4135-a911-de09ff961ba6" providerId="ADAL" clId="{4441572C-BF46-4FE3-ACA1-45D5BC6FA3F4}" dt="2019-11-11T01:28:42.170" v="422" actId="1076"/>
        <pc:sldMkLst>
          <pc:docMk/>
          <pc:sldMk cId="365116116" sldId="259"/>
        </pc:sldMkLst>
        <pc:spChg chg="mod">
          <ac:chgData name="Shah, Sagar K" userId="fa50c65f-8fcc-4135-a911-de09ff961ba6" providerId="ADAL" clId="{4441572C-BF46-4FE3-ACA1-45D5BC6FA3F4}" dt="2019-11-11T01:28:36.688" v="420" actId="20577"/>
          <ac:spMkLst>
            <pc:docMk/>
            <pc:sldMk cId="365116116" sldId="259"/>
            <ac:spMk id="3" creationId="{00000000-0000-0000-0000-000000000000}"/>
          </ac:spMkLst>
        </pc:spChg>
        <pc:picChg chg="add del mod">
          <ac:chgData name="Shah, Sagar K" userId="fa50c65f-8fcc-4135-a911-de09ff961ba6" providerId="ADAL" clId="{4441572C-BF46-4FE3-ACA1-45D5BC6FA3F4}" dt="2019-11-11T00:56:54.273" v="38" actId="478"/>
          <ac:picMkLst>
            <pc:docMk/>
            <pc:sldMk cId="365116116" sldId="259"/>
            <ac:picMk id="4" creationId="{BFF66952-E5F4-4D53-9372-7D1E2D22E56F}"/>
          </ac:picMkLst>
        </pc:picChg>
        <pc:picChg chg="del">
          <ac:chgData name="Shah, Sagar K" userId="fa50c65f-8fcc-4135-a911-de09ff961ba6" providerId="ADAL" clId="{4441572C-BF46-4FE3-ACA1-45D5BC6FA3F4}" dt="2019-11-11T00:55:44.061" v="11" actId="478"/>
          <ac:picMkLst>
            <pc:docMk/>
            <pc:sldMk cId="365116116" sldId="259"/>
            <ac:picMk id="5" creationId="{AD642C35-4640-40CD-928F-AD334DF7B653}"/>
          </ac:picMkLst>
        </pc:picChg>
        <pc:picChg chg="add mod">
          <ac:chgData name="Shah, Sagar K" userId="fa50c65f-8fcc-4135-a911-de09ff961ba6" providerId="ADAL" clId="{4441572C-BF46-4FE3-ACA1-45D5BC6FA3F4}" dt="2019-11-11T01:28:42.170" v="422" actId="1076"/>
          <ac:picMkLst>
            <pc:docMk/>
            <pc:sldMk cId="365116116" sldId="259"/>
            <ac:picMk id="7" creationId="{E68C4701-31A5-48EA-9025-81134DBB907A}"/>
          </ac:picMkLst>
        </pc:picChg>
      </pc:sldChg>
      <pc:sldChg chg="modSp">
        <pc:chgData name="Shah, Sagar K" userId="fa50c65f-8fcc-4135-a911-de09ff961ba6" providerId="ADAL" clId="{4441572C-BF46-4FE3-ACA1-45D5BC6FA3F4}" dt="2019-11-11T01:38:20.550" v="807" actId="20577"/>
        <pc:sldMkLst>
          <pc:docMk/>
          <pc:sldMk cId="1090551260" sldId="260"/>
        </pc:sldMkLst>
        <pc:spChg chg="mod">
          <ac:chgData name="Shah, Sagar K" userId="fa50c65f-8fcc-4135-a911-de09ff961ba6" providerId="ADAL" clId="{4441572C-BF46-4FE3-ACA1-45D5BC6FA3F4}" dt="2019-11-11T01:38:20.550" v="807" actId="20577"/>
          <ac:spMkLst>
            <pc:docMk/>
            <pc:sldMk cId="1090551260" sldId="260"/>
            <ac:spMk id="3" creationId="{00000000-0000-0000-0000-000000000000}"/>
          </ac:spMkLst>
        </pc:spChg>
      </pc:sldChg>
      <pc:sldChg chg="add del">
        <pc:chgData name="Shah, Sagar K" userId="fa50c65f-8fcc-4135-a911-de09ff961ba6" providerId="ADAL" clId="{4441572C-BF46-4FE3-ACA1-45D5BC6FA3F4}" dt="2019-11-11T00:56:15.891" v="15"/>
        <pc:sldMkLst>
          <pc:docMk/>
          <pc:sldMk cId="2006203559" sldId="261"/>
        </pc:sldMkLst>
      </pc:sldChg>
      <pc:sldChg chg="addSp modSp add">
        <pc:chgData name="Shah, Sagar K" userId="fa50c65f-8fcc-4135-a911-de09ff961ba6" providerId="ADAL" clId="{4441572C-BF46-4FE3-ACA1-45D5BC6FA3F4}" dt="2019-11-11T00:56:39.973" v="37" actId="1076"/>
        <pc:sldMkLst>
          <pc:docMk/>
          <pc:sldMk cId="4021446940" sldId="261"/>
        </pc:sldMkLst>
        <pc:spChg chg="mod">
          <ac:chgData name="Shah, Sagar K" userId="fa50c65f-8fcc-4135-a911-de09ff961ba6" providerId="ADAL" clId="{4441572C-BF46-4FE3-ACA1-45D5BC6FA3F4}" dt="2019-11-11T00:56:32.070" v="33" actId="20577"/>
          <ac:spMkLst>
            <pc:docMk/>
            <pc:sldMk cId="4021446940" sldId="261"/>
            <ac:spMk id="3" creationId="{B36978B6-B347-4710-9025-2B647DA98BEB}"/>
          </ac:spMkLst>
        </pc:spChg>
        <pc:picChg chg="add mod">
          <ac:chgData name="Shah, Sagar K" userId="fa50c65f-8fcc-4135-a911-de09ff961ba6" providerId="ADAL" clId="{4441572C-BF46-4FE3-ACA1-45D5BC6FA3F4}" dt="2019-11-11T00:56:39.973" v="37" actId="1076"/>
          <ac:picMkLst>
            <pc:docMk/>
            <pc:sldMk cId="4021446940" sldId="261"/>
            <ac:picMk id="5" creationId="{885C6E2E-1AB8-4B17-A304-BAF3C4258A3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AD305DE-14ED-4846-8D18-6D907819C0F2}"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1331640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D305DE-14ED-4846-8D18-6D907819C0F2}"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558731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D305DE-14ED-4846-8D18-6D907819C0F2}"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438429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D305DE-14ED-4846-8D18-6D907819C0F2}"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716280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D305DE-14ED-4846-8D18-6D907819C0F2}"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273059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D305DE-14ED-4846-8D18-6D907819C0F2}"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2194635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D305DE-14ED-4846-8D18-6D907819C0F2}" type="datetimeFigureOut">
              <a:rPr lang="en-US" smtClean="0"/>
              <a:t>11/14/2019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185351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D305DE-14ED-4846-8D18-6D907819C0F2}" type="datetimeFigureOut">
              <a:rPr lang="en-US" smtClean="0"/>
              <a:t>11/14/2019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1085761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D305DE-14ED-4846-8D18-6D907819C0F2}" type="datetimeFigureOut">
              <a:rPr lang="en-US" smtClean="0"/>
              <a:t>11/14/2019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5338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D305DE-14ED-4846-8D18-6D907819C0F2}"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2082745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D305DE-14ED-4846-8D18-6D907819C0F2}"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2832380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D305DE-14ED-4846-8D18-6D907819C0F2}" type="datetimeFigureOut">
              <a:rPr lang="en-US" smtClean="0"/>
              <a:t>11/14/2019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DDA163-DF3E-4A35-B4C4-817D1243F589}" type="slidenum">
              <a:rPr lang="en-US" smtClean="0"/>
              <a:t>‹#›</a:t>
            </a:fld>
            <a:endParaRPr lang="en-US"/>
          </a:p>
        </p:txBody>
      </p:sp>
    </p:spTree>
    <p:extLst>
      <p:ext uri="{BB962C8B-B14F-4D97-AF65-F5344CB8AC3E}">
        <p14:creationId xmlns:p14="http://schemas.microsoft.com/office/powerpoint/2010/main" val="2261475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Factory </a:t>
            </a:r>
            <a:r>
              <a:rPr lang="en-US" dirty="0"/>
              <a:t>Pattern</a:t>
            </a:r>
          </a:p>
        </p:txBody>
      </p:sp>
      <p:sp>
        <p:nvSpPr>
          <p:cNvPr id="3" name="Content Placeholder 2"/>
          <p:cNvSpPr>
            <a:spLocks noGrp="1"/>
          </p:cNvSpPr>
          <p:nvPr>
            <p:ph idx="1"/>
          </p:nvPr>
        </p:nvSpPr>
        <p:spPr/>
        <p:txBody>
          <a:bodyPr/>
          <a:lstStyle/>
          <a:p>
            <a:r>
              <a:rPr lang="en-US" dirty="0"/>
              <a:t>Intent</a:t>
            </a:r>
          </a:p>
          <a:p>
            <a:r>
              <a:rPr lang="en-US" dirty="0"/>
              <a:t>Motivation</a:t>
            </a:r>
          </a:p>
          <a:p>
            <a:r>
              <a:rPr lang="en-US" dirty="0"/>
              <a:t>Applicability</a:t>
            </a:r>
          </a:p>
          <a:p>
            <a:r>
              <a:rPr lang="en-US" dirty="0"/>
              <a:t>Structure</a:t>
            </a:r>
          </a:p>
          <a:p>
            <a:r>
              <a:rPr lang="en-US" dirty="0"/>
              <a:t>Consequences</a:t>
            </a:r>
          </a:p>
        </p:txBody>
      </p:sp>
    </p:spTree>
    <p:extLst>
      <p:ext uri="{BB962C8B-B14F-4D97-AF65-F5344CB8AC3E}">
        <p14:creationId xmlns:p14="http://schemas.microsoft.com/office/powerpoint/2010/main" val="1571987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32662"/>
            <a:ext cx="10515600" cy="4351338"/>
          </a:xfrm>
        </p:spPr>
        <p:txBody>
          <a:bodyPr/>
          <a:lstStyle/>
          <a:p>
            <a:r>
              <a:rPr lang="en-US" dirty="0"/>
              <a:t>Intent</a:t>
            </a:r>
          </a:p>
          <a:p>
            <a:pPr lvl="1"/>
            <a:r>
              <a:rPr lang="en-US" dirty="0"/>
              <a:t>Centralize operations on an object structure so that they can vary independently but still behave polymorphically</a:t>
            </a:r>
          </a:p>
          <a:p>
            <a:pPr lvl="1"/>
            <a:endParaRPr lang="en-US" dirty="0"/>
          </a:p>
          <a:p>
            <a:r>
              <a:rPr lang="en-US" dirty="0"/>
              <a:t>Motivation</a:t>
            </a:r>
          </a:p>
          <a:p>
            <a:pPr lvl="1"/>
            <a:r>
              <a:rPr lang="en-US" dirty="0"/>
              <a:t>Often adding new operations and distributing operations can become hard to understand, maintain and change. Visitor pattern allows newer operations to be added separately independent of the nodes on which they operate.</a:t>
            </a:r>
          </a:p>
        </p:txBody>
      </p:sp>
    </p:spTree>
    <p:extLst>
      <p:ext uri="{BB962C8B-B14F-4D97-AF65-F5344CB8AC3E}">
        <p14:creationId xmlns:p14="http://schemas.microsoft.com/office/powerpoint/2010/main" val="2532322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4644" y="902836"/>
            <a:ext cx="10515600" cy="4351338"/>
          </a:xfrm>
        </p:spPr>
        <p:txBody>
          <a:bodyPr/>
          <a:lstStyle/>
          <a:p>
            <a:r>
              <a:rPr lang="en-US" dirty="0"/>
              <a:t>Applicability</a:t>
            </a:r>
          </a:p>
          <a:p>
            <a:pPr lvl="1"/>
            <a:r>
              <a:rPr lang="en-US" dirty="0"/>
              <a:t>When classes define many unrelated operations</a:t>
            </a:r>
          </a:p>
          <a:p>
            <a:pPr lvl="1"/>
            <a:r>
              <a:rPr lang="en-US" dirty="0"/>
              <a:t>Class relationships of objects in the structure rarely change, but the operations on them change often</a:t>
            </a:r>
          </a:p>
          <a:p>
            <a:pPr lvl="1"/>
            <a:r>
              <a:rPr lang="en-US" dirty="0"/>
              <a:t>Algorithms keeps state that is updated during traversal</a:t>
            </a:r>
          </a:p>
          <a:p>
            <a:r>
              <a:rPr lang="en-US" dirty="0"/>
              <a:t>Structure</a:t>
            </a:r>
          </a:p>
          <a:p>
            <a:pPr lvl="1"/>
            <a:endParaRPr lang="en-US" dirty="0"/>
          </a:p>
          <a:p>
            <a:pPr lvl="1"/>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8883" y="3474719"/>
            <a:ext cx="6593966" cy="3157043"/>
          </a:xfrm>
          <a:prstGeom prst="rect">
            <a:avLst/>
          </a:prstGeom>
        </p:spPr>
      </p:pic>
    </p:spTree>
    <p:extLst>
      <p:ext uri="{BB962C8B-B14F-4D97-AF65-F5344CB8AC3E}">
        <p14:creationId xmlns:p14="http://schemas.microsoft.com/office/powerpoint/2010/main" val="365116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83599"/>
            <a:ext cx="9667673" cy="4351338"/>
          </a:xfrm>
        </p:spPr>
        <p:txBody>
          <a:bodyPr>
            <a:normAutofit/>
          </a:bodyPr>
          <a:lstStyle/>
          <a:p>
            <a:r>
              <a:rPr lang="en-US" dirty="0"/>
              <a:t>Consequences</a:t>
            </a:r>
          </a:p>
          <a:p>
            <a:pPr lvl="1">
              <a:buFont typeface="Calibri" panose="020F0502020204030204" pitchFamily="34" charset="0"/>
              <a:buChar char="+"/>
            </a:pPr>
            <a:r>
              <a:rPr lang="en-US" dirty="0"/>
              <a:t>Consistency: Components are treated the same irrespective of the composition</a:t>
            </a:r>
          </a:p>
          <a:p>
            <a:pPr lvl="1">
              <a:buFont typeface="Calibri" panose="020F0502020204030204" pitchFamily="34" charset="0"/>
              <a:buChar char="+"/>
            </a:pPr>
            <a:r>
              <a:rPr lang="en-US" dirty="0"/>
              <a:t>Flexibility: Visitor algorithms and object structure are independent</a:t>
            </a:r>
          </a:p>
          <a:p>
            <a:pPr lvl="1">
              <a:buFont typeface="Calibri" panose="020F0502020204030204" pitchFamily="34" charset="0"/>
              <a:buChar char="-"/>
            </a:pPr>
            <a:r>
              <a:rPr lang="en-US" dirty="0"/>
              <a:t>Extension: Adding new concrete element subclasses is hard</a:t>
            </a:r>
          </a:p>
          <a:p>
            <a:pPr lvl="1">
              <a:buFont typeface="Calibri" panose="020F0502020204030204" pitchFamily="34" charset="0"/>
              <a:buChar char="-"/>
            </a:pPr>
            <a:r>
              <a:rPr lang="en-US" dirty="0"/>
              <a:t>Dependency: Circular dependency between visitor and element interfaces</a:t>
            </a:r>
          </a:p>
          <a:p>
            <a:r>
              <a:rPr lang="en-US" dirty="0"/>
              <a:t>Implementation</a:t>
            </a:r>
          </a:p>
          <a:p>
            <a:pPr lvl="1"/>
            <a:r>
              <a:rPr lang="en-US" dirty="0"/>
              <a:t>Double dispatch</a:t>
            </a:r>
          </a:p>
          <a:p>
            <a:pPr lvl="1"/>
            <a:r>
              <a:rPr lang="en-US" dirty="0"/>
              <a:t>General interface to elements of object structure</a:t>
            </a:r>
          </a:p>
        </p:txBody>
      </p:sp>
    </p:spTree>
    <p:extLst>
      <p:ext uri="{BB962C8B-B14F-4D97-AF65-F5344CB8AC3E}">
        <p14:creationId xmlns:p14="http://schemas.microsoft.com/office/powerpoint/2010/main" val="1090551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6978B6-B347-4710-9025-2B647DA98BEB}"/>
              </a:ext>
            </a:extLst>
          </p:cNvPr>
          <p:cNvSpPr>
            <a:spLocks noGrp="1"/>
          </p:cNvSpPr>
          <p:nvPr>
            <p:ph idx="1"/>
          </p:nvPr>
        </p:nvSpPr>
        <p:spPr>
          <a:xfrm>
            <a:off x="816429" y="867682"/>
            <a:ext cx="10515600" cy="4351338"/>
          </a:xfrm>
        </p:spPr>
        <p:txBody>
          <a:bodyPr/>
          <a:lstStyle/>
          <a:p>
            <a:r>
              <a:rPr lang="en-IN" dirty="0"/>
              <a:t>Current Example</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89" y="2613188"/>
            <a:ext cx="11765280" cy="3970177"/>
          </a:xfrm>
          <a:prstGeom prst="rect">
            <a:avLst/>
          </a:prstGeom>
        </p:spPr>
      </p:pic>
    </p:spTree>
    <p:extLst>
      <p:ext uri="{BB962C8B-B14F-4D97-AF65-F5344CB8AC3E}">
        <p14:creationId xmlns:p14="http://schemas.microsoft.com/office/powerpoint/2010/main" val="4021446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2833</TotalTime>
  <Words>145</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Abstract Factory Pattern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Sagar Shah</dc:creator>
  <cp:lastModifiedBy>Sagar Shah</cp:lastModifiedBy>
  <cp:revision>11</cp:revision>
  <dcterms:created xsi:type="dcterms:W3CDTF">2019-08-28T16:48:02Z</dcterms:created>
  <dcterms:modified xsi:type="dcterms:W3CDTF">2019-11-14T07:27:21Z</dcterms:modified>
</cp:coreProperties>
</file>