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AEF5B2FF-7627-4FA7-AAB2-6E52C10A8521}"/>
    <pc:docChg chg="modSld">
      <pc:chgData name="Shah, Sagar K" userId="fa50c65f-8fcc-4135-a911-de09ff961ba6" providerId="ADAL" clId="{AEF5B2FF-7627-4FA7-AAB2-6E52C10A8521}" dt="2019-11-14T06:18:47.455" v="6" actId="20577"/>
      <pc:docMkLst>
        <pc:docMk/>
      </pc:docMkLst>
      <pc:sldChg chg="modSp">
        <pc:chgData name="Shah, Sagar K" userId="fa50c65f-8fcc-4135-a911-de09ff961ba6" providerId="ADAL" clId="{AEF5B2FF-7627-4FA7-AAB2-6E52C10A8521}" dt="2019-11-14T06:18:47.455" v="6" actId="20577"/>
        <pc:sldMkLst>
          <pc:docMk/>
          <pc:sldMk cId="1571987886" sldId="257"/>
        </pc:sldMkLst>
        <pc:spChg chg="mod">
          <ac:chgData name="Shah, Sagar K" userId="fa50c65f-8fcc-4135-a911-de09ff961ba6" providerId="ADAL" clId="{AEF5B2FF-7627-4FA7-AAB2-6E52C10A8521}" dt="2019-11-14T06:18:47.455" v="6" actId="20577"/>
          <ac:spMkLst>
            <pc:docMk/>
            <pc:sldMk cId="1571987886" sldId="257"/>
            <ac:spMk id="2" creationId="{00000000-0000-0000-0000-000000000000}"/>
          </ac:spMkLst>
        </pc:sp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 </a:t>
            </a:r>
            <a:r>
              <a:rPr lang="en-US" dirty="0"/>
              <a:t>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Centralize operations on an object structure so that they can vary independently but still behave polymorphically</a:t>
            </a:r>
          </a:p>
          <a:p>
            <a:pPr lvl="1"/>
            <a:endParaRPr lang="en-US" dirty="0"/>
          </a:p>
          <a:p>
            <a:r>
              <a:rPr lang="en-US" dirty="0"/>
              <a:t>Motivation</a:t>
            </a:r>
          </a:p>
          <a:p>
            <a:pPr lvl="1"/>
            <a:r>
              <a:rPr lang="en-US" dirty="0"/>
              <a:t>Often adding new operations and distributing operations can become hard to understand, maintain and change. Visitor pattern allows newer operations to be added separately independent of the nodes on which they operate.</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classes define many unrelated operations</a:t>
            </a:r>
          </a:p>
          <a:p>
            <a:pPr lvl="1"/>
            <a:r>
              <a:rPr lang="en-US" dirty="0"/>
              <a:t>Class relationships of objects in the structure rarely change, but the operations on them change often</a:t>
            </a:r>
          </a:p>
          <a:p>
            <a:pPr lvl="1"/>
            <a:r>
              <a:rPr lang="en-US" dirty="0"/>
              <a:t>Algorithms keeps state that is updated during traversal</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748" y="3652529"/>
            <a:ext cx="6735391" cy="2465933"/>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Consistency: Components are treated the same irrespective of the composition</a:t>
            </a:r>
          </a:p>
          <a:p>
            <a:pPr lvl="1">
              <a:buFont typeface="Calibri" panose="020F0502020204030204" pitchFamily="34" charset="0"/>
              <a:buChar char="+"/>
            </a:pPr>
            <a:r>
              <a:rPr lang="en-US" dirty="0"/>
              <a:t>Flexibility: Visitor algorithms and object structure are independent</a:t>
            </a:r>
          </a:p>
          <a:p>
            <a:pPr lvl="1">
              <a:buFont typeface="Calibri" panose="020F0502020204030204" pitchFamily="34" charset="0"/>
              <a:buChar char="-"/>
            </a:pPr>
            <a:r>
              <a:rPr lang="en-US" dirty="0"/>
              <a:t>Extension: Adding new concrete element subclasses is hard</a:t>
            </a:r>
          </a:p>
          <a:p>
            <a:pPr lvl="1">
              <a:buFont typeface="Calibri" panose="020F0502020204030204" pitchFamily="34" charset="0"/>
              <a:buChar char="-"/>
            </a:pPr>
            <a:r>
              <a:rPr lang="en-US" dirty="0"/>
              <a:t>Dependency: Circular dependency between visitor and element interfaces</a:t>
            </a:r>
          </a:p>
          <a:p>
            <a:r>
              <a:rPr lang="en-US" dirty="0"/>
              <a:t>Implementation</a:t>
            </a:r>
          </a:p>
          <a:p>
            <a:pPr lvl="1"/>
            <a:r>
              <a:rPr lang="en-US" dirty="0"/>
              <a:t>Double dispatch</a:t>
            </a:r>
          </a:p>
          <a:p>
            <a:pPr lvl="1"/>
            <a:r>
              <a:rPr lang="en-US" dirty="0"/>
              <a:t>General interface to elements of object structure</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56F2-BAF2-41FF-8466-E3B666A73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p:txBody>
          <a:bodyPr/>
          <a:lstStyle/>
          <a:p>
            <a:r>
              <a:rPr lang="en-IN" dirty="0"/>
              <a:t>Current Example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929" y="2581591"/>
            <a:ext cx="7970141" cy="3494928"/>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2832</TotalTime>
  <Words>144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Command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Sagar Shah</cp:lastModifiedBy>
  <cp:revision>12</cp:revision>
  <dcterms:created xsi:type="dcterms:W3CDTF">2019-08-28T16:48:02Z</dcterms:created>
  <dcterms:modified xsi:type="dcterms:W3CDTF">2019-11-14T20:13:22Z</dcterms:modified>
</cp:coreProperties>
</file>