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BCC92-47A0-4748-8875-CD86B170786E}" v="8" dt="2019-11-20T06:56:03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F6BBCC92-47A0-4748-8875-CD86B170786E}"/>
    <pc:docChg chg="undo custSel modSld">
      <pc:chgData name="Shah, Sagar K" userId="fa50c65f-8fcc-4135-a911-de09ff961ba6" providerId="ADAL" clId="{F6BBCC92-47A0-4748-8875-CD86B170786E}" dt="2019-11-20T07:14:37.726" v="776" actId="5793"/>
      <pc:docMkLst>
        <pc:docMk/>
      </pc:docMkLst>
      <pc:sldChg chg="modSp">
        <pc:chgData name="Shah, Sagar K" userId="fa50c65f-8fcc-4135-a911-de09ff961ba6" providerId="ADAL" clId="{F6BBCC92-47A0-4748-8875-CD86B170786E}" dt="2019-11-14T06:18:11.114" v="7" actId="20577"/>
        <pc:sldMkLst>
          <pc:docMk/>
          <pc:sldMk cId="1571987886" sldId="257"/>
        </pc:sldMkLst>
        <pc:spChg chg="mod">
          <ac:chgData name="Shah, Sagar K" userId="fa50c65f-8fcc-4135-a911-de09ff961ba6" providerId="ADAL" clId="{F6BBCC92-47A0-4748-8875-CD86B170786E}" dt="2019-11-14T06:18:11.114" v="7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F6BBCC92-47A0-4748-8875-CD86B170786E}" dt="2019-11-20T06:57:43.087" v="146" actId="20577"/>
        <pc:sldMkLst>
          <pc:docMk/>
          <pc:sldMk cId="2532322480" sldId="258"/>
        </pc:sldMkLst>
        <pc:spChg chg="mod">
          <ac:chgData name="Shah, Sagar K" userId="fa50c65f-8fcc-4135-a911-de09ff961ba6" providerId="ADAL" clId="{F6BBCC92-47A0-4748-8875-CD86B170786E}" dt="2019-11-20T06:57:43.087" v="146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modSp">
        <pc:chgData name="Shah, Sagar K" userId="fa50c65f-8fcc-4135-a911-de09ff961ba6" providerId="ADAL" clId="{F6BBCC92-47A0-4748-8875-CD86B170786E}" dt="2019-11-20T07:14:37.726" v="776" actId="5793"/>
        <pc:sldMkLst>
          <pc:docMk/>
          <pc:sldMk cId="365116116" sldId="259"/>
        </pc:sldMkLst>
        <pc:spChg chg="mod">
          <ac:chgData name="Shah, Sagar K" userId="fa50c65f-8fcc-4135-a911-de09ff961ba6" providerId="ADAL" clId="{F6BBCC92-47A0-4748-8875-CD86B170786E}" dt="2019-11-20T07:14:37.726" v="776" actId="5793"/>
          <ac:spMkLst>
            <pc:docMk/>
            <pc:sldMk cId="365116116" sldId="259"/>
            <ac:spMk id="3" creationId="{00000000-0000-0000-0000-000000000000}"/>
          </ac:spMkLst>
        </pc:spChg>
      </pc:sldChg>
      <pc:sldChg chg="modSp">
        <pc:chgData name="Shah, Sagar K" userId="fa50c65f-8fcc-4135-a911-de09ff961ba6" providerId="ADAL" clId="{F6BBCC92-47A0-4748-8875-CD86B170786E}" dt="2019-11-20T07:01:18.902" v="517" actId="5793"/>
        <pc:sldMkLst>
          <pc:docMk/>
          <pc:sldMk cId="1090551260" sldId="260"/>
        </pc:sldMkLst>
        <pc:spChg chg="mod">
          <ac:chgData name="Shah, Sagar K" userId="fa50c65f-8fcc-4135-a911-de09ff961ba6" providerId="ADAL" clId="{F6BBCC92-47A0-4748-8875-CD86B170786E}" dt="2019-11-20T07:01:18.902" v="517" actId="5793"/>
          <ac:spMkLst>
            <pc:docMk/>
            <pc:sldMk cId="1090551260" sldId="260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F6BBCC92-47A0-4748-8875-CD86B170786E}" dt="2019-11-20T06:54:38.004" v="13" actId="1076"/>
        <pc:sldMkLst>
          <pc:docMk/>
          <pc:sldMk cId="4021446940" sldId="261"/>
        </pc:sldMkLst>
        <pc:spChg chg="del">
          <ac:chgData name="Shah, Sagar K" userId="fa50c65f-8fcc-4135-a911-de09ff961ba6" providerId="ADAL" clId="{F6BBCC92-47A0-4748-8875-CD86B170786E}" dt="2019-11-20T06:54:34.865" v="12" actId="478"/>
          <ac:spMkLst>
            <pc:docMk/>
            <pc:sldMk cId="4021446940" sldId="261"/>
            <ac:spMk id="2" creationId="{1DC456F2-BAF2-41FF-8466-E3B666A730F2}"/>
          </ac:spMkLst>
        </pc:spChg>
        <pc:spChg chg="mod">
          <ac:chgData name="Shah, Sagar K" userId="fa50c65f-8fcc-4135-a911-de09ff961ba6" providerId="ADAL" clId="{F6BBCC92-47A0-4748-8875-CD86B170786E}" dt="2019-11-20T06:54:38.004" v="13" actId="1076"/>
          <ac:spMkLst>
            <pc:docMk/>
            <pc:sldMk cId="4021446940" sldId="261"/>
            <ac:spMk id="3" creationId="{B36978B6-B347-4710-9025-2B647DA98BEB}"/>
          </ac:spMkLst>
        </pc:spChg>
        <pc:picChg chg="del">
          <ac:chgData name="Shah, Sagar K" userId="fa50c65f-8fcc-4135-a911-de09ff961ba6" providerId="ADAL" clId="{F6BBCC92-47A0-4748-8875-CD86B170786E}" dt="2019-11-20T06:54:22.079" v="8" actId="478"/>
          <ac:picMkLst>
            <pc:docMk/>
            <pc:sldMk cId="4021446940" sldId="261"/>
            <ac:picMk id="5" creationId="{885C6E2E-1AB8-4B17-A304-BAF3C4258A39}"/>
          </ac:picMkLst>
        </pc:picChg>
        <pc:picChg chg="add mod">
          <ac:chgData name="Shah, Sagar K" userId="fa50c65f-8fcc-4135-a911-de09ff961ba6" providerId="ADAL" clId="{F6BBCC92-47A0-4748-8875-CD86B170786E}" dt="2019-11-20T06:54:32.108" v="11" actId="1076"/>
          <ac:picMkLst>
            <pc:docMk/>
            <pc:sldMk cId="4021446940" sldId="261"/>
            <ac:picMk id="6" creationId="{C37BF2CB-2D8E-4BFE-9849-942B7FE9C9B7}"/>
          </ac:picMkLst>
        </pc:picChg>
      </pc:sldChg>
    </pc:docChg>
  </pc:docChgLst>
  <pc:docChgLst>
    <pc:chgData name="Shah, Sagar K" userId="fa50c65f-8fcc-4135-a911-de09ff961ba6" providerId="ADAL" clId="{4441572C-BF46-4FE3-ACA1-45D5BC6FA3F4}"/>
    <pc:docChg chg="undo redo custSel addSld delSld modSld">
      <pc:chgData name="Shah, Sagar K" userId="fa50c65f-8fcc-4135-a911-de09ff961ba6" providerId="ADAL" clId="{4441572C-BF46-4FE3-ACA1-45D5BC6FA3F4}" dt="2019-11-11T01:54:16.899" v="1091" actId="20577"/>
      <pc:docMkLst>
        <pc:docMk/>
      </pc:docMkLst>
      <pc:sldChg chg="modSp">
        <pc:chgData name="Shah, Sagar K" userId="fa50c65f-8fcc-4135-a911-de09ff961ba6" providerId="ADAL" clId="{4441572C-BF46-4FE3-ACA1-45D5BC6FA3F4}" dt="2019-11-11T00:55:26.730" v="10" actId="20577"/>
        <pc:sldMkLst>
          <pc:docMk/>
          <pc:sldMk cId="1571987886" sldId="257"/>
        </pc:sldMkLst>
        <pc:spChg chg="mod">
          <ac:chgData name="Shah, Sagar K" userId="fa50c65f-8fcc-4135-a911-de09ff961ba6" providerId="ADAL" clId="{4441572C-BF46-4FE3-ACA1-45D5BC6FA3F4}" dt="2019-11-11T00:55:26.730" v="10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4441572C-BF46-4FE3-ACA1-45D5BC6FA3F4}" dt="2019-11-11T01:54:16.899" v="1091" actId="20577"/>
        <pc:sldMkLst>
          <pc:docMk/>
          <pc:sldMk cId="2532322480" sldId="258"/>
        </pc:sldMkLst>
        <pc:spChg chg="mod">
          <ac:chgData name="Shah, Sagar K" userId="fa50c65f-8fcc-4135-a911-de09ff961ba6" providerId="ADAL" clId="{4441572C-BF46-4FE3-ACA1-45D5BC6FA3F4}" dt="2019-11-11T01:54:16.899" v="1091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4441572C-BF46-4FE3-ACA1-45D5BC6FA3F4}" dt="2019-11-11T01:28:42.170" v="422" actId="1076"/>
        <pc:sldMkLst>
          <pc:docMk/>
          <pc:sldMk cId="365116116" sldId="259"/>
        </pc:sldMkLst>
        <pc:spChg chg="mod">
          <ac:chgData name="Shah, Sagar K" userId="fa50c65f-8fcc-4135-a911-de09ff961ba6" providerId="ADAL" clId="{4441572C-BF46-4FE3-ACA1-45D5BC6FA3F4}" dt="2019-11-11T01:28:36.688" v="420" actId="20577"/>
          <ac:spMkLst>
            <pc:docMk/>
            <pc:sldMk cId="365116116" sldId="259"/>
            <ac:spMk id="3" creationId="{00000000-0000-0000-0000-000000000000}"/>
          </ac:spMkLst>
        </pc:spChg>
        <pc:picChg chg="add del mod">
          <ac:chgData name="Shah, Sagar K" userId="fa50c65f-8fcc-4135-a911-de09ff961ba6" providerId="ADAL" clId="{4441572C-BF46-4FE3-ACA1-45D5BC6FA3F4}" dt="2019-11-11T00:56:54.273" v="38" actId="478"/>
          <ac:picMkLst>
            <pc:docMk/>
            <pc:sldMk cId="365116116" sldId="259"/>
            <ac:picMk id="4" creationId="{BFF66952-E5F4-4D53-9372-7D1E2D22E56F}"/>
          </ac:picMkLst>
        </pc:picChg>
        <pc:picChg chg="del">
          <ac:chgData name="Shah, Sagar K" userId="fa50c65f-8fcc-4135-a911-de09ff961ba6" providerId="ADAL" clId="{4441572C-BF46-4FE3-ACA1-45D5BC6FA3F4}" dt="2019-11-11T00:55:44.061" v="11" actId="478"/>
          <ac:picMkLst>
            <pc:docMk/>
            <pc:sldMk cId="365116116" sldId="259"/>
            <ac:picMk id="5" creationId="{AD642C35-4640-40CD-928F-AD334DF7B653}"/>
          </ac:picMkLst>
        </pc:picChg>
        <pc:picChg chg="add mod">
          <ac:chgData name="Shah, Sagar K" userId="fa50c65f-8fcc-4135-a911-de09ff961ba6" providerId="ADAL" clId="{4441572C-BF46-4FE3-ACA1-45D5BC6FA3F4}" dt="2019-11-11T01:28:42.170" v="422" actId="1076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4441572C-BF46-4FE3-ACA1-45D5BC6FA3F4}" dt="2019-11-11T01:38:20.550" v="807" actId="20577"/>
        <pc:sldMkLst>
          <pc:docMk/>
          <pc:sldMk cId="1090551260" sldId="260"/>
        </pc:sldMkLst>
        <pc:spChg chg="mod">
          <ac:chgData name="Shah, Sagar K" userId="fa50c65f-8fcc-4135-a911-de09ff961ba6" providerId="ADAL" clId="{4441572C-BF46-4FE3-ACA1-45D5BC6FA3F4}" dt="2019-11-11T01:38:20.550" v="807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modSp add">
        <pc:chgData name="Shah, Sagar K" userId="fa50c65f-8fcc-4135-a911-de09ff961ba6" providerId="ADAL" clId="{4441572C-BF46-4FE3-ACA1-45D5BC6FA3F4}" dt="2019-11-11T00:56:39.973" v="37" actId="1076"/>
        <pc:sldMkLst>
          <pc:docMk/>
          <pc:sldMk cId="4021446940" sldId="261"/>
        </pc:sldMkLst>
        <pc:spChg chg="mod">
          <ac:chgData name="Shah, Sagar K" userId="fa50c65f-8fcc-4135-a911-de09ff961ba6" providerId="ADAL" clId="{4441572C-BF46-4FE3-ACA1-45D5BC6FA3F4}" dt="2019-11-11T00:56:32.070" v="33" actId="20577"/>
          <ac:spMkLst>
            <pc:docMk/>
            <pc:sldMk cId="4021446940" sldId="261"/>
            <ac:spMk id="3" creationId="{B36978B6-B347-4710-9025-2B647DA98BEB}"/>
          </ac:spMkLst>
        </pc:spChg>
        <pc:picChg chg="add mod">
          <ac:chgData name="Shah, Sagar K" userId="fa50c65f-8fcc-4135-a911-de09ff961ba6" providerId="ADAL" clId="{4441572C-BF46-4FE3-ACA1-45D5BC6FA3F4}" dt="2019-11-11T00:56:39.973" v="37" actId="1076"/>
          <ac:picMkLst>
            <pc:docMk/>
            <pc:sldMk cId="4021446940" sldId="261"/>
            <ac:picMk id="5" creationId="{885C6E2E-1AB8-4B17-A304-BAF3C4258A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access elements of a aggregate (container) without exposing its </a:t>
            </a:r>
            <a:r>
              <a:rPr lang="en-IN" dirty="0"/>
              <a:t>representation</a:t>
            </a:r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Aggregate objects should give a way to access its elements without exposing its internal 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902836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When aggregate can use multiple traversal algorithms.</a:t>
            </a:r>
          </a:p>
          <a:p>
            <a:pPr lvl="1"/>
            <a:r>
              <a:rPr lang="en-US" dirty="0"/>
              <a:t>When an uniform traversal interface over different aggregates is required.</a:t>
            </a:r>
          </a:p>
          <a:p>
            <a:pPr lvl="1"/>
            <a:r>
              <a:rPr lang="en-US" dirty="0"/>
              <a:t>When aggregate classes and traversal algorithm must vary independently.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59" y="3506680"/>
            <a:ext cx="6870908" cy="31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3599"/>
            <a:ext cx="9667673" cy="4351338"/>
          </a:xfrm>
        </p:spPr>
        <p:txBody>
          <a:bodyPr>
            <a:normAutofit/>
          </a:bodyPr>
          <a:lstStyle/>
          <a:p>
            <a:r>
              <a:rPr lang="en-US" dirty="0"/>
              <a:t>Consequences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Traversal variation: It supports variations in the traversal of an aggregate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Flexibility: Aggregate and Traversal are independent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Overhead: Communication overhead between iterator and aggregate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Violation of object structure’s encapsulation</a:t>
            </a:r>
          </a:p>
          <a:p>
            <a:pPr lvl="1"/>
            <a:r>
              <a:rPr lang="en-US" dirty="0"/>
              <a:t>Synchronization overhead in multithreaded programs</a:t>
            </a:r>
          </a:p>
          <a:p>
            <a:pPr lvl="1"/>
            <a:r>
              <a:rPr lang="en-US" dirty="0"/>
              <a:t>Internal versus external iterators</a:t>
            </a:r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8B6-B347-4710-9025-2B647DA9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613"/>
            <a:ext cx="10515600" cy="4351338"/>
          </a:xfrm>
        </p:spPr>
        <p:txBody>
          <a:bodyPr/>
          <a:lstStyle/>
          <a:p>
            <a:r>
              <a:rPr lang="en-IN" dirty="0"/>
              <a:t>Current Example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BF2CB-2D8E-4BFE-9849-942B7FE9C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92" y="2360276"/>
            <a:ext cx="6629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113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Iterator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11</cp:revision>
  <dcterms:created xsi:type="dcterms:W3CDTF">2019-08-28T16:48:02Z</dcterms:created>
  <dcterms:modified xsi:type="dcterms:W3CDTF">2019-11-20T07:14:42Z</dcterms:modified>
</cp:coreProperties>
</file>