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ECC5B9-1B0A-458B-9F02-541F5E28A5EC}" v="5" dt="2019-11-20T07:27:30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, Sagar K" userId="fa50c65f-8fcc-4135-a911-de09ff961ba6" providerId="ADAL" clId="{8CECC5B9-1B0A-458B-9F02-541F5E28A5EC}"/>
    <pc:docChg chg="custSel modSld">
      <pc:chgData name="Shah, Sagar K" userId="fa50c65f-8fcc-4135-a911-de09ff961ba6" providerId="ADAL" clId="{8CECC5B9-1B0A-458B-9F02-541F5E28A5EC}" dt="2019-11-20T07:34:39.663" v="1006" actId="20577"/>
      <pc:docMkLst>
        <pc:docMk/>
      </pc:docMkLst>
      <pc:sldChg chg="modSp">
        <pc:chgData name="Shah, Sagar K" userId="fa50c65f-8fcc-4135-a911-de09ff961ba6" providerId="ADAL" clId="{8CECC5B9-1B0A-458B-9F02-541F5E28A5EC}" dt="2019-11-11T07:22:37.553" v="20" actId="20577"/>
        <pc:sldMkLst>
          <pc:docMk/>
          <pc:sldMk cId="1571987886" sldId="257"/>
        </pc:sldMkLst>
        <pc:spChg chg="mod">
          <ac:chgData name="Shah, Sagar K" userId="fa50c65f-8fcc-4135-a911-de09ff961ba6" providerId="ADAL" clId="{8CECC5B9-1B0A-458B-9F02-541F5E28A5EC}" dt="2019-11-11T07:22:37.553" v="20" actId="20577"/>
          <ac:spMkLst>
            <pc:docMk/>
            <pc:sldMk cId="1571987886" sldId="257"/>
            <ac:spMk id="2" creationId="{00000000-0000-0000-0000-000000000000}"/>
          </ac:spMkLst>
        </pc:spChg>
      </pc:sldChg>
      <pc:sldChg chg="addSp delSp modSp">
        <pc:chgData name="Shah, Sagar K" userId="fa50c65f-8fcc-4135-a911-de09ff961ba6" providerId="ADAL" clId="{8CECC5B9-1B0A-458B-9F02-541F5E28A5EC}" dt="2019-11-20T07:34:39.663" v="1006" actId="20577"/>
        <pc:sldMkLst>
          <pc:docMk/>
          <pc:sldMk cId="2532322480" sldId="258"/>
        </pc:sldMkLst>
        <pc:spChg chg="mod">
          <ac:chgData name="Shah, Sagar K" userId="fa50c65f-8fcc-4135-a911-de09ff961ba6" providerId="ADAL" clId="{8CECC5B9-1B0A-458B-9F02-541F5E28A5EC}" dt="2019-11-20T07:34:39.663" v="1006" actId="20577"/>
          <ac:spMkLst>
            <pc:docMk/>
            <pc:sldMk cId="2532322480" sldId="258"/>
            <ac:spMk id="3" creationId="{00000000-0000-0000-0000-000000000000}"/>
          </ac:spMkLst>
        </pc:spChg>
        <pc:picChg chg="add del mod">
          <ac:chgData name="Shah, Sagar K" userId="fa50c65f-8fcc-4135-a911-de09ff961ba6" providerId="ADAL" clId="{8CECC5B9-1B0A-458B-9F02-541F5E28A5EC}" dt="2019-11-20T07:18:13.214" v="32" actId="478"/>
          <ac:picMkLst>
            <pc:docMk/>
            <pc:sldMk cId="2532322480" sldId="258"/>
            <ac:picMk id="4" creationId="{44AA3EC3-9EF4-4A7A-9A18-A05DE91D9E5B}"/>
          </ac:picMkLst>
        </pc:picChg>
      </pc:sldChg>
      <pc:sldChg chg="addSp delSp modSp">
        <pc:chgData name="Shah, Sagar K" userId="fa50c65f-8fcc-4135-a911-de09ff961ba6" providerId="ADAL" clId="{8CECC5B9-1B0A-458B-9F02-541F5E28A5EC}" dt="2019-11-20T07:22:58.350" v="203" actId="20577"/>
        <pc:sldMkLst>
          <pc:docMk/>
          <pc:sldMk cId="365116116" sldId="259"/>
        </pc:sldMkLst>
        <pc:spChg chg="mod">
          <ac:chgData name="Shah, Sagar K" userId="fa50c65f-8fcc-4135-a911-de09ff961ba6" providerId="ADAL" clId="{8CECC5B9-1B0A-458B-9F02-541F5E28A5EC}" dt="2019-11-20T07:22:58.350" v="203" actId="20577"/>
          <ac:spMkLst>
            <pc:docMk/>
            <pc:sldMk cId="365116116" sldId="259"/>
            <ac:spMk id="3" creationId="{00000000-0000-0000-0000-000000000000}"/>
          </ac:spMkLst>
        </pc:spChg>
        <pc:picChg chg="add mod">
          <ac:chgData name="Shah, Sagar K" userId="fa50c65f-8fcc-4135-a911-de09ff961ba6" providerId="ADAL" clId="{8CECC5B9-1B0A-458B-9F02-541F5E28A5EC}" dt="2019-11-11T07:22:21.329" v="12" actId="1035"/>
          <ac:picMkLst>
            <pc:docMk/>
            <pc:sldMk cId="365116116" sldId="259"/>
            <ac:picMk id="4" creationId="{4435FEB8-F2A6-4A89-B189-1FAE78D2535A}"/>
          </ac:picMkLst>
        </pc:picChg>
        <pc:picChg chg="del">
          <ac:chgData name="Shah, Sagar K" userId="fa50c65f-8fcc-4135-a911-de09ff961ba6" providerId="ADAL" clId="{8CECC5B9-1B0A-458B-9F02-541F5E28A5EC}" dt="2019-11-11T07:22:00.378" v="0" actId="478"/>
          <ac:picMkLst>
            <pc:docMk/>
            <pc:sldMk cId="365116116" sldId="259"/>
            <ac:picMk id="7" creationId="{E68C4701-31A5-48EA-9025-81134DBB907A}"/>
          </ac:picMkLst>
        </pc:picChg>
      </pc:sldChg>
      <pc:sldChg chg="modSp">
        <pc:chgData name="Shah, Sagar K" userId="fa50c65f-8fcc-4135-a911-de09ff961ba6" providerId="ADAL" clId="{8CECC5B9-1B0A-458B-9F02-541F5E28A5EC}" dt="2019-11-20T07:27:52.451" v="513" actId="5793"/>
        <pc:sldMkLst>
          <pc:docMk/>
          <pc:sldMk cId="1090551260" sldId="260"/>
        </pc:sldMkLst>
        <pc:spChg chg="mod">
          <ac:chgData name="Shah, Sagar K" userId="fa50c65f-8fcc-4135-a911-de09ff961ba6" providerId="ADAL" clId="{8CECC5B9-1B0A-458B-9F02-541F5E28A5EC}" dt="2019-11-20T07:27:52.451" v="513" actId="5793"/>
          <ac:spMkLst>
            <pc:docMk/>
            <pc:sldMk cId="1090551260" sldId="260"/>
            <ac:spMk id="3" creationId="{00000000-0000-0000-0000-000000000000}"/>
          </ac:spMkLst>
        </pc:spChg>
      </pc:sldChg>
      <pc:sldChg chg="addSp delSp modSp">
        <pc:chgData name="Shah, Sagar K" userId="fa50c65f-8fcc-4135-a911-de09ff961ba6" providerId="ADAL" clId="{8CECC5B9-1B0A-458B-9F02-541F5E28A5EC}" dt="2019-11-20T07:15:59.783" v="30" actId="14100"/>
        <pc:sldMkLst>
          <pc:docMk/>
          <pc:sldMk cId="4021446940" sldId="261"/>
        </pc:sldMkLst>
        <pc:spChg chg="del">
          <ac:chgData name="Shah, Sagar K" userId="fa50c65f-8fcc-4135-a911-de09ff961ba6" providerId="ADAL" clId="{8CECC5B9-1B0A-458B-9F02-541F5E28A5EC}" dt="2019-11-20T07:15:31.317" v="21" actId="478"/>
          <ac:spMkLst>
            <pc:docMk/>
            <pc:sldMk cId="4021446940" sldId="261"/>
            <ac:spMk id="2" creationId="{1DC456F2-BAF2-41FF-8466-E3B666A730F2}"/>
          </ac:spMkLst>
        </pc:spChg>
        <pc:spChg chg="mod">
          <ac:chgData name="Shah, Sagar K" userId="fa50c65f-8fcc-4135-a911-de09ff961ba6" providerId="ADAL" clId="{8CECC5B9-1B0A-458B-9F02-541F5E28A5EC}" dt="2019-11-20T07:15:56.677" v="29" actId="1076"/>
          <ac:spMkLst>
            <pc:docMk/>
            <pc:sldMk cId="4021446940" sldId="261"/>
            <ac:spMk id="3" creationId="{B36978B6-B347-4710-9025-2B647DA98BEB}"/>
          </ac:spMkLst>
        </pc:spChg>
        <pc:picChg chg="add mod">
          <ac:chgData name="Shah, Sagar K" userId="fa50c65f-8fcc-4135-a911-de09ff961ba6" providerId="ADAL" clId="{8CECC5B9-1B0A-458B-9F02-541F5E28A5EC}" dt="2019-11-20T07:15:59.783" v="30" actId="14100"/>
          <ac:picMkLst>
            <pc:docMk/>
            <pc:sldMk cId="4021446940" sldId="261"/>
            <ac:picMk id="5" creationId="{E3666082-971C-4386-BFF2-6088BA3592C6}"/>
          </ac:picMkLst>
        </pc:picChg>
      </pc:sldChg>
    </pc:docChg>
  </pc:docChgLst>
  <pc:docChgLst>
    <pc:chgData name="Shah, Sagar K" userId="fa50c65f-8fcc-4135-a911-de09ff961ba6" providerId="ADAL" clId="{4441572C-BF46-4FE3-ACA1-45D5BC6FA3F4}"/>
    <pc:docChg chg="undo redo custSel addSld delSld modSld">
      <pc:chgData name="Shah, Sagar K" userId="fa50c65f-8fcc-4135-a911-de09ff961ba6" providerId="ADAL" clId="{4441572C-BF46-4FE3-ACA1-45D5BC6FA3F4}" dt="2019-11-11T01:54:16.899" v="1091" actId="20577"/>
      <pc:docMkLst>
        <pc:docMk/>
      </pc:docMkLst>
      <pc:sldChg chg="modSp">
        <pc:chgData name="Shah, Sagar K" userId="fa50c65f-8fcc-4135-a911-de09ff961ba6" providerId="ADAL" clId="{4441572C-BF46-4FE3-ACA1-45D5BC6FA3F4}" dt="2019-11-11T00:55:26.730" v="10" actId="20577"/>
        <pc:sldMkLst>
          <pc:docMk/>
          <pc:sldMk cId="1571987886" sldId="257"/>
        </pc:sldMkLst>
        <pc:spChg chg="mod">
          <ac:chgData name="Shah, Sagar K" userId="fa50c65f-8fcc-4135-a911-de09ff961ba6" providerId="ADAL" clId="{4441572C-BF46-4FE3-ACA1-45D5BC6FA3F4}" dt="2019-11-11T00:55:26.730" v="10" actId="20577"/>
          <ac:spMkLst>
            <pc:docMk/>
            <pc:sldMk cId="1571987886" sldId="257"/>
            <ac:spMk id="2" creationId="{00000000-0000-0000-0000-000000000000}"/>
          </ac:spMkLst>
        </pc:spChg>
      </pc:sldChg>
      <pc:sldChg chg="modSp">
        <pc:chgData name="Shah, Sagar K" userId="fa50c65f-8fcc-4135-a911-de09ff961ba6" providerId="ADAL" clId="{4441572C-BF46-4FE3-ACA1-45D5BC6FA3F4}" dt="2019-11-11T01:54:16.899" v="1091" actId="20577"/>
        <pc:sldMkLst>
          <pc:docMk/>
          <pc:sldMk cId="2532322480" sldId="258"/>
        </pc:sldMkLst>
        <pc:spChg chg="mod">
          <ac:chgData name="Shah, Sagar K" userId="fa50c65f-8fcc-4135-a911-de09ff961ba6" providerId="ADAL" clId="{4441572C-BF46-4FE3-ACA1-45D5BC6FA3F4}" dt="2019-11-11T01:54:16.899" v="1091" actId="20577"/>
          <ac:spMkLst>
            <pc:docMk/>
            <pc:sldMk cId="2532322480" sldId="258"/>
            <ac:spMk id="3" creationId="{00000000-0000-0000-0000-000000000000}"/>
          </ac:spMkLst>
        </pc:spChg>
      </pc:sldChg>
      <pc:sldChg chg="addSp delSp modSp">
        <pc:chgData name="Shah, Sagar K" userId="fa50c65f-8fcc-4135-a911-de09ff961ba6" providerId="ADAL" clId="{4441572C-BF46-4FE3-ACA1-45D5BC6FA3F4}" dt="2019-11-11T01:28:42.170" v="422" actId="1076"/>
        <pc:sldMkLst>
          <pc:docMk/>
          <pc:sldMk cId="365116116" sldId="259"/>
        </pc:sldMkLst>
        <pc:spChg chg="mod">
          <ac:chgData name="Shah, Sagar K" userId="fa50c65f-8fcc-4135-a911-de09ff961ba6" providerId="ADAL" clId="{4441572C-BF46-4FE3-ACA1-45D5BC6FA3F4}" dt="2019-11-11T01:28:36.688" v="420" actId="20577"/>
          <ac:spMkLst>
            <pc:docMk/>
            <pc:sldMk cId="365116116" sldId="259"/>
            <ac:spMk id="3" creationId="{00000000-0000-0000-0000-000000000000}"/>
          </ac:spMkLst>
        </pc:spChg>
        <pc:picChg chg="add del mod">
          <ac:chgData name="Shah, Sagar K" userId="fa50c65f-8fcc-4135-a911-de09ff961ba6" providerId="ADAL" clId="{4441572C-BF46-4FE3-ACA1-45D5BC6FA3F4}" dt="2019-11-11T00:56:54.273" v="38" actId="478"/>
          <ac:picMkLst>
            <pc:docMk/>
            <pc:sldMk cId="365116116" sldId="259"/>
            <ac:picMk id="4" creationId="{BFF66952-E5F4-4D53-9372-7D1E2D22E56F}"/>
          </ac:picMkLst>
        </pc:picChg>
        <pc:picChg chg="del">
          <ac:chgData name="Shah, Sagar K" userId="fa50c65f-8fcc-4135-a911-de09ff961ba6" providerId="ADAL" clId="{4441572C-BF46-4FE3-ACA1-45D5BC6FA3F4}" dt="2019-11-11T00:55:44.061" v="11" actId="478"/>
          <ac:picMkLst>
            <pc:docMk/>
            <pc:sldMk cId="365116116" sldId="259"/>
            <ac:picMk id="5" creationId="{AD642C35-4640-40CD-928F-AD334DF7B653}"/>
          </ac:picMkLst>
        </pc:picChg>
        <pc:picChg chg="add mod">
          <ac:chgData name="Shah, Sagar K" userId="fa50c65f-8fcc-4135-a911-de09ff961ba6" providerId="ADAL" clId="{4441572C-BF46-4FE3-ACA1-45D5BC6FA3F4}" dt="2019-11-11T01:28:42.170" v="422" actId="1076"/>
          <ac:picMkLst>
            <pc:docMk/>
            <pc:sldMk cId="365116116" sldId="259"/>
            <ac:picMk id="7" creationId="{E68C4701-31A5-48EA-9025-81134DBB907A}"/>
          </ac:picMkLst>
        </pc:picChg>
      </pc:sldChg>
      <pc:sldChg chg="modSp">
        <pc:chgData name="Shah, Sagar K" userId="fa50c65f-8fcc-4135-a911-de09ff961ba6" providerId="ADAL" clId="{4441572C-BF46-4FE3-ACA1-45D5BC6FA3F4}" dt="2019-11-11T01:38:20.550" v="807" actId="20577"/>
        <pc:sldMkLst>
          <pc:docMk/>
          <pc:sldMk cId="1090551260" sldId="260"/>
        </pc:sldMkLst>
        <pc:spChg chg="mod">
          <ac:chgData name="Shah, Sagar K" userId="fa50c65f-8fcc-4135-a911-de09ff961ba6" providerId="ADAL" clId="{4441572C-BF46-4FE3-ACA1-45D5BC6FA3F4}" dt="2019-11-11T01:38:20.550" v="807" actId="20577"/>
          <ac:spMkLst>
            <pc:docMk/>
            <pc:sldMk cId="1090551260" sldId="260"/>
            <ac:spMk id="3" creationId="{00000000-0000-0000-0000-000000000000}"/>
          </ac:spMkLst>
        </pc:spChg>
      </pc:sldChg>
      <pc:sldChg chg="addSp modSp add">
        <pc:chgData name="Shah, Sagar K" userId="fa50c65f-8fcc-4135-a911-de09ff961ba6" providerId="ADAL" clId="{4441572C-BF46-4FE3-ACA1-45D5BC6FA3F4}" dt="2019-11-11T00:56:39.973" v="37" actId="1076"/>
        <pc:sldMkLst>
          <pc:docMk/>
          <pc:sldMk cId="4021446940" sldId="261"/>
        </pc:sldMkLst>
        <pc:spChg chg="mod">
          <ac:chgData name="Shah, Sagar K" userId="fa50c65f-8fcc-4135-a911-de09ff961ba6" providerId="ADAL" clId="{4441572C-BF46-4FE3-ACA1-45D5BC6FA3F4}" dt="2019-11-11T00:56:32.070" v="33" actId="20577"/>
          <ac:spMkLst>
            <pc:docMk/>
            <pc:sldMk cId="4021446940" sldId="261"/>
            <ac:spMk id="3" creationId="{B36978B6-B347-4710-9025-2B647DA98BEB}"/>
          </ac:spMkLst>
        </pc:spChg>
        <pc:picChg chg="add mod">
          <ac:chgData name="Shah, Sagar K" userId="fa50c65f-8fcc-4135-a911-de09ff961ba6" providerId="ADAL" clId="{4441572C-BF46-4FE3-ACA1-45D5BC6FA3F4}" dt="2019-11-11T00:56:39.973" v="37" actId="1076"/>
          <ac:picMkLst>
            <pc:docMk/>
            <pc:sldMk cId="4021446940" sldId="261"/>
            <ac:picMk id="5" creationId="{885C6E2E-1AB8-4B17-A304-BAF3C4258A3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4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2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8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9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3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6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4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05DE-14ED-4846-8D18-6D907819C0F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7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Applicability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Consequences</a:t>
            </a:r>
          </a:p>
        </p:txBody>
      </p:sp>
    </p:spTree>
    <p:extLst>
      <p:ext uri="{BB962C8B-B14F-4D97-AF65-F5344CB8AC3E}">
        <p14:creationId xmlns:p14="http://schemas.microsoft.com/office/powerpoint/2010/main" val="157198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662"/>
            <a:ext cx="10515600" cy="4351338"/>
          </a:xfrm>
        </p:spPr>
        <p:txBody>
          <a:bodyPr/>
          <a:lstStyle/>
          <a:p>
            <a:r>
              <a:rPr lang="en-US" dirty="0"/>
              <a:t>Intent</a:t>
            </a:r>
          </a:p>
          <a:p>
            <a:pPr lvl="1"/>
            <a:r>
              <a:rPr lang="en-US" dirty="0"/>
              <a:t>Define a family of algorithms, encapsulate each one, and make them interchangeable to let clients and algorithms vary independently from the clients that use it.</a:t>
            </a:r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Often there are different algorithms that are appropriate at different times for different classes. Hard-wiring such algorithms for such clients can make the code more complex and make it more vulnerable to breaking. Also adding new algorithms or varying them can be a pain if the previous approach is used. These can be avoided by encapsulating the algorithms also known as strategy.</a:t>
            </a:r>
          </a:p>
        </p:txBody>
      </p:sp>
    </p:spTree>
    <p:extLst>
      <p:ext uri="{BB962C8B-B14F-4D97-AF65-F5344CB8AC3E}">
        <p14:creationId xmlns:p14="http://schemas.microsoft.com/office/powerpoint/2010/main" val="253232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44" y="902836"/>
            <a:ext cx="10515600" cy="4351338"/>
          </a:xfrm>
        </p:spPr>
        <p:txBody>
          <a:bodyPr/>
          <a:lstStyle/>
          <a:p>
            <a:r>
              <a:rPr lang="en-US" dirty="0"/>
              <a:t>Applicability</a:t>
            </a:r>
          </a:p>
          <a:p>
            <a:pPr lvl="1"/>
            <a:r>
              <a:rPr lang="en-US" dirty="0"/>
              <a:t>When an object should be configurable with one of many algorithms</a:t>
            </a:r>
          </a:p>
          <a:p>
            <a:pPr lvl="1"/>
            <a:r>
              <a:rPr lang="en-US" dirty="0"/>
              <a:t>All algorithms can be encapsulated</a:t>
            </a:r>
          </a:p>
          <a:p>
            <a:pPr lvl="1"/>
            <a:r>
              <a:rPr lang="en-US" dirty="0"/>
              <a:t>One interface covers all encapsulations.</a:t>
            </a:r>
          </a:p>
          <a:p>
            <a:r>
              <a:rPr lang="en-US" dirty="0"/>
              <a:t>Structure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5FEB8-F2A6-4A89-B189-1FAE78D25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81" y="3630649"/>
            <a:ext cx="7794332" cy="286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83599"/>
            <a:ext cx="9667673" cy="4351338"/>
          </a:xfrm>
        </p:spPr>
        <p:txBody>
          <a:bodyPr>
            <a:normAutofit/>
          </a:bodyPr>
          <a:lstStyle/>
          <a:p>
            <a:r>
              <a:rPr lang="en-US" dirty="0"/>
              <a:t>Consequences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dirty="0"/>
              <a:t>Dynamicity: Algorithms can change dynamically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dirty="0"/>
              <a:t>Flexibility: Support a variety of algorithms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dirty="0"/>
              <a:t>Strategies eliminate conditional statements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/>
              <a:t>Overhead: Communication overhead between strategy and context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/>
              <a:t>Memory: Increased number of objects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Exchanging information between a Strategy and its context</a:t>
            </a:r>
          </a:p>
          <a:p>
            <a:pPr lvl="1"/>
            <a:r>
              <a:rPr lang="en-US" dirty="0"/>
              <a:t>Static strategy selection via parameterized types</a:t>
            </a:r>
          </a:p>
        </p:txBody>
      </p:sp>
    </p:spTree>
    <p:extLst>
      <p:ext uri="{BB962C8B-B14F-4D97-AF65-F5344CB8AC3E}">
        <p14:creationId xmlns:p14="http://schemas.microsoft.com/office/powerpoint/2010/main" val="109055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78B6-B347-4710-9025-2B647DA98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8" y="582940"/>
            <a:ext cx="10515600" cy="4351338"/>
          </a:xfrm>
        </p:spPr>
        <p:txBody>
          <a:bodyPr/>
          <a:lstStyle/>
          <a:p>
            <a:r>
              <a:rPr lang="en-IN" dirty="0"/>
              <a:t>Current Example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66082-971C-4386-BFF2-6088BA359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90" y="1392438"/>
            <a:ext cx="7593237" cy="501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4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3026</TotalTime>
  <Words>176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Strategy Pattern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Shah</dc:creator>
  <cp:lastModifiedBy>Shah, Sagar K</cp:lastModifiedBy>
  <cp:revision>12</cp:revision>
  <dcterms:created xsi:type="dcterms:W3CDTF">2019-08-28T16:48:02Z</dcterms:created>
  <dcterms:modified xsi:type="dcterms:W3CDTF">2019-11-20T07:34:43Z</dcterms:modified>
</cp:coreProperties>
</file>