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6DDB8-3418-48CB-BE51-A6E35384AE77}" v="5" dt="2019-11-20T07:56:30.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5566DDB8-3418-48CB-BE51-A6E35384AE77}"/>
    <pc:docChg chg="undo custSel modSld">
      <pc:chgData name="Shah, Sagar K" userId="fa50c65f-8fcc-4135-a911-de09ff961ba6" providerId="ADAL" clId="{5566DDB8-3418-48CB-BE51-A6E35384AE77}" dt="2019-11-20T07:57:58.190" v="621" actId="5793"/>
      <pc:docMkLst>
        <pc:docMk/>
      </pc:docMkLst>
      <pc:sldChg chg="modSp">
        <pc:chgData name="Shah, Sagar K" userId="fa50c65f-8fcc-4135-a911-de09ff961ba6" providerId="ADAL" clId="{5566DDB8-3418-48CB-BE51-A6E35384AE77}" dt="2019-11-20T07:49:08.870" v="605" actId="20577"/>
        <pc:sldMkLst>
          <pc:docMk/>
          <pc:sldMk cId="2532322480" sldId="258"/>
        </pc:sldMkLst>
        <pc:spChg chg="mod">
          <ac:chgData name="Shah, Sagar K" userId="fa50c65f-8fcc-4135-a911-de09ff961ba6" providerId="ADAL" clId="{5566DDB8-3418-48CB-BE51-A6E35384AE77}" dt="2019-11-20T07:49:08.870" v="605" actId="20577"/>
          <ac:spMkLst>
            <pc:docMk/>
            <pc:sldMk cId="2532322480" sldId="258"/>
            <ac:spMk id="3" creationId="{00000000-0000-0000-0000-000000000000}"/>
          </ac:spMkLst>
        </pc:spChg>
      </pc:sldChg>
      <pc:sldChg chg="modSp">
        <pc:chgData name="Shah, Sagar K" userId="fa50c65f-8fcc-4135-a911-de09ff961ba6" providerId="ADAL" clId="{5566DDB8-3418-48CB-BE51-A6E35384AE77}" dt="2019-11-20T07:37:38.477" v="26" actId="14"/>
        <pc:sldMkLst>
          <pc:docMk/>
          <pc:sldMk cId="365116116" sldId="259"/>
        </pc:sldMkLst>
        <pc:spChg chg="mod">
          <ac:chgData name="Shah, Sagar K" userId="fa50c65f-8fcc-4135-a911-de09ff961ba6" providerId="ADAL" clId="{5566DDB8-3418-48CB-BE51-A6E35384AE77}" dt="2019-11-20T07:37:38.477" v="26" actId="14"/>
          <ac:spMkLst>
            <pc:docMk/>
            <pc:sldMk cId="365116116" sldId="259"/>
            <ac:spMk id="3" creationId="{00000000-0000-0000-0000-000000000000}"/>
          </ac:spMkLst>
        </pc:spChg>
      </pc:sldChg>
      <pc:sldChg chg="modSp">
        <pc:chgData name="Shah, Sagar K" userId="fa50c65f-8fcc-4135-a911-de09ff961ba6" providerId="ADAL" clId="{5566DDB8-3418-48CB-BE51-A6E35384AE77}" dt="2019-11-20T07:57:58.190" v="621" actId="5793"/>
        <pc:sldMkLst>
          <pc:docMk/>
          <pc:sldMk cId="1090551260" sldId="260"/>
        </pc:sldMkLst>
        <pc:spChg chg="mod">
          <ac:chgData name="Shah, Sagar K" userId="fa50c65f-8fcc-4135-a911-de09ff961ba6" providerId="ADAL" clId="{5566DDB8-3418-48CB-BE51-A6E35384AE77}" dt="2019-11-20T07:57:58.190" v="621" actId="5793"/>
          <ac:spMkLst>
            <pc:docMk/>
            <pc:sldMk cId="1090551260" sldId="260"/>
            <ac:spMk id="3" creationId="{00000000-0000-0000-0000-000000000000}"/>
          </ac:spMkLst>
        </pc:spChg>
      </pc:sldChg>
      <pc:sldChg chg="addSp delSp modSp">
        <pc:chgData name="Shah, Sagar K" userId="fa50c65f-8fcc-4135-a911-de09ff961ba6" providerId="ADAL" clId="{5566DDB8-3418-48CB-BE51-A6E35384AE77}" dt="2019-11-20T07:56:38.991" v="616" actId="1076"/>
        <pc:sldMkLst>
          <pc:docMk/>
          <pc:sldMk cId="4021446940" sldId="261"/>
        </pc:sldMkLst>
        <pc:spChg chg="del">
          <ac:chgData name="Shah, Sagar K" userId="fa50c65f-8fcc-4135-a911-de09ff961ba6" providerId="ADAL" clId="{5566DDB8-3418-48CB-BE51-A6E35384AE77}" dt="2019-11-20T07:49:15.221" v="606" actId="478"/>
          <ac:spMkLst>
            <pc:docMk/>
            <pc:sldMk cId="4021446940" sldId="261"/>
            <ac:spMk id="2" creationId="{1DC456F2-BAF2-41FF-8466-E3B666A730F2}"/>
          </ac:spMkLst>
        </pc:spChg>
        <pc:spChg chg="mod">
          <ac:chgData name="Shah, Sagar K" userId="fa50c65f-8fcc-4135-a911-de09ff961ba6" providerId="ADAL" clId="{5566DDB8-3418-48CB-BE51-A6E35384AE77}" dt="2019-11-20T07:49:18.091" v="607" actId="1076"/>
          <ac:spMkLst>
            <pc:docMk/>
            <pc:sldMk cId="4021446940" sldId="261"/>
            <ac:spMk id="3" creationId="{B36978B6-B347-4710-9025-2B647DA98BEB}"/>
          </ac:spMkLst>
        </pc:spChg>
        <pc:picChg chg="add del mod">
          <ac:chgData name="Shah, Sagar K" userId="fa50c65f-8fcc-4135-a911-de09ff961ba6" providerId="ADAL" clId="{5566DDB8-3418-48CB-BE51-A6E35384AE77}" dt="2019-11-20T07:56:29.682" v="612" actId="478"/>
          <ac:picMkLst>
            <pc:docMk/>
            <pc:sldMk cId="4021446940" sldId="261"/>
            <ac:picMk id="5" creationId="{4A1496C2-8F00-4B90-8CAD-BB8A29346925}"/>
          </ac:picMkLst>
        </pc:picChg>
        <pc:picChg chg="add mod">
          <ac:chgData name="Shah, Sagar K" userId="fa50c65f-8fcc-4135-a911-de09ff961ba6" providerId="ADAL" clId="{5566DDB8-3418-48CB-BE51-A6E35384AE77}" dt="2019-11-20T07:56:38.991" v="616" actId="1076"/>
          <ac:picMkLst>
            <pc:docMk/>
            <pc:sldMk cId="4021446940" sldId="261"/>
            <ac:picMk id="7" creationId="{F059E6A7-6936-40FD-B756-AB60D47DEA1B}"/>
          </ac:picMkLst>
        </pc:picChg>
      </pc:sldChg>
    </pc:docChg>
  </pc:docChgLst>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Provide a skeleton of an algorithm in a method, deferring some steps to </a:t>
            </a:r>
            <a:r>
              <a:rPr lang="en-IN" dirty="0"/>
              <a:t>subclasses</a:t>
            </a:r>
            <a:endParaRPr lang="en-US" dirty="0"/>
          </a:p>
          <a:p>
            <a:r>
              <a:rPr lang="en-US" dirty="0"/>
              <a:t>Motivation</a:t>
            </a:r>
          </a:p>
          <a:p>
            <a:pPr lvl="1"/>
            <a:r>
              <a:rPr lang="en-US" dirty="0"/>
              <a:t>A template method defines an algorithm in terms of abstract operations that subclasses override to provide concrete behavior. It implements the constant parts of an algorithm and leaves it up to the subclasses to implement the behavior that can vary</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Implement invariant aspects of an algorithm once and let subclasses </a:t>
            </a:r>
            <a:r>
              <a:rPr lang="en-IN" dirty="0"/>
              <a:t>define variant parts</a:t>
            </a:r>
          </a:p>
          <a:p>
            <a:pPr lvl="1"/>
            <a:r>
              <a:rPr lang="en-US" dirty="0"/>
              <a:t>Localize common behavior in a class to increase code reuse </a:t>
            </a:r>
            <a:r>
              <a:rPr lang="en-IN" dirty="0"/>
              <a:t>Control subclass extensions</a:t>
            </a:r>
          </a:p>
          <a:p>
            <a:r>
              <a:rPr lang="en-US" dirty="0"/>
              <a:t>Structure</a:t>
            </a:r>
          </a:p>
          <a:p>
            <a:pPr lvl="1"/>
            <a:endParaRPr lang="en-US" dirty="0"/>
          </a:p>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917" y="3470254"/>
            <a:ext cx="5619490" cy="3097254"/>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Inversion of control: Leads to inversion of control</a:t>
            </a:r>
          </a:p>
          <a:p>
            <a:pPr lvl="1">
              <a:buFont typeface="Calibri" panose="020F0502020204030204" pitchFamily="34" charset="0"/>
              <a:buChar char="+"/>
            </a:pPr>
            <a:r>
              <a:rPr lang="en-US" dirty="0"/>
              <a:t>Reusability: Promotes code reuse</a:t>
            </a:r>
          </a:p>
          <a:p>
            <a:pPr lvl="1">
              <a:buFont typeface="Calibri" panose="020F0502020204030204" pitchFamily="34" charset="0"/>
              <a:buChar char="+"/>
            </a:pPr>
            <a:r>
              <a:rPr lang="en-US" dirty="0"/>
              <a:t>Overriding: Lets you enforce overriding rules</a:t>
            </a:r>
          </a:p>
          <a:p>
            <a:pPr lvl="1">
              <a:buFont typeface="Calibri" panose="020F0502020204030204" pitchFamily="34" charset="0"/>
              <a:buChar char="-"/>
            </a:pPr>
            <a:r>
              <a:rPr lang="en-US" dirty="0"/>
              <a:t>Forced sub classing: Must subclass to specialize behavior</a:t>
            </a:r>
          </a:p>
          <a:p>
            <a:pPr marL="457200" lvl="1" indent="0">
              <a:buNone/>
            </a:pPr>
            <a:endParaRPr lang="en-US" dirty="0"/>
          </a:p>
          <a:p>
            <a:r>
              <a:rPr lang="en-US" dirty="0"/>
              <a:t>Implementation</a:t>
            </a:r>
          </a:p>
          <a:p>
            <a:pPr lvl="1"/>
            <a:r>
              <a:rPr lang="en-US" dirty="0"/>
              <a:t>Minimizing primitive operations</a:t>
            </a:r>
          </a:p>
          <a:p>
            <a:pPr lvl="1"/>
            <a:r>
              <a:rPr lang="en-US" dirty="0"/>
              <a:t>Naming convention</a:t>
            </a:r>
          </a:p>
          <a:p>
            <a:pPr lvl="1"/>
            <a:r>
              <a:rPr lang="en-US" dirty="0"/>
              <a:t>Virtual vs non-virtual template method</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200" y="1150922"/>
            <a:ext cx="10515600" cy="4351338"/>
          </a:xfrm>
        </p:spPr>
        <p:txBody>
          <a:bodyPr/>
          <a:lstStyle/>
          <a:p>
            <a:r>
              <a:rPr lang="en-IN" dirty="0"/>
              <a:t>Current Example</a:t>
            </a:r>
          </a:p>
          <a:p>
            <a:endParaRPr lang="en-IN" dirty="0"/>
          </a:p>
        </p:txBody>
      </p:sp>
      <p:pic>
        <p:nvPicPr>
          <p:cNvPr id="7" name="Picture 6">
            <a:extLst>
              <a:ext uri="{FF2B5EF4-FFF2-40B4-BE49-F238E27FC236}">
                <a16:creationId xmlns:a16="http://schemas.microsoft.com/office/drawing/2014/main" id="{F059E6A7-6936-40FD-B756-AB60D47DE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205" y="2022662"/>
            <a:ext cx="6229675" cy="4232223"/>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3504</TotalTime>
  <Words>137</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Template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12</cp:revision>
  <dcterms:created xsi:type="dcterms:W3CDTF">2019-08-28T16:48:02Z</dcterms:created>
  <dcterms:modified xsi:type="dcterms:W3CDTF">2019-11-20T07:58:01Z</dcterms:modified>
</cp:coreProperties>
</file>