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76A454-CA7E-43DA-A3C8-F3A21A0D4F5E}" v="5" dt="2019-11-01T20:11:50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, Sagar K" userId="fa50c65f-8fcc-4135-a911-de09ff961ba6" providerId="ADAL" clId="{DB76A454-CA7E-43DA-A3C8-F3A21A0D4F5E}"/>
    <pc:docChg chg="undo custSel addSld modSld">
      <pc:chgData name="Shah, Sagar K" userId="fa50c65f-8fcc-4135-a911-de09ff961ba6" providerId="ADAL" clId="{DB76A454-CA7E-43DA-A3C8-F3A21A0D4F5E}" dt="2019-11-01T20:14:38.523" v="1228" actId="20577"/>
      <pc:docMkLst>
        <pc:docMk/>
      </pc:docMkLst>
      <pc:sldChg chg="modSp">
        <pc:chgData name="Shah, Sagar K" userId="fa50c65f-8fcc-4135-a911-de09ff961ba6" providerId="ADAL" clId="{DB76A454-CA7E-43DA-A3C8-F3A21A0D4F5E}" dt="2019-11-01T20:09:30.935" v="991" actId="20577"/>
        <pc:sldMkLst>
          <pc:docMk/>
          <pc:sldMk cId="1571987886" sldId="257"/>
        </pc:sldMkLst>
        <pc:spChg chg="mod">
          <ac:chgData name="Shah, Sagar K" userId="fa50c65f-8fcc-4135-a911-de09ff961ba6" providerId="ADAL" clId="{DB76A454-CA7E-43DA-A3C8-F3A21A0D4F5E}" dt="2019-11-01T20:09:30.935" v="991" actId="20577"/>
          <ac:spMkLst>
            <pc:docMk/>
            <pc:sldMk cId="1571987886" sldId="257"/>
            <ac:spMk id="2" creationId="{00000000-0000-0000-0000-000000000000}"/>
          </ac:spMkLst>
        </pc:spChg>
      </pc:sldChg>
      <pc:sldChg chg="modSp">
        <pc:chgData name="Shah, Sagar K" userId="fa50c65f-8fcc-4135-a911-de09ff961ba6" providerId="ADAL" clId="{DB76A454-CA7E-43DA-A3C8-F3A21A0D4F5E}" dt="2019-11-01T19:31:02.869" v="718" actId="20577"/>
        <pc:sldMkLst>
          <pc:docMk/>
          <pc:sldMk cId="2532322480" sldId="258"/>
        </pc:sldMkLst>
        <pc:spChg chg="mod">
          <ac:chgData name="Shah, Sagar K" userId="fa50c65f-8fcc-4135-a911-de09ff961ba6" providerId="ADAL" clId="{DB76A454-CA7E-43DA-A3C8-F3A21A0D4F5E}" dt="2019-11-01T19:31:02.869" v="718" actId="20577"/>
          <ac:spMkLst>
            <pc:docMk/>
            <pc:sldMk cId="2532322480" sldId="258"/>
            <ac:spMk id="3" creationId="{00000000-0000-0000-0000-000000000000}"/>
          </ac:spMkLst>
        </pc:spChg>
      </pc:sldChg>
      <pc:sldChg chg="addSp delSp modSp">
        <pc:chgData name="Shah, Sagar K" userId="fa50c65f-8fcc-4135-a911-de09ff961ba6" providerId="ADAL" clId="{DB76A454-CA7E-43DA-A3C8-F3A21A0D4F5E}" dt="2019-11-01T19:34:43.163" v="969" actId="1076"/>
        <pc:sldMkLst>
          <pc:docMk/>
          <pc:sldMk cId="365116116" sldId="259"/>
        </pc:sldMkLst>
        <pc:spChg chg="mod">
          <ac:chgData name="Shah, Sagar K" userId="fa50c65f-8fcc-4135-a911-de09ff961ba6" providerId="ADAL" clId="{DB76A454-CA7E-43DA-A3C8-F3A21A0D4F5E}" dt="2019-11-01T19:32:30.705" v="963" actId="20577"/>
          <ac:spMkLst>
            <pc:docMk/>
            <pc:sldMk cId="365116116" sldId="259"/>
            <ac:spMk id="3" creationId="{00000000-0000-0000-0000-000000000000}"/>
          </ac:spMkLst>
        </pc:spChg>
        <pc:picChg chg="add mod">
          <ac:chgData name="Shah, Sagar K" userId="fa50c65f-8fcc-4135-a911-de09ff961ba6" providerId="ADAL" clId="{DB76A454-CA7E-43DA-A3C8-F3A21A0D4F5E}" dt="2019-11-01T19:34:43.163" v="969" actId="1076"/>
          <ac:picMkLst>
            <pc:docMk/>
            <pc:sldMk cId="365116116" sldId="259"/>
            <ac:picMk id="4" creationId="{311B37F7-8F87-4A0F-A262-39319D39D997}"/>
          </ac:picMkLst>
        </pc:picChg>
        <pc:picChg chg="del">
          <ac:chgData name="Shah, Sagar K" userId="fa50c65f-8fcc-4135-a911-de09ff961ba6" providerId="ADAL" clId="{DB76A454-CA7E-43DA-A3C8-F3A21A0D4F5E}" dt="2019-11-01T19:32:39.810" v="964" actId="478"/>
          <ac:picMkLst>
            <pc:docMk/>
            <pc:sldMk cId="365116116" sldId="259"/>
            <ac:picMk id="5" creationId="{AD642C35-4640-40CD-928F-AD334DF7B653}"/>
          </ac:picMkLst>
        </pc:picChg>
      </pc:sldChg>
      <pc:sldChg chg="modSp">
        <pc:chgData name="Shah, Sagar K" userId="fa50c65f-8fcc-4135-a911-de09ff961ba6" providerId="ADAL" clId="{DB76A454-CA7E-43DA-A3C8-F3A21A0D4F5E}" dt="2019-11-01T20:14:38.523" v="1228" actId="20577"/>
        <pc:sldMkLst>
          <pc:docMk/>
          <pc:sldMk cId="1090551260" sldId="260"/>
        </pc:sldMkLst>
        <pc:spChg chg="mod">
          <ac:chgData name="Shah, Sagar K" userId="fa50c65f-8fcc-4135-a911-de09ff961ba6" providerId="ADAL" clId="{DB76A454-CA7E-43DA-A3C8-F3A21A0D4F5E}" dt="2019-11-01T20:14:38.523" v="1228" actId="20577"/>
          <ac:spMkLst>
            <pc:docMk/>
            <pc:sldMk cId="1090551260" sldId="260"/>
            <ac:spMk id="3" creationId="{00000000-0000-0000-0000-000000000000}"/>
          </ac:spMkLst>
        </pc:spChg>
      </pc:sldChg>
      <pc:sldChg chg="addSp delSp modSp add">
        <pc:chgData name="Shah, Sagar K" userId="fa50c65f-8fcc-4135-a911-de09ff961ba6" providerId="ADAL" clId="{DB76A454-CA7E-43DA-A3C8-F3A21A0D4F5E}" dt="2019-11-01T20:08:29.714" v="984" actId="1076"/>
        <pc:sldMkLst>
          <pc:docMk/>
          <pc:sldMk cId="2527385086" sldId="261"/>
        </pc:sldMkLst>
        <pc:spChg chg="del">
          <ac:chgData name="Shah, Sagar K" userId="fa50c65f-8fcc-4135-a911-de09ff961ba6" providerId="ADAL" clId="{DB76A454-CA7E-43DA-A3C8-F3A21A0D4F5E}" dt="2019-11-01T20:08:11.905" v="979" actId="478"/>
          <ac:spMkLst>
            <pc:docMk/>
            <pc:sldMk cId="2527385086" sldId="261"/>
            <ac:spMk id="2" creationId="{D532DC9B-EB93-4642-96D9-8BDCC337203C}"/>
          </ac:spMkLst>
        </pc:spChg>
        <pc:spChg chg="mod">
          <ac:chgData name="Shah, Sagar K" userId="fa50c65f-8fcc-4135-a911-de09ff961ba6" providerId="ADAL" clId="{DB76A454-CA7E-43DA-A3C8-F3A21A0D4F5E}" dt="2019-11-01T20:08:16.721" v="980" actId="1076"/>
          <ac:spMkLst>
            <pc:docMk/>
            <pc:sldMk cId="2527385086" sldId="261"/>
            <ac:spMk id="3" creationId="{EA72F7FC-4A73-4FF2-983E-A15596BDD54D}"/>
          </ac:spMkLst>
        </pc:spChg>
        <pc:picChg chg="add mod">
          <ac:chgData name="Shah, Sagar K" userId="fa50c65f-8fcc-4135-a911-de09ff961ba6" providerId="ADAL" clId="{DB76A454-CA7E-43DA-A3C8-F3A21A0D4F5E}" dt="2019-11-01T20:08:29.714" v="984" actId="1076"/>
          <ac:picMkLst>
            <pc:docMk/>
            <pc:sldMk cId="2527385086" sldId="261"/>
            <ac:picMk id="5" creationId="{DB7EAEC5-3905-4CCE-AB0E-7CBF3376CAE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4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2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8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9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3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4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05DE-14ED-4846-8D18-6D907819C0F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7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Applicability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Consequences</a:t>
            </a:r>
          </a:p>
        </p:txBody>
      </p:sp>
    </p:spTree>
    <p:extLst>
      <p:ext uri="{BB962C8B-B14F-4D97-AF65-F5344CB8AC3E}">
        <p14:creationId xmlns:p14="http://schemas.microsoft.com/office/powerpoint/2010/main" val="157198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662"/>
            <a:ext cx="10515600" cy="4351338"/>
          </a:xfrm>
        </p:spPr>
        <p:txBody>
          <a:bodyPr/>
          <a:lstStyle/>
          <a:p>
            <a:r>
              <a:rPr lang="en-US" dirty="0"/>
              <a:t>Intent</a:t>
            </a:r>
          </a:p>
          <a:p>
            <a:pPr lvl="1"/>
            <a:r>
              <a:rPr lang="en-US" dirty="0"/>
              <a:t>Separate the construction of a complex object from its representation so that the same construction process can create different representations.</a:t>
            </a:r>
          </a:p>
          <a:p>
            <a:pPr lvl="1"/>
            <a:endParaRPr lang="en-US" dirty="0"/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Consider an example where a house is to be built. Each house can be built differently by building different components of the house separately using different build methods. A set of these build methods can be called by a constructor class that would call all those builder methods specific to that type in a particular order and return a built house object.</a:t>
            </a:r>
          </a:p>
        </p:txBody>
      </p:sp>
    </p:spTree>
    <p:extLst>
      <p:ext uri="{BB962C8B-B14F-4D97-AF65-F5344CB8AC3E}">
        <p14:creationId xmlns:p14="http://schemas.microsoft.com/office/powerpoint/2010/main" val="253232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44" y="902836"/>
            <a:ext cx="10515600" cy="4351338"/>
          </a:xfrm>
        </p:spPr>
        <p:txBody>
          <a:bodyPr/>
          <a:lstStyle/>
          <a:p>
            <a:r>
              <a:rPr lang="en-US" dirty="0"/>
              <a:t>Applicability</a:t>
            </a:r>
          </a:p>
          <a:p>
            <a:pPr lvl="1"/>
            <a:r>
              <a:rPr lang="en-US" dirty="0"/>
              <a:t>Need to isolate knowledge of the creation of a complex object from its parts.</a:t>
            </a:r>
          </a:p>
          <a:p>
            <a:pPr lvl="1"/>
            <a:r>
              <a:rPr lang="en-US" dirty="0"/>
              <a:t>Need to allow different implementations/interfaces of an object’s parts.</a:t>
            </a:r>
          </a:p>
          <a:p>
            <a:r>
              <a:rPr lang="en-US" dirty="0"/>
              <a:t>Structure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B37F7-8F87-4A0F-A262-39319D39D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37" y="2976664"/>
            <a:ext cx="8320526" cy="311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83599"/>
            <a:ext cx="9667673" cy="4351338"/>
          </a:xfrm>
        </p:spPr>
        <p:txBody>
          <a:bodyPr>
            <a:normAutofit/>
          </a:bodyPr>
          <a:lstStyle/>
          <a:p>
            <a:r>
              <a:rPr lang="en-US" dirty="0"/>
              <a:t>Consequences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dirty="0"/>
              <a:t>Can vary product’s internal representation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dirty="0"/>
              <a:t>Isolates code for construction and representation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dirty="0"/>
              <a:t>Finer control over the construction process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/>
              <a:t>Can involve lots of classes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Builder interface should be general enough for all kind of concrete builder</a:t>
            </a:r>
          </a:p>
          <a:p>
            <a:pPr lvl="1"/>
            <a:r>
              <a:rPr lang="en-US" dirty="0"/>
              <a:t>Several implementations are wired together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5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F7FC-4A73-4FF2-983E-A15596BDD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411" y="1008502"/>
            <a:ext cx="10515600" cy="4351338"/>
          </a:xfrm>
        </p:spPr>
        <p:txBody>
          <a:bodyPr/>
          <a:lstStyle/>
          <a:p>
            <a:r>
              <a:rPr lang="en-IN" dirty="0"/>
              <a:t>Class diagram of example application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EAEC5-3905-4CCE-AB0E-7CBF3376C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36" y="1906963"/>
            <a:ext cx="7859127" cy="406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8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170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Builder Pattern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Shah</dc:creator>
  <cp:lastModifiedBy>Shah, Sagar K</cp:lastModifiedBy>
  <cp:revision>10</cp:revision>
  <dcterms:created xsi:type="dcterms:W3CDTF">2019-08-28T16:48:02Z</dcterms:created>
  <dcterms:modified xsi:type="dcterms:W3CDTF">2019-11-01T20:14:44Z</dcterms:modified>
</cp:coreProperties>
</file>