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0DD24C-1B8F-434A-AA4A-E408C90A38F9}" v="1" dt="2019-10-29T00:06:19.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D305DE-14ED-4846-8D18-6D907819C0F2}"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331640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55873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438429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71628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D305DE-14ED-4846-8D18-6D907819C0F2}"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73059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D305DE-14ED-4846-8D18-6D907819C0F2}"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19463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D305DE-14ED-4846-8D18-6D907819C0F2}" type="datetimeFigureOut">
              <a:rPr lang="en-US" smtClean="0"/>
              <a:t>10/28/2019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8535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D305DE-14ED-4846-8D18-6D907819C0F2}" type="datetimeFigureOut">
              <a:rPr lang="en-US" smtClean="0"/>
              <a:t>10/28/2019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085761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D305DE-14ED-4846-8D18-6D907819C0F2}" type="datetimeFigureOut">
              <a:rPr lang="en-US" smtClean="0"/>
              <a:t>10/28/2019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5338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D305DE-14ED-4846-8D18-6D907819C0F2}"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08274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D305DE-14ED-4846-8D18-6D907819C0F2}"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8323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305DE-14ED-4846-8D18-6D907819C0F2}" type="datetimeFigureOut">
              <a:rPr lang="en-US" smtClean="0"/>
              <a:t>10/28/2019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DA163-DF3E-4A35-B4C4-817D1243F589}" type="slidenum">
              <a:rPr lang="en-US" smtClean="0"/>
              <a:t>‹#›</a:t>
            </a:fld>
            <a:endParaRPr lang="en-US"/>
          </a:p>
        </p:txBody>
      </p:sp>
    </p:spTree>
    <p:extLst>
      <p:ext uri="{BB962C8B-B14F-4D97-AF65-F5344CB8AC3E}">
        <p14:creationId xmlns:p14="http://schemas.microsoft.com/office/powerpoint/2010/main" val="2261475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157198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Compose objects into tree structure to represent part-whole hierarchies. Composite lets client treat individual objects and compositions of object uniformly.</a:t>
            </a:r>
          </a:p>
          <a:p>
            <a:pPr lvl="1"/>
            <a:endParaRPr lang="en-US" dirty="0"/>
          </a:p>
          <a:p>
            <a:r>
              <a:rPr lang="en-US" dirty="0"/>
              <a:t>Motivation</a:t>
            </a:r>
          </a:p>
          <a:p>
            <a:pPr lvl="1"/>
            <a:r>
              <a:rPr lang="en-US" dirty="0"/>
              <a:t>Often primitive objects and container objects have to be treated differently, even if most of the time the user treats them identically. This makes the application complex. Composite pattern removes that necessity for the client code.</a:t>
            </a:r>
          </a:p>
        </p:txBody>
      </p:sp>
    </p:spTree>
    <p:extLst>
      <p:ext uri="{BB962C8B-B14F-4D97-AF65-F5344CB8AC3E}">
        <p14:creationId xmlns:p14="http://schemas.microsoft.com/office/powerpoint/2010/main" val="253232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a:t>Applicability</a:t>
            </a:r>
          </a:p>
          <a:p>
            <a:pPr lvl="1"/>
            <a:r>
              <a:rPr lang="en-US"/>
              <a:t>Objects must be composed recursively</a:t>
            </a:r>
          </a:p>
          <a:p>
            <a:pPr lvl="1"/>
            <a:r>
              <a:rPr lang="en-US"/>
              <a:t>No distinction between individual and composed elements i.e. objects in structure can be treated uniformly.</a:t>
            </a:r>
          </a:p>
          <a:p>
            <a:r>
              <a:rPr lang="en-US"/>
              <a:t>Structure</a:t>
            </a:r>
          </a:p>
          <a:p>
            <a:pPr lvl="1"/>
            <a:endParaRPr lang="en-US"/>
          </a:p>
          <a:p>
            <a:pPr lvl="1"/>
            <a:endParaRPr lang="en-US" dirty="0"/>
          </a:p>
        </p:txBody>
      </p:sp>
      <p:pic>
        <p:nvPicPr>
          <p:cNvPr id="5" name="Picture 4">
            <a:extLst>
              <a:ext uri="{FF2B5EF4-FFF2-40B4-BE49-F238E27FC236}">
                <a16:creationId xmlns:a16="http://schemas.microsoft.com/office/drawing/2014/main" id="{AD642C35-4640-40CD-928F-AD334DF7B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639" y="3429000"/>
            <a:ext cx="9086519" cy="2598674"/>
          </a:xfrm>
          <a:prstGeom prst="rect">
            <a:avLst/>
          </a:prstGeom>
        </p:spPr>
      </p:pic>
    </p:spTree>
    <p:extLst>
      <p:ext uri="{BB962C8B-B14F-4D97-AF65-F5344CB8AC3E}">
        <p14:creationId xmlns:p14="http://schemas.microsoft.com/office/powerpoint/2010/main" val="36511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9"/>
            <a:ext cx="9667673" cy="4351338"/>
          </a:xfrm>
        </p:spPr>
        <p:txBody>
          <a:bodyPr>
            <a:normAutofit lnSpcReduction="10000"/>
          </a:bodyPr>
          <a:lstStyle/>
          <a:p>
            <a:r>
              <a:rPr lang="en-US" dirty="0"/>
              <a:t>Consequences</a:t>
            </a:r>
          </a:p>
          <a:p>
            <a:pPr lvl="1">
              <a:buFont typeface="Calibri" panose="020F0502020204030204" pitchFamily="34" charset="0"/>
              <a:buChar char="+"/>
            </a:pPr>
            <a:r>
              <a:rPr lang="en-US" dirty="0"/>
              <a:t>Consistency: Components are treated the same irrespective of the composition</a:t>
            </a:r>
          </a:p>
          <a:p>
            <a:pPr lvl="1">
              <a:buFont typeface="Calibri" panose="020F0502020204030204" pitchFamily="34" charset="0"/>
              <a:buChar char="+"/>
            </a:pPr>
            <a:r>
              <a:rPr lang="en-US" dirty="0"/>
              <a:t>Flexibility: New subclasses can work wherever the old ones do</a:t>
            </a:r>
          </a:p>
          <a:p>
            <a:pPr lvl="1">
              <a:buFont typeface="Calibri" panose="020F0502020204030204" pitchFamily="34" charset="0"/>
              <a:buChar char="-"/>
            </a:pPr>
            <a:r>
              <a:rPr lang="en-US" dirty="0"/>
              <a:t>Sharing components: Sharing component is difficult when a component has more than one parent</a:t>
            </a:r>
          </a:p>
          <a:p>
            <a:pPr lvl="1">
              <a:buFont typeface="Calibri" panose="020F0502020204030204" pitchFamily="34" charset="0"/>
              <a:buChar char="-"/>
            </a:pPr>
            <a:r>
              <a:rPr lang="en-US" dirty="0"/>
              <a:t>Overhead: Restrictive as the number of objects increase.</a:t>
            </a:r>
          </a:p>
          <a:p>
            <a:r>
              <a:rPr lang="en-US" dirty="0"/>
              <a:t>Implementation</a:t>
            </a:r>
          </a:p>
          <a:p>
            <a:pPr lvl="1"/>
            <a:r>
              <a:rPr lang="en-US" dirty="0"/>
              <a:t>Components knowledge of parents</a:t>
            </a:r>
          </a:p>
          <a:p>
            <a:pPr lvl="1"/>
            <a:r>
              <a:rPr lang="en-US" dirty="0"/>
              <a:t>Uniform interface for both composites and leaves?</a:t>
            </a:r>
          </a:p>
          <a:p>
            <a:pPr lvl="1"/>
            <a:r>
              <a:rPr lang="en-US" dirty="0"/>
              <a:t>Maximizing the component interface</a:t>
            </a:r>
          </a:p>
          <a:p>
            <a:pPr lvl="1"/>
            <a:endParaRPr lang="en-US" dirty="0"/>
          </a:p>
        </p:txBody>
      </p:sp>
    </p:spTree>
    <p:extLst>
      <p:ext uri="{BB962C8B-B14F-4D97-AF65-F5344CB8AC3E}">
        <p14:creationId xmlns:p14="http://schemas.microsoft.com/office/powerpoint/2010/main" val="1090551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2773</TotalTime>
  <Words>162</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Composite Pattern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Shah</dc:creator>
  <cp:lastModifiedBy>Shah, Sagar K</cp:lastModifiedBy>
  <cp:revision>10</cp:revision>
  <dcterms:created xsi:type="dcterms:W3CDTF">2019-08-28T16:48:02Z</dcterms:created>
  <dcterms:modified xsi:type="dcterms:W3CDTF">2019-10-29T00:31:10Z</dcterms:modified>
</cp:coreProperties>
</file>