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11379-8854-4877-A025-3E28BE7067E0}" v="6" dt="2019-11-01T00:00:1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8EE11379-8854-4877-A025-3E28BE7067E0}"/>
    <pc:docChg chg="undo custSel mod addSld modSld">
      <pc:chgData name="Shah, Sagar K" userId="fa50c65f-8fcc-4135-a911-de09ff961ba6" providerId="ADAL" clId="{8EE11379-8854-4877-A025-3E28BE7067E0}" dt="2019-11-01T00:00:31.840" v="907" actId="20577"/>
      <pc:docMkLst>
        <pc:docMk/>
      </pc:docMkLst>
      <pc:sldChg chg="modSp">
        <pc:chgData name="Shah, Sagar K" userId="fa50c65f-8fcc-4135-a911-de09ff961ba6" providerId="ADAL" clId="{8EE11379-8854-4877-A025-3E28BE7067E0}" dt="2019-10-31T22:51:15.736" v="22" actId="20577"/>
        <pc:sldMkLst>
          <pc:docMk/>
          <pc:sldMk cId="1571987886" sldId="257"/>
        </pc:sldMkLst>
        <pc:spChg chg="mod">
          <ac:chgData name="Shah, Sagar K" userId="fa50c65f-8fcc-4135-a911-de09ff961ba6" providerId="ADAL" clId="{8EE11379-8854-4877-A025-3E28BE7067E0}" dt="2019-10-31T22:51:15.736" v="22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8EE11379-8854-4877-A025-3E28BE7067E0}" dt="2019-10-31T23:57:21.001" v="830" actId="20577"/>
        <pc:sldMkLst>
          <pc:docMk/>
          <pc:sldMk cId="2532322480" sldId="258"/>
        </pc:sldMkLst>
        <pc:spChg chg="mod">
          <ac:chgData name="Shah, Sagar K" userId="fa50c65f-8fcc-4135-a911-de09ff961ba6" providerId="ADAL" clId="{8EE11379-8854-4877-A025-3E28BE7067E0}" dt="2019-10-31T23:57:21.001" v="830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8EE11379-8854-4877-A025-3E28BE7067E0}" dt="2019-10-31T23:25:31.435" v="156" actId="1076"/>
        <pc:sldMkLst>
          <pc:docMk/>
          <pc:sldMk cId="365116116" sldId="259"/>
        </pc:sldMkLst>
        <pc:spChg chg="mod">
          <ac:chgData name="Shah, Sagar K" userId="fa50c65f-8fcc-4135-a911-de09ff961ba6" providerId="ADAL" clId="{8EE11379-8854-4877-A025-3E28BE7067E0}" dt="2019-10-31T23:15:58.901" v="151" actId="20577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8EE11379-8854-4877-A025-3E28BE7067E0}" dt="2019-10-31T23:25:31.435" v="156" actId="1076"/>
          <ac:picMkLst>
            <pc:docMk/>
            <pc:sldMk cId="365116116" sldId="259"/>
            <ac:picMk id="4" creationId="{3606C54A-B9E9-4487-BF82-063AE69B7676}"/>
          </ac:picMkLst>
        </pc:picChg>
        <pc:picChg chg="del">
          <ac:chgData name="Shah, Sagar K" userId="fa50c65f-8fcc-4135-a911-de09ff961ba6" providerId="ADAL" clId="{8EE11379-8854-4877-A025-3E28BE7067E0}" dt="2019-10-31T23:16:32.544" v="152" actId="478"/>
          <ac:picMkLst>
            <pc:docMk/>
            <pc:sldMk cId="365116116" sldId="259"/>
            <ac:picMk id="5" creationId="{AD642C35-4640-40CD-928F-AD334DF7B653}"/>
          </ac:picMkLst>
        </pc:picChg>
      </pc:sldChg>
      <pc:sldChg chg="addSp delSp modSp mod setBg">
        <pc:chgData name="Shah, Sagar K" userId="fa50c65f-8fcc-4135-a911-de09ff961ba6" providerId="ADAL" clId="{8EE11379-8854-4877-A025-3E28BE7067E0}" dt="2019-10-31T23:55:31.416" v="663" actId="20577"/>
        <pc:sldMkLst>
          <pc:docMk/>
          <pc:sldMk cId="1090551260" sldId="260"/>
        </pc:sldMkLst>
        <pc:spChg chg="mod">
          <ac:chgData name="Shah, Sagar K" userId="fa50c65f-8fcc-4135-a911-de09ff961ba6" providerId="ADAL" clId="{8EE11379-8854-4877-A025-3E28BE7067E0}" dt="2019-10-31T23:55:31.416" v="663" actId="20577"/>
          <ac:spMkLst>
            <pc:docMk/>
            <pc:sldMk cId="1090551260" sldId="260"/>
            <ac:spMk id="3" creationId="{00000000-0000-0000-0000-000000000000}"/>
          </ac:spMkLst>
        </pc:spChg>
        <pc:spChg chg="add del">
          <ac:chgData name="Shah, Sagar K" userId="fa50c65f-8fcc-4135-a911-de09ff961ba6" providerId="ADAL" clId="{8EE11379-8854-4877-A025-3E28BE7067E0}" dt="2019-10-31T23:25:48.421" v="158" actId="26606"/>
          <ac:spMkLst>
            <pc:docMk/>
            <pc:sldMk cId="1090551260" sldId="260"/>
            <ac:spMk id="8" creationId="{3B854194-185D-494D-905C-7C7CB2E30F6E}"/>
          </ac:spMkLst>
        </pc:spChg>
        <pc:spChg chg="add del">
          <ac:chgData name="Shah, Sagar K" userId="fa50c65f-8fcc-4135-a911-de09ff961ba6" providerId="ADAL" clId="{8EE11379-8854-4877-A025-3E28BE7067E0}" dt="2019-10-31T23:25:48.421" v="158" actId="26606"/>
          <ac:spMkLst>
            <pc:docMk/>
            <pc:sldMk cId="1090551260" sldId="260"/>
            <ac:spMk id="10" creationId="{B4F5FA0D-0104-4987-8241-EFF7C85B88DE}"/>
          </ac:spMkLst>
        </pc:spChg>
        <pc:picChg chg="add del">
          <ac:chgData name="Shah, Sagar K" userId="fa50c65f-8fcc-4135-a911-de09ff961ba6" providerId="ADAL" clId="{8EE11379-8854-4877-A025-3E28BE7067E0}" dt="2019-10-31T23:25:48.421" v="158" actId="26606"/>
          <ac:picMkLst>
            <pc:docMk/>
            <pc:sldMk cId="1090551260" sldId="260"/>
            <ac:picMk id="12" creationId="{2897127E-6CEF-446C-BE87-93B7C46E49D1}"/>
          </ac:picMkLst>
        </pc:picChg>
      </pc:sldChg>
      <pc:sldChg chg="addSp modSp add">
        <pc:chgData name="Shah, Sagar K" userId="fa50c65f-8fcc-4135-a911-de09ff961ba6" providerId="ADAL" clId="{8EE11379-8854-4877-A025-3E28BE7067E0}" dt="2019-11-01T00:00:31.840" v="907" actId="20577"/>
        <pc:sldMkLst>
          <pc:docMk/>
          <pc:sldMk cId="2550380957" sldId="261"/>
        </pc:sldMkLst>
        <pc:spChg chg="mod">
          <ac:chgData name="Shah, Sagar K" userId="fa50c65f-8fcc-4135-a911-de09ff961ba6" providerId="ADAL" clId="{8EE11379-8854-4877-A025-3E28BE7067E0}" dt="2019-11-01T00:00:31.840" v="907" actId="20577"/>
          <ac:spMkLst>
            <pc:docMk/>
            <pc:sldMk cId="2550380957" sldId="261"/>
            <ac:spMk id="3" creationId="{93C606B8-8178-4BF7-8500-5A18BAA4BADE}"/>
          </ac:spMkLst>
        </pc:spChg>
        <pc:picChg chg="add mod">
          <ac:chgData name="Shah, Sagar K" userId="fa50c65f-8fcc-4135-a911-de09ff961ba6" providerId="ADAL" clId="{8EE11379-8854-4877-A025-3E28BE7067E0}" dt="2019-11-01T00:00:14.522" v="859" actId="1076"/>
          <ac:picMkLst>
            <pc:docMk/>
            <pc:sldMk cId="2550380957" sldId="261"/>
            <ac:picMk id="5" creationId="{4990B562-10A2-4695-8B62-2BBAF24CBD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Given a language, define a representation for its grammar along with an interpreter that uses the representation to interpret sentences in the </a:t>
            </a:r>
            <a:r>
              <a:rPr lang="en-IN" dirty="0"/>
              <a:t>language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Expressing instances of a problem as sentences in a simple language and interpreting them using an interpreter.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the grammar is simple and relatively stable</a:t>
            </a:r>
          </a:p>
          <a:p>
            <a:pPr lvl="1"/>
            <a:r>
              <a:rPr lang="en-US" dirty="0"/>
              <a:t>Efficiency is not a critical concern.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6C54A-B9E9-4487-BF82-063AE69B7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20" y="3048352"/>
            <a:ext cx="5901459" cy="3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Extensibility: Easy to change and extend the grammar.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Ease of grammar implementation: Implementing the grammar is easy too.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Complex grammar: Complex grammar are hard to maintain.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For each subclass create an interpret operation to match the given context.</a:t>
            </a:r>
          </a:p>
          <a:p>
            <a:pPr lvl="1"/>
            <a:r>
              <a:rPr lang="en-US" dirty="0"/>
              <a:t>Use a class to represent each grammar rule.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C95E-3D38-4BD0-9DEB-6962351E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06B8-8178-4BF7-8500-5A18BAA4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diagram of example application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B562-10A2-4695-8B62-2BBAF24C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2" y="2952103"/>
            <a:ext cx="7524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129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Interpreter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2019-11-01T20:08:40Z</dcterms:modified>
</cp:coreProperties>
</file>