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A001E-47B8-4AEB-9584-F34B747E3AAA}" v="4" dt="2019-11-28T01:47:0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8D9A001E-47B8-4AEB-9584-F34B747E3AAA}"/>
    <pc:docChg chg="undo custSel modSld">
      <pc:chgData name="Shah, Sagar K" userId="fa50c65f-8fcc-4135-a911-de09ff961ba6" providerId="ADAL" clId="{8D9A001E-47B8-4AEB-9584-F34B747E3AAA}" dt="2019-11-28T02:05:30.046" v="1149" actId="20577"/>
      <pc:docMkLst>
        <pc:docMk/>
      </pc:docMkLst>
      <pc:sldChg chg="modSp">
        <pc:chgData name="Shah, Sagar K" userId="fa50c65f-8fcc-4135-a911-de09ff961ba6" providerId="ADAL" clId="{8D9A001E-47B8-4AEB-9584-F34B747E3AAA}" dt="2019-11-28T02:05:30.046" v="1149" actId="20577"/>
        <pc:sldMkLst>
          <pc:docMk/>
          <pc:sldMk cId="1571987886" sldId="257"/>
        </pc:sldMkLst>
        <pc:spChg chg="mod">
          <ac:chgData name="Shah, Sagar K" userId="fa50c65f-8fcc-4135-a911-de09ff961ba6" providerId="ADAL" clId="{8D9A001E-47B8-4AEB-9584-F34B747E3AAA}" dt="2019-11-28T01:43:29.451" v="7" actId="20577"/>
          <ac:spMkLst>
            <pc:docMk/>
            <pc:sldMk cId="1571987886" sldId="257"/>
            <ac:spMk id="2" creationId="{00000000-0000-0000-0000-000000000000}"/>
          </ac:spMkLst>
        </pc:spChg>
        <pc:spChg chg="mod">
          <ac:chgData name="Shah, Sagar K" userId="fa50c65f-8fcc-4135-a911-de09ff961ba6" providerId="ADAL" clId="{8D9A001E-47B8-4AEB-9584-F34B747E3AAA}" dt="2019-11-28T02:05:30.046" v="1149" actId="20577"/>
          <ac:spMkLst>
            <pc:docMk/>
            <pc:sldMk cId="1571987886" sldId="257"/>
            <ac:spMk id="3" creationId="{00000000-0000-0000-0000-000000000000}"/>
          </ac:spMkLst>
        </pc:spChg>
      </pc:sldChg>
      <pc:sldChg chg="modSp">
        <pc:chgData name="Shah, Sagar K" userId="fa50c65f-8fcc-4135-a911-de09ff961ba6" providerId="ADAL" clId="{8D9A001E-47B8-4AEB-9584-F34B747E3AAA}" dt="2019-11-28T01:47:08.451" v="2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8D9A001E-47B8-4AEB-9584-F34B747E3AAA}" dt="2019-11-28T01:47:08.451" v="2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8D9A001E-47B8-4AEB-9584-F34B747E3AAA}" dt="2019-11-28T01:50:06.745" v="369" actId="1076"/>
        <pc:sldMkLst>
          <pc:docMk/>
          <pc:sldMk cId="365116116" sldId="259"/>
        </pc:sldMkLst>
        <pc:spChg chg="mod">
          <ac:chgData name="Shah, Sagar K" userId="fa50c65f-8fcc-4135-a911-de09ff961ba6" providerId="ADAL" clId="{8D9A001E-47B8-4AEB-9584-F34B747E3AAA}" dt="2019-11-28T01:50:06.745" v="369" actId="1076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8D9A001E-47B8-4AEB-9584-F34B747E3AAA}" dt="2019-11-28T01:50:02.326" v="368" actId="1076"/>
          <ac:picMkLst>
            <pc:docMk/>
            <pc:sldMk cId="365116116" sldId="259"/>
            <ac:picMk id="4" creationId="{05D26E77-A171-4137-A5B1-ED7BD31E1E7B}"/>
          </ac:picMkLst>
        </pc:picChg>
        <pc:picChg chg="del">
          <ac:chgData name="Shah, Sagar K" userId="fa50c65f-8fcc-4135-a911-de09ff961ba6" providerId="ADAL" clId="{8D9A001E-47B8-4AEB-9584-F34B747E3AAA}" dt="2019-11-28T01:44:20.243" v="16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8D9A001E-47B8-4AEB-9584-F34B747E3AAA}" dt="2019-11-28T02:04:54.619" v="1127" actId="1076"/>
        <pc:sldMkLst>
          <pc:docMk/>
          <pc:sldMk cId="1090551260" sldId="260"/>
        </pc:sldMkLst>
        <pc:spChg chg="mod">
          <ac:chgData name="Shah, Sagar K" userId="fa50c65f-8fcc-4135-a911-de09ff961ba6" providerId="ADAL" clId="{8D9A001E-47B8-4AEB-9584-F34B747E3AAA}" dt="2019-11-28T02:04:54.619" v="1127" actId="1076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8D9A001E-47B8-4AEB-9584-F34B747E3AAA}" dt="2019-11-28T02:05:10.492" v="1132" actId="1076"/>
        <pc:sldMkLst>
          <pc:docMk/>
          <pc:sldMk cId="4021446940" sldId="261"/>
        </pc:sldMkLst>
        <pc:spChg chg="del">
          <ac:chgData name="Shah, Sagar K" userId="fa50c65f-8fcc-4135-a911-de09ff961ba6" providerId="ADAL" clId="{8D9A001E-47B8-4AEB-9584-F34B747E3AAA}" dt="2019-11-28T01:43:51.139" v="14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8D9A001E-47B8-4AEB-9584-F34B747E3AAA}" dt="2019-11-28T01:43:55.038" v="15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8D9A001E-47B8-4AEB-9584-F34B747E3AAA}" dt="2019-11-28T01:43:38.998" v="8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8D9A001E-47B8-4AEB-9584-F34B747E3AAA}" dt="2019-11-28T02:05:10.492" v="1132" actId="1076"/>
          <ac:picMkLst>
            <pc:docMk/>
            <pc:sldMk cId="4021446940" sldId="261"/>
            <ac:picMk id="6" creationId="{BDD56BFC-2CAD-437B-B89B-FCFAC03B48A4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  <a:p>
            <a:r>
              <a:rPr lang="en-US" dirty="0"/>
              <a:t>Current Example 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Provide a unified interface to a set of interfaces in a subsystem. Facade defines a higher-level interface that makes the subsystem easier to use. 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Structuring a system into subsystems helps reduce complexity. A common design goal is to minimize the communication and dependencies between subsystems. One way to achieve this goal is to introduce a </a:t>
            </a:r>
            <a:r>
              <a:rPr lang="en-US" b="1" dirty="0"/>
              <a:t>facade </a:t>
            </a:r>
            <a:r>
              <a:rPr lang="en-US" dirty="0"/>
              <a:t>object that provides a single, simplified interface to the more general facilities of a subsystem.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838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you want to provide a simple interface to a complex subsystem</a:t>
            </a:r>
          </a:p>
          <a:p>
            <a:pPr lvl="1"/>
            <a:r>
              <a:rPr lang="en-US" dirty="0"/>
              <a:t>When there are many dependencies between clients and the implementation classes of an abstraction</a:t>
            </a:r>
          </a:p>
          <a:p>
            <a:pPr lvl="1"/>
            <a:r>
              <a:rPr lang="en-US" dirty="0"/>
              <a:t>When you want to define an entry point to each subsystem level. Dependent subsystems can communicate with each other solely through their facades.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26E77-A171-4137-A5B1-ED7BD31E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9" y="3633186"/>
            <a:ext cx="8069580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076" y="1077852"/>
            <a:ext cx="9717351" cy="4702296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Shielding: Shields clients from subsystem components, thereby reducing the number of objects that clients deal with thus making the subsystem easier to use.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Weak coupling: Promotes weak coupling between the subsystem and its clients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Client-subsystem coupling can be reduced even further by making Façade an abstract class with concrete subclasses for different implementations of a subsystem. </a:t>
            </a:r>
          </a:p>
          <a:p>
            <a:pPr lvl="1"/>
            <a:r>
              <a:rPr lang="en-US" dirty="0"/>
              <a:t>Not all languages support private classes and so making subsystem classes private although useful may not be always possible.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56BFC-2CAD-437B-B89B-FCFAC03B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6" y="2655699"/>
            <a:ext cx="9317933" cy="3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226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Facade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2019-11-28T02:05:34Z</dcterms:modified>
</cp:coreProperties>
</file>