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C43CC3-5DC0-4CED-8F5E-D95A6F75EB6C}" v="5" dt="2019-11-28T00:43:44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, Sagar K" userId="fa50c65f-8fcc-4135-a911-de09ff961ba6" providerId="ADAL" clId="{B8C43CC3-5DC0-4CED-8F5E-D95A6F75EB6C}"/>
    <pc:docChg chg="undo custSel modSld">
      <pc:chgData name="Shah, Sagar K" userId="fa50c65f-8fcc-4135-a911-de09ff961ba6" providerId="ADAL" clId="{B8C43CC3-5DC0-4CED-8F5E-D95A6F75EB6C}" dt="2019-11-28T00:50:52.590" v="1495" actId="12"/>
      <pc:docMkLst>
        <pc:docMk/>
      </pc:docMkLst>
      <pc:sldChg chg="modSp">
        <pc:chgData name="Shah, Sagar K" userId="fa50c65f-8fcc-4135-a911-de09ff961ba6" providerId="ADAL" clId="{B8C43CC3-5DC0-4CED-8F5E-D95A6F75EB6C}" dt="2019-11-27T18:23:39.296" v="12" actId="20577"/>
        <pc:sldMkLst>
          <pc:docMk/>
          <pc:sldMk cId="1571987886" sldId="257"/>
        </pc:sldMkLst>
        <pc:spChg chg="mod">
          <ac:chgData name="Shah, Sagar K" userId="fa50c65f-8fcc-4135-a911-de09ff961ba6" providerId="ADAL" clId="{B8C43CC3-5DC0-4CED-8F5E-D95A6F75EB6C}" dt="2019-11-27T18:23:39.296" v="12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B8C43CC3-5DC0-4CED-8F5E-D95A6F75EB6C}" dt="2019-11-28T00:36:28.476" v="547" actId="20577"/>
        <pc:sldMkLst>
          <pc:docMk/>
          <pc:sldMk cId="2532322480" sldId="258"/>
        </pc:sldMkLst>
        <pc:spChg chg="mod">
          <ac:chgData name="Shah, Sagar K" userId="fa50c65f-8fcc-4135-a911-de09ff961ba6" providerId="ADAL" clId="{B8C43CC3-5DC0-4CED-8F5E-D95A6F75EB6C}" dt="2019-11-28T00:36:28.476" v="547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B8C43CC3-5DC0-4CED-8F5E-D95A6F75EB6C}" dt="2019-11-28T00:38:02.760" v="557" actId="1076"/>
        <pc:sldMkLst>
          <pc:docMk/>
          <pc:sldMk cId="365116116" sldId="259"/>
        </pc:sldMkLst>
        <pc:spChg chg="mod">
          <ac:chgData name="Shah, Sagar K" userId="fa50c65f-8fcc-4135-a911-de09ff961ba6" providerId="ADAL" clId="{B8C43CC3-5DC0-4CED-8F5E-D95A6F75EB6C}" dt="2019-11-28T00:37:54.458" v="555" actId="1076"/>
          <ac:spMkLst>
            <pc:docMk/>
            <pc:sldMk cId="365116116" sldId="259"/>
            <ac:spMk id="3" creationId="{00000000-0000-0000-0000-000000000000}"/>
          </ac:spMkLst>
        </pc:spChg>
        <pc:picChg chg="add mod">
          <ac:chgData name="Shah, Sagar K" userId="fa50c65f-8fcc-4135-a911-de09ff961ba6" providerId="ADAL" clId="{B8C43CC3-5DC0-4CED-8F5E-D95A6F75EB6C}" dt="2019-11-28T00:38:02.760" v="557" actId="1076"/>
          <ac:picMkLst>
            <pc:docMk/>
            <pc:sldMk cId="365116116" sldId="259"/>
            <ac:picMk id="4" creationId="{8324E323-AAF2-41DE-BD7B-37AE7B1F18D6}"/>
          </ac:picMkLst>
        </pc:picChg>
        <pc:picChg chg="del">
          <ac:chgData name="Shah, Sagar K" userId="fa50c65f-8fcc-4135-a911-de09ff961ba6" providerId="ADAL" clId="{B8C43CC3-5DC0-4CED-8F5E-D95A6F75EB6C}" dt="2019-11-28T00:37:36.005" v="548" actId="478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B8C43CC3-5DC0-4CED-8F5E-D95A6F75EB6C}" dt="2019-11-28T00:50:52.590" v="1495" actId="12"/>
        <pc:sldMkLst>
          <pc:docMk/>
          <pc:sldMk cId="1090551260" sldId="260"/>
        </pc:sldMkLst>
        <pc:spChg chg="mod">
          <ac:chgData name="Shah, Sagar K" userId="fa50c65f-8fcc-4135-a911-de09ff961ba6" providerId="ADAL" clId="{B8C43CC3-5DC0-4CED-8F5E-D95A6F75EB6C}" dt="2019-11-28T00:50:52.590" v="1495" actId="12"/>
          <ac:spMkLst>
            <pc:docMk/>
            <pc:sldMk cId="1090551260" sldId="260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B8C43CC3-5DC0-4CED-8F5E-D95A6F75EB6C}" dt="2019-11-28T00:43:57.029" v="1021" actId="1076"/>
        <pc:sldMkLst>
          <pc:docMk/>
          <pc:sldMk cId="4021446940" sldId="261"/>
        </pc:sldMkLst>
        <pc:spChg chg="del">
          <ac:chgData name="Shah, Sagar K" userId="fa50c65f-8fcc-4135-a911-de09ff961ba6" providerId="ADAL" clId="{B8C43CC3-5DC0-4CED-8F5E-D95A6F75EB6C}" dt="2019-11-27T18:24:11.230" v="22" actId="478"/>
          <ac:spMkLst>
            <pc:docMk/>
            <pc:sldMk cId="4021446940" sldId="261"/>
            <ac:spMk id="2" creationId="{1DC456F2-BAF2-41FF-8466-E3B666A730F2}"/>
          </ac:spMkLst>
        </pc:spChg>
        <pc:spChg chg="mod">
          <ac:chgData name="Shah, Sagar K" userId="fa50c65f-8fcc-4135-a911-de09ff961ba6" providerId="ADAL" clId="{B8C43CC3-5DC0-4CED-8F5E-D95A6F75EB6C}" dt="2019-11-27T18:24:16.437" v="23" actId="1076"/>
          <ac:spMkLst>
            <pc:docMk/>
            <pc:sldMk cId="4021446940" sldId="261"/>
            <ac:spMk id="3" creationId="{B36978B6-B347-4710-9025-2B647DA98BEB}"/>
          </ac:spMkLst>
        </pc:spChg>
        <pc:picChg chg="del">
          <ac:chgData name="Shah, Sagar K" userId="fa50c65f-8fcc-4135-a911-de09ff961ba6" providerId="ADAL" clId="{B8C43CC3-5DC0-4CED-8F5E-D95A6F75EB6C}" dt="2019-11-27T18:23:52.010" v="13" actId="478"/>
          <ac:picMkLst>
            <pc:docMk/>
            <pc:sldMk cId="4021446940" sldId="261"/>
            <ac:picMk id="5" creationId="{885C6E2E-1AB8-4B17-A304-BAF3C4258A39}"/>
          </ac:picMkLst>
        </pc:picChg>
        <pc:picChg chg="add del mod">
          <ac:chgData name="Shah, Sagar K" userId="fa50c65f-8fcc-4135-a911-de09ff961ba6" providerId="ADAL" clId="{B8C43CC3-5DC0-4CED-8F5E-D95A6F75EB6C}" dt="2019-11-28T00:43:57.029" v="1021" actId="1076"/>
          <ac:picMkLst>
            <pc:docMk/>
            <pc:sldMk cId="4021446940" sldId="261"/>
            <ac:picMk id="6" creationId="{D6FC5635-C39B-4F73-95B7-9D84BCADB41A}"/>
          </ac:picMkLst>
        </pc:picChg>
        <pc:picChg chg="add del mod">
          <ac:chgData name="Shah, Sagar K" userId="fa50c65f-8fcc-4135-a911-de09ff961ba6" providerId="ADAL" clId="{B8C43CC3-5DC0-4CED-8F5E-D95A6F75EB6C}" dt="2019-11-28T00:43:44.738" v="1015"/>
          <ac:picMkLst>
            <pc:docMk/>
            <pc:sldMk cId="4021446940" sldId="261"/>
            <ac:picMk id="8" creationId="{EBAD1208-F289-41B7-AE7C-93A21C47B6DF}"/>
          </ac:picMkLst>
        </pc:picChg>
      </pc:sldChg>
    </pc:docChg>
  </pc:docChgLst>
  <pc:docChgLst>
    <pc:chgData name="Shah, Sagar K" userId="fa50c65f-8fcc-4135-a911-de09ff961ba6" providerId="ADAL" clId="{4441572C-BF46-4FE3-ACA1-45D5BC6FA3F4}"/>
    <pc:docChg chg="undo redo custSel addSld delSld modSld">
      <pc:chgData name="Shah, Sagar K" userId="fa50c65f-8fcc-4135-a911-de09ff961ba6" providerId="ADAL" clId="{4441572C-BF46-4FE3-ACA1-45D5BC6FA3F4}" dt="2019-11-11T01:54:16.899" v="1091" actId="20577"/>
      <pc:docMkLst>
        <pc:docMk/>
      </pc:docMkLst>
      <pc:sldChg chg="modSp">
        <pc:chgData name="Shah, Sagar K" userId="fa50c65f-8fcc-4135-a911-de09ff961ba6" providerId="ADAL" clId="{4441572C-BF46-4FE3-ACA1-45D5BC6FA3F4}" dt="2019-11-11T00:55:26.730" v="10" actId="20577"/>
        <pc:sldMkLst>
          <pc:docMk/>
          <pc:sldMk cId="1571987886" sldId="257"/>
        </pc:sldMkLst>
        <pc:spChg chg="mod">
          <ac:chgData name="Shah, Sagar K" userId="fa50c65f-8fcc-4135-a911-de09ff961ba6" providerId="ADAL" clId="{4441572C-BF46-4FE3-ACA1-45D5BC6FA3F4}" dt="2019-11-11T00:55:26.730" v="10" actId="20577"/>
          <ac:spMkLst>
            <pc:docMk/>
            <pc:sldMk cId="1571987886" sldId="257"/>
            <ac:spMk id="2" creationId="{00000000-0000-0000-0000-000000000000}"/>
          </ac:spMkLst>
        </pc:spChg>
      </pc:sldChg>
      <pc:sldChg chg="modSp">
        <pc:chgData name="Shah, Sagar K" userId="fa50c65f-8fcc-4135-a911-de09ff961ba6" providerId="ADAL" clId="{4441572C-BF46-4FE3-ACA1-45D5BC6FA3F4}" dt="2019-11-11T01:54:16.899" v="1091" actId="20577"/>
        <pc:sldMkLst>
          <pc:docMk/>
          <pc:sldMk cId="2532322480" sldId="258"/>
        </pc:sldMkLst>
        <pc:spChg chg="mod">
          <ac:chgData name="Shah, Sagar K" userId="fa50c65f-8fcc-4135-a911-de09ff961ba6" providerId="ADAL" clId="{4441572C-BF46-4FE3-ACA1-45D5BC6FA3F4}" dt="2019-11-11T01:54:16.899" v="1091" actId="20577"/>
          <ac:spMkLst>
            <pc:docMk/>
            <pc:sldMk cId="2532322480" sldId="258"/>
            <ac:spMk id="3" creationId="{00000000-0000-0000-0000-000000000000}"/>
          </ac:spMkLst>
        </pc:spChg>
      </pc:sldChg>
      <pc:sldChg chg="addSp delSp modSp">
        <pc:chgData name="Shah, Sagar K" userId="fa50c65f-8fcc-4135-a911-de09ff961ba6" providerId="ADAL" clId="{4441572C-BF46-4FE3-ACA1-45D5BC6FA3F4}" dt="2019-11-11T01:28:42.170" v="422" actId="1076"/>
        <pc:sldMkLst>
          <pc:docMk/>
          <pc:sldMk cId="365116116" sldId="259"/>
        </pc:sldMkLst>
        <pc:spChg chg="mod">
          <ac:chgData name="Shah, Sagar K" userId="fa50c65f-8fcc-4135-a911-de09ff961ba6" providerId="ADAL" clId="{4441572C-BF46-4FE3-ACA1-45D5BC6FA3F4}" dt="2019-11-11T01:28:36.688" v="420" actId="20577"/>
          <ac:spMkLst>
            <pc:docMk/>
            <pc:sldMk cId="365116116" sldId="259"/>
            <ac:spMk id="3" creationId="{00000000-0000-0000-0000-000000000000}"/>
          </ac:spMkLst>
        </pc:spChg>
        <pc:picChg chg="add del mod">
          <ac:chgData name="Shah, Sagar K" userId="fa50c65f-8fcc-4135-a911-de09ff961ba6" providerId="ADAL" clId="{4441572C-BF46-4FE3-ACA1-45D5BC6FA3F4}" dt="2019-11-11T00:56:54.273" v="38" actId="478"/>
          <ac:picMkLst>
            <pc:docMk/>
            <pc:sldMk cId="365116116" sldId="259"/>
            <ac:picMk id="4" creationId="{BFF66952-E5F4-4D53-9372-7D1E2D22E56F}"/>
          </ac:picMkLst>
        </pc:picChg>
        <pc:picChg chg="del">
          <ac:chgData name="Shah, Sagar K" userId="fa50c65f-8fcc-4135-a911-de09ff961ba6" providerId="ADAL" clId="{4441572C-BF46-4FE3-ACA1-45D5BC6FA3F4}" dt="2019-11-11T00:55:44.061" v="11" actId="478"/>
          <ac:picMkLst>
            <pc:docMk/>
            <pc:sldMk cId="365116116" sldId="259"/>
            <ac:picMk id="5" creationId="{AD642C35-4640-40CD-928F-AD334DF7B653}"/>
          </ac:picMkLst>
        </pc:picChg>
        <pc:picChg chg="add mod">
          <ac:chgData name="Shah, Sagar K" userId="fa50c65f-8fcc-4135-a911-de09ff961ba6" providerId="ADAL" clId="{4441572C-BF46-4FE3-ACA1-45D5BC6FA3F4}" dt="2019-11-11T01:28:42.170" v="422" actId="1076"/>
          <ac:picMkLst>
            <pc:docMk/>
            <pc:sldMk cId="365116116" sldId="259"/>
            <ac:picMk id="7" creationId="{E68C4701-31A5-48EA-9025-81134DBB907A}"/>
          </ac:picMkLst>
        </pc:picChg>
      </pc:sldChg>
      <pc:sldChg chg="modSp">
        <pc:chgData name="Shah, Sagar K" userId="fa50c65f-8fcc-4135-a911-de09ff961ba6" providerId="ADAL" clId="{4441572C-BF46-4FE3-ACA1-45D5BC6FA3F4}" dt="2019-11-11T01:38:20.550" v="807" actId="20577"/>
        <pc:sldMkLst>
          <pc:docMk/>
          <pc:sldMk cId="1090551260" sldId="260"/>
        </pc:sldMkLst>
        <pc:spChg chg="mod">
          <ac:chgData name="Shah, Sagar K" userId="fa50c65f-8fcc-4135-a911-de09ff961ba6" providerId="ADAL" clId="{4441572C-BF46-4FE3-ACA1-45D5BC6FA3F4}" dt="2019-11-11T01:38:20.550" v="807" actId="20577"/>
          <ac:spMkLst>
            <pc:docMk/>
            <pc:sldMk cId="1090551260" sldId="260"/>
            <ac:spMk id="3" creationId="{00000000-0000-0000-0000-000000000000}"/>
          </ac:spMkLst>
        </pc:spChg>
      </pc:sldChg>
      <pc:sldChg chg="addSp modSp add">
        <pc:chgData name="Shah, Sagar K" userId="fa50c65f-8fcc-4135-a911-de09ff961ba6" providerId="ADAL" clId="{4441572C-BF46-4FE3-ACA1-45D5BC6FA3F4}" dt="2019-11-11T00:56:39.973" v="37" actId="1076"/>
        <pc:sldMkLst>
          <pc:docMk/>
          <pc:sldMk cId="4021446940" sldId="261"/>
        </pc:sldMkLst>
        <pc:spChg chg="mod">
          <ac:chgData name="Shah, Sagar K" userId="fa50c65f-8fcc-4135-a911-de09ff961ba6" providerId="ADAL" clId="{4441572C-BF46-4FE3-ACA1-45D5BC6FA3F4}" dt="2019-11-11T00:56:32.070" v="33" actId="20577"/>
          <ac:spMkLst>
            <pc:docMk/>
            <pc:sldMk cId="4021446940" sldId="261"/>
            <ac:spMk id="3" creationId="{B36978B6-B347-4710-9025-2B647DA98BEB}"/>
          </ac:spMkLst>
        </pc:spChg>
        <pc:picChg chg="add mod">
          <ac:chgData name="Shah, Sagar K" userId="fa50c65f-8fcc-4135-a911-de09ff961ba6" providerId="ADAL" clId="{4441572C-BF46-4FE3-ACA1-45D5BC6FA3F4}" dt="2019-11-11T00:56:39.973" v="37" actId="1076"/>
          <ac:picMkLst>
            <pc:docMk/>
            <pc:sldMk cId="4021446940" sldId="261"/>
            <ac:picMk id="5" creationId="{885C6E2E-1AB8-4B17-A304-BAF3C4258A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3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6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5DE-14ED-4846-8D18-6D907819C0F2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DA163-DF3E-4A35-B4C4-817D1243F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7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Flyweight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Applicability</a:t>
            </a:r>
          </a:p>
          <a:p>
            <a:r>
              <a:rPr lang="en-US" dirty="0"/>
              <a:t>Structure</a:t>
            </a:r>
          </a:p>
          <a:p>
            <a:r>
              <a:rPr lang="en-US" dirty="0"/>
              <a:t>Consequences</a:t>
            </a:r>
          </a:p>
        </p:txBody>
      </p:sp>
    </p:spTree>
    <p:extLst>
      <p:ext uri="{BB962C8B-B14F-4D97-AF65-F5344CB8AC3E}">
        <p14:creationId xmlns:p14="http://schemas.microsoft.com/office/powerpoint/2010/main" val="157198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662"/>
            <a:ext cx="10515600" cy="4351338"/>
          </a:xfrm>
        </p:spPr>
        <p:txBody>
          <a:bodyPr/>
          <a:lstStyle/>
          <a:p>
            <a:r>
              <a:rPr lang="en-US" dirty="0"/>
              <a:t>Intent</a:t>
            </a:r>
          </a:p>
          <a:p>
            <a:pPr lvl="1"/>
            <a:r>
              <a:rPr lang="en-US" dirty="0"/>
              <a:t>Use sharing to support large numbers of fine-grained objects efficiently.</a:t>
            </a:r>
          </a:p>
          <a:p>
            <a:r>
              <a:rPr lang="en-US" dirty="0"/>
              <a:t>Motivation</a:t>
            </a:r>
          </a:p>
          <a:p>
            <a:pPr lvl="1"/>
            <a:r>
              <a:rPr lang="en-US" dirty="0"/>
              <a:t>Let’s say an object-oriented document editor wants to represent characters as objects to provide greater flexibility. However, this will consume a lot of memory if designed in this way. The flyweight pattern describes sharing of objects to allow their use at fine granularities without prohibitive cost. </a:t>
            </a:r>
          </a:p>
        </p:txBody>
      </p:sp>
    </p:spTree>
    <p:extLst>
      <p:ext uri="{BB962C8B-B14F-4D97-AF65-F5344CB8AC3E}">
        <p14:creationId xmlns:p14="http://schemas.microsoft.com/office/powerpoint/2010/main" val="2532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43" y="659645"/>
            <a:ext cx="10515600" cy="4351338"/>
          </a:xfrm>
        </p:spPr>
        <p:txBody>
          <a:bodyPr/>
          <a:lstStyle/>
          <a:p>
            <a:r>
              <a:rPr lang="en-US" dirty="0"/>
              <a:t>Applicability</a:t>
            </a:r>
          </a:p>
          <a:p>
            <a:pPr lvl="1"/>
            <a:r>
              <a:rPr lang="en-US" dirty="0"/>
              <a:t>When classes define many unrelated operations</a:t>
            </a:r>
          </a:p>
          <a:p>
            <a:pPr lvl="1"/>
            <a:r>
              <a:rPr lang="en-US" dirty="0"/>
              <a:t>Class relationships of objects in the structure rarely change, but the operations on them change often</a:t>
            </a:r>
          </a:p>
          <a:p>
            <a:pPr lvl="1"/>
            <a:r>
              <a:rPr lang="en-US" dirty="0"/>
              <a:t>Algorithms keeps state that is updated during traversal</a:t>
            </a:r>
          </a:p>
          <a:p>
            <a:r>
              <a:rPr lang="en-US" dirty="0"/>
              <a:t>Structure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4E323-AAF2-41DE-BD7B-37AE7B1F1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071" y="3190672"/>
            <a:ext cx="6317858" cy="35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3599"/>
            <a:ext cx="9774678" cy="4896188"/>
          </a:xfrm>
        </p:spPr>
        <p:txBody>
          <a:bodyPr>
            <a:normAutofit/>
          </a:bodyPr>
          <a:lstStyle/>
          <a:p>
            <a:r>
              <a:rPr lang="en-US" dirty="0"/>
              <a:t>Consequences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/>
              <a:t>Space savings: Although flyweights incur run-time costs, a very high number of shared instances can outweigh them.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dirty="0"/>
              <a:t>In a graph with shared leaf nodes, leaf flyweights cannot store a reference to their parent. Rather the parent reference is passed to the flyweight as part of its extrinsic state.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Removing extrinsic state: Removing extrinsic state won’t help reduce storage costs if there are as many different kinds of extrinsic state as there are objects before sharing</a:t>
            </a:r>
          </a:p>
          <a:p>
            <a:pPr lvl="1"/>
            <a:r>
              <a:rPr lang="en-US" dirty="0"/>
              <a:t>Since the objects are shared, a client shouldn’t instantiate them directly but rather use a factory that allows the client to look up objects of their interests</a:t>
            </a:r>
          </a:p>
        </p:txBody>
      </p:sp>
    </p:spTree>
    <p:extLst>
      <p:ext uri="{BB962C8B-B14F-4D97-AF65-F5344CB8AC3E}">
        <p14:creationId xmlns:p14="http://schemas.microsoft.com/office/powerpoint/2010/main" val="109055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78B6-B347-4710-9025-2B647DA9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506"/>
            <a:ext cx="10515600" cy="4351338"/>
          </a:xfrm>
        </p:spPr>
        <p:txBody>
          <a:bodyPr/>
          <a:lstStyle/>
          <a:p>
            <a:r>
              <a:rPr lang="en-IN" dirty="0"/>
              <a:t>Current Example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C5635-C39B-4F73-95B7-9D84BCADB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040" y="1770435"/>
            <a:ext cx="6563920" cy="471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4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217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Flyweight Pattern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Shah</dc:creator>
  <cp:lastModifiedBy>Shah, Sagar K</cp:lastModifiedBy>
  <cp:revision>10</cp:revision>
  <dcterms:created xsi:type="dcterms:W3CDTF">2019-08-28T16:48:02Z</dcterms:created>
  <dcterms:modified xsi:type="dcterms:W3CDTF">2019-11-28T00:50:55Z</dcterms:modified>
</cp:coreProperties>
</file>