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7F6370-AD05-4422-B4CE-F3621FCED62E}" v="11" dt="2019-11-28T01:24:27.0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 Sagar K" userId="fa50c65f-8fcc-4135-a911-de09ff961ba6" providerId="ADAL" clId="{7C7F6370-AD05-4422-B4CE-F3621FCED62E}"/>
    <pc:docChg chg="custSel modSld">
      <pc:chgData name="Shah, Sagar K" userId="fa50c65f-8fcc-4135-a911-de09ff961ba6" providerId="ADAL" clId="{7C7F6370-AD05-4422-B4CE-F3621FCED62E}" dt="2019-11-28T01:37:39.759" v="620" actId="14100"/>
      <pc:docMkLst>
        <pc:docMk/>
      </pc:docMkLst>
      <pc:sldChg chg="modSp">
        <pc:chgData name="Shah, Sagar K" userId="fa50c65f-8fcc-4135-a911-de09ff961ba6" providerId="ADAL" clId="{7C7F6370-AD05-4422-B4CE-F3621FCED62E}" dt="2019-11-28T01:11:14.646" v="16" actId="20577"/>
        <pc:sldMkLst>
          <pc:docMk/>
          <pc:sldMk cId="1571987886" sldId="257"/>
        </pc:sldMkLst>
        <pc:spChg chg="mod">
          <ac:chgData name="Shah, Sagar K" userId="fa50c65f-8fcc-4135-a911-de09ff961ba6" providerId="ADAL" clId="{7C7F6370-AD05-4422-B4CE-F3621FCED62E}" dt="2019-11-28T01:11:14.646" v="16" actId="20577"/>
          <ac:spMkLst>
            <pc:docMk/>
            <pc:sldMk cId="1571987886" sldId="257"/>
            <ac:spMk id="2" creationId="{00000000-0000-0000-0000-000000000000}"/>
          </ac:spMkLst>
        </pc:spChg>
      </pc:sldChg>
      <pc:sldChg chg="modSp">
        <pc:chgData name="Shah, Sagar K" userId="fa50c65f-8fcc-4135-a911-de09ff961ba6" providerId="ADAL" clId="{7C7F6370-AD05-4422-B4CE-F3621FCED62E}" dt="2019-11-28T01:17:37.570" v="43" actId="5793"/>
        <pc:sldMkLst>
          <pc:docMk/>
          <pc:sldMk cId="2532322480" sldId="258"/>
        </pc:sldMkLst>
        <pc:spChg chg="mod">
          <ac:chgData name="Shah, Sagar K" userId="fa50c65f-8fcc-4135-a911-de09ff961ba6" providerId="ADAL" clId="{7C7F6370-AD05-4422-B4CE-F3621FCED62E}" dt="2019-11-28T01:17:37.570" v="43" actId="5793"/>
          <ac:spMkLst>
            <pc:docMk/>
            <pc:sldMk cId="2532322480" sldId="258"/>
            <ac:spMk id="3" creationId="{00000000-0000-0000-0000-000000000000}"/>
          </ac:spMkLst>
        </pc:spChg>
      </pc:sldChg>
      <pc:sldChg chg="addSp delSp modSp">
        <pc:chgData name="Shah, Sagar K" userId="fa50c65f-8fcc-4135-a911-de09ff961ba6" providerId="ADAL" clId="{7C7F6370-AD05-4422-B4CE-F3621FCED62E}" dt="2019-11-28T01:24:54.115" v="74" actId="404"/>
        <pc:sldMkLst>
          <pc:docMk/>
          <pc:sldMk cId="365116116" sldId="259"/>
        </pc:sldMkLst>
        <pc:spChg chg="mod">
          <ac:chgData name="Shah, Sagar K" userId="fa50c65f-8fcc-4135-a911-de09ff961ba6" providerId="ADAL" clId="{7C7F6370-AD05-4422-B4CE-F3621FCED62E}" dt="2019-11-28T01:24:54.115" v="74" actId="404"/>
          <ac:spMkLst>
            <pc:docMk/>
            <pc:sldMk cId="365116116" sldId="259"/>
            <ac:spMk id="3" creationId="{00000000-0000-0000-0000-000000000000}"/>
          </ac:spMkLst>
        </pc:spChg>
        <pc:picChg chg="add del mod">
          <ac:chgData name="Shah, Sagar K" userId="fa50c65f-8fcc-4135-a911-de09ff961ba6" providerId="ADAL" clId="{7C7F6370-AD05-4422-B4CE-F3621FCED62E}" dt="2019-11-28T01:11:52.542" v="25"/>
          <ac:picMkLst>
            <pc:docMk/>
            <pc:sldMk cId="365116116" sldId="259"/>
            <ac:picMk id="4" creationId="{7A1479EF-903B-40E9-8A45-63C4CD54FD50}"/>
          </ac:picMkLst>
        </pc:picChg>
        <pc:picChg chg="add mod">
          <ac:chgData name="Shah, Sagar K" userId="fa50c65f-8fcc-4135-a911-de09ff961ba6" providerId="ADAL" clId="{7C7F6370-AD05-4422-B4CE-F3621FCED62E}" dt="2019-11-28T01:21:46.420" v="62" actId="1076"/>
          <ac:picMkLst>
            <pc:docMk/>
            <pc:sldMk cId="365116116" sldId="259"/>
            <ac:picMk id="6" creationId="{DB3B2FE9-6414-45E2-8F89-3B591B58AA57}"/>
          </ac:picMkLst>
        </pc:picChg>
        <pc:picChg chg="del">
          <ac:chgData name="Shah, Sagar K" userId="fa50c65f-8fcc-4135-a911-de09ff961ba6" providerId="ADAL" clId="{7C7F6370-AD05-4422-B4CE-F3621FCED62E}" dt="2019-11-28T01:11:21.264" v="17" actId="478"/>
          <ac:picMkLst>
            <pc:docMk/>
            <pc:sldMk cId="365116116" sldId="259"/>
            <ac:picMk id="7" creationId="{E68C4701-31A5-48EA-9025-81134DBB907A}"/>
          </ac:picMkLst>
        </pc:picChg>
      </pc:sldChg>
      <pc:sldChg chg="modSp">
        <pc:chgData name="Shah, Sagar K" userId="fa50c65f-8fcc-4135-a911-de09ff961ba6" providerId="ADAL" clId="{7C7F6370-AD05-4422-B4CE-F3621FCED62E}" dt="2019-11-28T01:37:39.759" v="620" actId="14100"/>
        <pc:sldMkLst>
          <pc:docMk/>
          <pc:sldMk cId="1090551260" sldId="260"/>
        </pc:sldMkLst>
        <pc:spChg chg="mod">
          <ac:chgData name="Shah, Sagar K" userId="fa50c65f-8fcc-4135-a911-de09ff961ba6" providerId="ADAL" clId="{7C7F6370-AD05-4422-B4CE-F3621FCED62E}" dt="2019-11-28T01:37:39.759" v="620" actId="14100"/>
          <ac:spMkLst>
            <pc:docMk/>
            <pc:sldMk cId="1090551260" sldId="260"/>
            <ac:spMk id="3" creationId="{00000000-0000-0000-0000-000000000000}"/>
          </ac:spMkLst>
        </pc:spChg>
      </pc:sldChg>
      <pc:sldChg chg="addSp delSp modSp">
        <pc:chgData name="Shah, Sagar K" userId="fa50c65f-8fcc-4135-a911-de09ff961ba6" providerId="ADAL" clId="{7C7F6370-AD05-4422-B4CE-F3621FCED62E}" dt="2019-11-28T01:12:09.059" v="32" actId="1076"/>
        <pc:sldMkLst>
          <pc:docMk/>
          <pc:sldMk cId="4021446940" sldId="261"/>
        </pc:sldMkLst>
        <pc:spChg chg="del">
          <ac:chgData name="Shah, Sagar K" userId="fa50c65f-8fcc-4135-a911-de09ff961ba6" providerId="ADAL" clId="{7C7F6370-AD05-4422-B4CE-F3621FCED62E}" dt="2019-11-28T01:12:04.602" v="31" actId="478"/>
          <ac:spMkLst>
            <pc:docMk/>
            <pc:sldMk cId="4021446940" sldId="261"/>
            <ac:spMk id="2" creationId="{1DC456F2-BAF2-41FF-8466-E3B666A730F2}"/>
          </ac:spMkLst>
        </pc:spChg>
        <pc:spChg chg="mod">
          <ac:chgData name="Shah, Sagar K" userId="fa50c65f-8fcc-4135-a911-de09ff961ba6" providerId="ADAL" clId="{7C7F6370-AD05-4422-B4CE-F3621FCED62E}" dt="2019-11-28T01:12:09.059" v="32" actId="1076"/>
          <ac:spMkLst>
            <pc:docMk/>
            <pc:sldMk cId="4021446940" sldId="261"/>
            <ac:spMk id="3" creationId="{B36978B6-B347-4710-9025-2B647DA98BEB}"/>
          </ac:spMkLst>
        </pc:spChg>
        <pc:picChg chg="del">
          <ac:chgData name="Shah, Sagar K" userId="fa50c65f-8fcc-4135-a911-de09ff961ba6" providerId="ADAL" clId="{7C7F6370-AD05-4422-B4CE-F3621FCED62E}" dt="2019-11-28T01:11:54.868" v="26" actId="478"/>
          <ac:picMkLst>
            <pc:docMk/>
            <pc:sldMk cId="4021446940" sldId="261"/>
            <ac:picMk id="5" creationId="{885C6E2E-1AB8-4B17-A304-BAF3C4258A39}"/>
          </ac:picMkLst>
        </pc:picChg>
        <pc:picChg chg="add mod">
          <ac:chgData name="Shah, Sagar K" userId="fa50c65f-8fcc-4135-a911-de09ff961ba6" providerId="ADAL" clId="{7C7F6370-AD05-4422-B4CE-F3621FCED62E}" dt="2019-11-28T01:12:01.606" v="30" actId="1076"/>
          <ac:picMkLst>
            <pc:docMk/>
            <pc:sldMk cId="4021446940" sldId="261"/>
            <ac:picMk id="6" creationId="{3A4D67BB-B63E-4FA8-A018-00FEDF378163}"/>
          </ac:picMkLst>
        </pc:picChg>
      </pc:sldChg>
    </pc:docChg>
  </pc:docChgLst>
  <pc:docChgLst>
    <pc:chgData name="Shah, Sagar K" userId="fa50c65f-8fcc-4135-a911-de09ff961ba6" providerId="ADAL" clId="{4441572C-BF46-4FE3-ACA1-45D5BC6FA3F4}"/>
    <pc:docChg chg="undo redo custSel addSld delSld modSld">
      <pc:chgData name="Shah, Sagar K" userId="fa50c65f-8fcc-4135-a911-de09ff961ba6" providerId="ADAL" clId="{4441572C-BF46-4FE3-ACA1-45D5BC6FA3F4}" dt="2019-11-11T01:54:16.899" v="1091" actId="20577"/>
      <pc:docMkLst>
        <pc:docMk/>
      </pc:docMkLst>
      <pc:sldChg chg="modSp">
        <pc:chgData name="Shah, Sagar K" userId="fa50c65f-8fcc-4135-a911-de09ff961ba6" providerId="ADAL" clId="{4441572C-BF46-4FE3-ACA1-45D5BC6FA3F4}" dt="2019-11-11T00:55:26.730" v="10" actId="20577"/>
        <pc:sldMkLst>
          <pc:docMk/>
          <pc:sldMk cId="1571987886" sldId="257"/>
        </pc:sldMkLst>
        <pc:spChg chg="mod">
          <ac:chgData name="Shah, Sagar K" userId="fa50c65f-8fcc-4135-a911-de09ff961ba6" providerId="ADAL" clId="{4441572C-BF46-4FE3-ACA1-45D5BC6FA3F4}" dt="2019-11-11T00:55:26.730" v="10" actId="20577"/>
          <ac:spMkLst>
            <pc:docMk/>
            <pc:sldMk cId="1571987886" sldId="257"/>
            <ac:spMk id="2" creationId="{00000000-0000-0000-0000-000000000000}"/>
          </ac:spMkLst>
        </pc:spChg>
      </pc:sldChg>
      <pc:sldChg chg="modSp">
        <pc:chgData name="Shah, Sagar K" userId="fa50c65f-8fcc-4135-a911-de09ff961ba6" providerId="ADAL" clId="{4441572C-BF46-4FE3-ACA1-45D5BC6FA3F4}" dt="2019-11-11T01:54:16.899" v="1091" actId="20577"/>
        <pc:sldMkLst>
          <pc:docMk/>
          <pc:sldMk cId="2532322480" sldId="258"/>
        </pc:sldMkLst>
        <pc:spChg chg="mod">
          <ac:chgData name="Shah, Sagar K" userId="fa50c65f-8fcc-4135-a911-de09ff961ba6" providerId="ADAL" clId="{4441572C-BF46-4FE3-ACA1-45D5BC6FA3F4}" dt="2019-11-11T01:54:16.899" v="1091" actId="20577"/>
          <ac:spMkLst>
            <pc:docMk/>
            <pc:sldMk cId="2532322480" sldId="258"/>
            <ac:spMk id="3" creationId="{00000000-0000-0000-0000-000000000000}"/>
          </ac:spMkLst>
        </pc:spChg>
      </pc:sldChg>
      <pc:sldChg chg="addSp delSp modSp">
        <pc:chgData name="Shah, Sagar K" userId="fa50c65f-8fcc-4135-a911-de09ff961ba6" providerId="ADAL" clId="{4441572C-BF46-4FE3-ACA1-45D5BC6FA3F4}" dt="2019-11-11T01:28:42.170" v="422" actId="1076"/>
        <pc:sldMkLst>
          <pc:docMk/>
          <pc:sldMk cId="365116116" sldId="259"/>
        </pc:sldMkLst>
        <pc:spChg chg="mod">
          <ac:chgData name="Shah, Sagar K" userId="fa50c65f-8fcc-4135-a911-de09ff961ba6" providerId="ADAL" clId="{4441572C-BF46-4FE3-ACA1-45D5BC6FA3F4}" dt="2019-11-11T01:28:36.688" v="420" actId="20577"/>
          <ac:spMkLst>
            <pc:docMk/>
            <pc:sldMk cId="365116116" sldId="259"/>
            <ac:spMk id="3" creationId="{00000000-0000-0000-0000-000000000000}"/>
          </ac:spMkLst>
        </pc:spChg>
        <pc:picChg chg="add del mod">
          <ac:chgData name="Shah, Sagar K" userId="fa50c65f-8fcc-4135-a911-de09ff961ba6" providerId="ADAL" clId="{4441572C-BF46-4FE3-ACA1-45D5BC6FA3F4}" dt="2019-11-11T00:56:54.273" v="38" actId="478"/>
          <ac:picMkLst>
            <pc:docMk/>
            <pc:sldMk cId="365116116" sldId="259"/>
            <ac:picMk id="4" creationId="{BFF66952-E5F4-4D53-9372-7D1E2D22E56F}"/>
          </ac:picMkLst>
        </pc:picChg>
        <pc:picChg chg="del">
          <ac:chgData name="Shah, Sagar K" userId="fa50c65f-8fcc-4135-a911-de09ff961ba6" providerId="ADAL" clId="{4441572C-BF46-4FE3-ACA1-45D5BC6FA3F4}" dt="2019-11-11T00:55:44.061" v="11" actId="478"/>
          <ac:picMkLst>
            <pc:docMk/>
            <pc:sldMk cId="365116116" sldId="259"/>
            <ac:picMk id="5" creationId="{AD642C35-4640-40CD-928F-AD334DF7B653}"/>
          </ac:picMkLst>
        </pc:picChg>
        <pc:picChg chg="add mod">
          <ac:chgData name="Shah, Sagar K" userId="fa50c65f-8fcc-4135-a911-de09ff961ba6" providerId="ADAL" clId="{4441572C-BF46-4FE3-ACA1-45D5BC6FA3F4}" dt="2019-11-11T01:28:42.170" v="422" actId="1076"/>
          <ac:picMkLst>
            <pc:docMk/>
            <pc:sldMk cId="365116116" sldId="259"/>
            <ac:picMk id="7" creationId="{E68C4701-31A5-48EA-9025-81134DBB907A}"/>
          </ac:picMkLst>
        </pc:picChg>
      </pc:sldChg>
      <pc:sldChg chg="modSp">
        <pc:chgData name="Shah, Sagar K" userId="fa50c65f-8fcc-4135-a911-de09ff961ba6" providerId="ADAL" clId="{4441572C-BF46-4FE3-ACA1-45D5BC6FA3F4}" dt="2019-11-11T01:38:20.550" v="807" actId="20577"/>
        <pc:sldMkLst>
          <pc:docMk/>
          <pc:sldMk cId="1090551260" sldId="260"/>
        </pc:sldMkLst>
        <pc:spChg chg="mod">
          <ac:chgData name="Shah, Sagar K" userId="fa50c65f-8fcc-4135-a911-de09ff961ba6" providerId="ADAL" clId="{4441572C-BF46-4FE3-ACA1-45D5BC6FA3F4}" dt="2019-11-11T01:38:20.550" v="807" actId="20577"/>
          <ac:spMkLst>
            <pc:docMk/>
            <pc:sldMk cId="1090551260" sldId="260"/>
            <ac:spMk id="3" creationId="{00000000-0000-0000-0000-000000000000}"/>
          </ac:spMkLst>
        </pc:spChg>
      </pc:sldChg>
      <pc:sldChg chg="addSp modSp add">
        <pc:chgData name="Shah, Sagar K" userId="fa50c65f-8fcc-4135-a911-de09ff961ba6" providerId="ADAL" clId="{4441572C-BF46-4FE3-ACA1-45D5BC6FA3F4}" dt="2019-11-11T00:56:39.973" v="37" actId="1076"/>
        <pc:sldMkLst>
          <pc:docMk/>
          <pc:sldMk cId="4021446940" sldId="261"/>
        </pc:sldMkLst>
        <pc:spChg chg="mod">
          <ac:chgData name="Shah, Sagar K" userId="fa50c65f-8fcc-4135-a911-de09ff961ba6" providerId="ADAL" clId="{4441572C-BF46-4FE3-ACA1-45D5BC6FA3F4}" dt="2019-11-11T00:56:32.070" v="33" actId="20577"/>
          <ac:spMkLst>
            <pc:docMk/>
            <pc:sldMk cId="4021446940" sldId="261"/>
            <ac:spMk id="3" creationId="{B36978B6-B347-4710-9025-2B647DA98BEB}"/>
          </ac:spMkLst>
        </pc:spChg>
        <pc:picChg chg="add mod">
          <ac:chgData name="Shah, Sagar K" userId="fa50c65f-8fcc-4135-a911-de09ff961ba6" providerId="ADAL" clId="{4441572C-BF46-4FE3-ACA1-45D5BC6FA3F4}" dt="2019-11-11T00:56:39.973" v="37" actId="1076"/>
          <ac:picMkLst>
            <pc:docMk/>
            <pc:sldMk cId="4021446940" sldId="261"/>
            <ac:picMk id="5" creationId="{885C6E2E-1AB8-4B17-A304-BAF3C4258A3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D305DE-14ED-4846-8D18-6D907819C0F2}"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331640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55873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438429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71628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D305DE-14ED-4846-8D18-6D907819C0F2}"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73059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D305DE-14ED-4846-8D18-6D907819C0F2}"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194635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D305DE-14ED-4846-8D18-6D907819C0F2}"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8535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D305DE-14ED-4846-8D18-6D907819C0F2}"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085761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D305DE-14ED-4846-8D18-6D907819C0F2}"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5338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D305DE-14ED-4846-8D18-6D907819C0F2}"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08274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D305DE-14ED-4846-8D18-6D907819C0F2}"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8323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305DE-14ED-4846-8D18-6D907819C0F2}" type="datetimeFigureOut">
              <a:rPr lang="en-US" smtClean="0"/>
              <a:t>11/27/2019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DA163-DF3E-4A35-B4C4-817D1243F589}" type="slidenum">
              <a:rPr lang="en-US" smtClean="0"/>
              <a:t>‹#›</a:t>
            </a:fld>
            <a:endParaRPr lang="en-US"/>
          </a:p>
        </p:txBody>
      </p:sp>
    </p:spTree>
    <p:extLst>
      <p:ext uri="{BB962C8B-B14F-4D97-AF65-F5344CB8AC3E}">
        <p14:creationId xmlns:p14="http://schemas.microsoft.com/office/powerpoint/2010/main" val="2261475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Proxy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157198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0012"/>
            <a:ext cx="10400930" cy="5149048"/>
          </a:xfrm>
        </p:spPr>
        <p:txBody>
          <a:bodyPr/>
          <a:lstStyle/>
          <a:p>
            <a:r>
              <a:rPr lang="en-US" dirty="0"/>
              <a:t>Intent</a:t>
            </a:r>
          </a:p>
          <a:p>
            <a:pPr lvl="1"/>
            <a:r>
              <a:rPr lang="en-US" dirty="0"/>
              <a:t>The intent of this pattern is to provide a Placeholder for an object to control references to it.</a:t>
            </a:r>
          </a:p>
          <a:p>
            <a:pPr marL="457200" lvl="1" indent="0">
              <a:buNone/>
            </a:pPr>
            <a:endParaRPr lang="en-US" dirty="0"/>
          </a:p>
          <a:p>
            <a:r>
              <a:rPr lang="en-US" dirty="0"/>
              <a:t>Motivation</a:t>
            </a:r>
          </a:p>
          <a:p>
            <a:pPr lvl="1"/>
            <a:r>
              <a:rPr lang="en-US" dirty="0"/>
              <a:t>Sometimes we need the ability to control the access to an object. For example if we need to use only a few methods of some costly objects we'll initialize those objects when we need them entirely. Until that point we can use some light objects exposing the same interface as the heavy objects. These light objects are called proxies and they will instantiate those heavy objects when they are really need and by then we'll use some light objects instead.</a:t>
            </a:r>
          </a:p>
        </p:txBody>
      </p:sp>
    </p:spTree>
    <p:extLst>
      <p:ext uri="{BB962C8B-B14F-4D97-AF65-F5344CB8AC3E}">
        <p14:creationId xmlns:p14="http://schemas.microsoft.com/office/powerpoint/2010/main" val="253232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5530"/>
            <a:ext cx="10515600" cy="4351338"/>
          </a:xfrm>
        </p:spPr>
        <p:txBody>
          <a:bodyPr/>
          <a:lstStyle/>
          <a:p>
            <a:r>
              <a:rPr lang="en-US" dirty="0"/>
              <a:t>Applicability</a:t>
            </a:r>
          </a:p>
          <a:p>
            <a:pPr lvl="1"/>
            <a:r>
              <a:rPr lang="en-US" dirty="0"/>
              <a:t>Virtual Proxies: delaying the creation and initialization of expensive objects until needed, where the objects are created on demand</a:t>
            </a:r>
          </a:p>
          <a:p>
            <a:pPr lvl="1"/>
            <a:r>
              <a:rPr lang="en-US" dirty="0"/>
              <a:t>Remote Proxies: providing a local representation for an object that is in a different address space.</a:t>
            </a:r>
          </a:p>
          <a:p>
            <a:pPr lvl="1"/>
            <a:r>
              <a:rPr lang="en-US" dirty="0"/>
              <a:t>Protection Proxies: where a proxy controls access to </a:t>
            </a:r>
            <a:r>
              <a:rPr lang="en-US" dirty="0" err="1"/>
              <a:t>RealSubject</a:t>
            </a:r>
            <a:r>
              <a:rPr lang="en-US" dirty="0"/>
              <a:t> methods, by giving access to some objects while denying access to others</a:t>
            </a:r>
          </a:p>
          <a:p>
            <a:pPr marL="457200" lvl="1" indent="0">
              <a:buNone/>
            </a:pPr>
            <a:endParaRPr lang="en-US" sz="1400" dirty="0"/>
          </a:p>
          <a:p>
            <a:r>
              <a:rPr lang="en-US" dirty="0"/>
              <a:t>Structure</a:t>
            </a:r>
          </a:p>
          <a:p>
            <a:pPr lvl="1"/>
            <a:endParaRPr lang="en-US" dirty="0"/>
          </a:p>
          <a:p>
            <a:pPr lvl="1"/>
            <a:endParaRPr lang="en-US" dirty="0"/>
          </a:p>
        </p:txBody>
      </p:sp>
      <p:pic>
        <p:nvPicPr>
          <p:cNvPr id="6" name="Picture 5">
            <a:extLst>
              <a:ext uri="{FF2B5EF4-FFF2-40B4-BE49-F238E27FC236}">
                <a16:creationId xmlns:a16="http://schemas.microsoft.com/office/drawing/2014/main" id="{DB3B2FE9-6414-45E2-8F89-3B591B58A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666" y="3972302"/>
            <a:ext cx="6418667" cy="2537089"/>
          </a:xfrm>
          <a:prstGeom prst="rect">
            <a:avLst/>
          </a:prstGeom>
        </p:spPr>
      </p:pic>
    </p:spTree>
    <p:extLst>
      <p:ext uri="{BB962C8B-B14F-4D97-AF65-F5344CB8AC3E}">
        <p14:creationId xmlns:p14="http://schemas.microsoft.com/office/powerpoint/2010/main" val="36511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83598"/>
            <a:ext cx="9681840" cy="5119547"/>
          </a:xfrm>
        </p:spPr>
        <p:txBody>
          <a:bodyPr>
            <a:normAutofit/>
          </a:bodyPr>
          <a:lstStyle/>
          <a:p>
            <a:r>
              <a:rPr lang="en-US" dirty="0"/>
              <a:t>Consequences</a:t>
            </a:r>
          </a:p>
          <a:p>
            <a:pPr lvl="1">
              <a:buFont typeface="Calibri" panose="020F0502020204030204" pitchFamily="34" charset="0"/>
              <a:buChar char="+"/>
            </a:pPr>
            <a:r>
              <a:rPr lang="en-US" dirty="0"/>
              <a:t>Indirection: Pattern involves a level of indirection when accessing an object. </a:t>
            </a:r>
          </a:p>
          <a:p>
            <a:pPr lvl="1">
              <a:buFont typeface="Calibri" panose="020F0502020204030204" pitchFamily="34" charset="0"/>
              <a:buChar char="-"/>
            </a:pPr>
            <a:r>
              <a:rPr lang="en-US" dirty="0"/>
              <a:t>Disparate behavior: If clients are accessing both the </a:t>
            </a:r>
            <a:r>
              <a:rPr lang="en-US" dirty="0" err="1"/>
              <a:t>RealSubject</a:t>
            </a:r>
            <a:r>
              <a:rPr lang="en-US" dirty="0"/>
              <a:t> and the Proxy classes</a:t>
            </a:r>
          </a:p>
          <a:p>
            <a:pPr marL="457200" lvl="1" indent="0">
              <a:buNone/>
            </a:pPr>
            <a:endParaRPr lang="en-US" dirty="0"/>
          </a:p>
          <a:p>
            <a:r>
              <a:rPr lang="en-US" dirty="0"/>
              <a:t>Implementation</a:t>
            </a:r>
          </a:p>
          <a:p>
            <a:pPr lvl="1"/>
            <a:r>
              <a:rPr lang="en-US" dirty="0"/>
              <a:t>Proxy doesn’t always have to know all the types of </a:t>
            </a:r>
            <a:r>
              <a:rPr lang="en-US" dirty="0" err="1"/>
              <a:t>RealSubject</a:t>
            </a:r>
            <a:r>
              <a:rPr lang="en-US" dirty="0"/>
              <a:t> i.e., if it can deal with the subject through an uniform abstract interface.</a:t>
            </a:r>
          </a:p>
          <a:p>
            <a:pPr lvl="1"/>
            <a:r>
              <a:rPr lang="en-US" dirty="0"/>
              <a:t>Referring to the subject before it’s instantiated. Some form of address space-independent object identifiers must be used</a:t>
            </a:r>
          </a:p>
        </p:txBody>
      </p:sp>
    </p:spTree>
    <p:extLst>
      <p:ext uri="{BB962C8B-B14F-4D97-AF65-F5344CB8AC3E}">
        <p14:creationId xmlns:p14="http://schemas.microsoft.com/office/powerpoint/2010/main" val="109055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a:xfrm>
            <a:off x="838200" y="901498"/>
            <a:ext cx="10515600" cy="4351338"/>
          </a:xfrm>
        </p:spPr>
        <p:txBody>
          <a:bodyPr/>
          <a:lstStyle/>
          <a:p>
            <a:r>
              <a:rPr lang="en-IN" dirty="0"/>
              <a:t>Current Example</a:t>
            </a:r>
          </a:p>
          <a:p>
            <a:endParaRPr lang="en-IN" dirty="0"/>
          </a:p>
        </p:txBody>
      </p:sp>
      <p:pic>
        <p:nvPicPr>
          <p:cNvPr id="6" name="Picture 5">
            <a:extLst>
              <a:ext uri="{FF2B5EF4-FFF2-40B4-BE49-F238E27FC236}">
                <a16:creationId xmlns:a16="http://schemas.microsoft.com/office/drawing/2014/main" id="{3A4D67BB-B63E-4FA8-A018-00FEDF378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717" y="2451427"/>
            <a:ext cx="8082343" cy="3725536"/>
          </a:xfrm>
          <a:prstGeom prst="rect">
            <a:avLst/>
          </a:prstGeom>
        </p:spPr>
      </p:pic>
    </p:spTree>
    <p:extLst>
      <p:ext uri="{BB962C8B-B14F-4D97-AF65-F5344CB8AC3E}">
        <p14:creationId xmlns:p14="http://schemas.microsoft.com/office/powerpoint/2010/main" val="4021446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2858</TotalTime>
  <Words>253</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Proxy Pattern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Shah</dc:creator>
  <cp:lastModifiedBy>Shah, Sagar K</cp:lastModifiedBy>
  <cp:revision>10</cp:revision>
  <dcterms:created xsi:type="dcterms:W3CDTF">2019-08-28T16:48:02Z</dcterms:created>
  <dcterms:modified xsi:type="dcterms:W3CDTF">2019-11-28T01:37:39Z</dcterms:modified>
</cp:coreProperties>
</file>