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8B257-91F6-4424-BA7E-99AC34D41395}" v="4" dt="2019-11-27T18:02:04.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4C18B257-91F6-4424-BA7E-99AC34D41395}"/>
    <pc:docChg chg="custSel modSld">
      <pc:chgData name="Shah, Sagar K" userId="fa50c65f-8fcc-4135-a911-de09ff961ba6" providerId="ADAL" clId="{4C18B257-91F6-4424-BA7E-99AC34D41395}" dt="2019-11-27T18:03:59.727" v="2028" actId="20577"/>
      <pc:docMkLst>
        <pc:docMk/>
      </pc:docMkLst>
      <pc:sldChg chg="modSp">
        <pc:chgData name="Shah, Sagar K" userId="fa50c65f-8fcc-4135-a911-de09ff961ba6" providerId="ADAL" clId="{4C18B257-91F6-4424-BA7E-99AC34D41395}" dt="2019-11-27T18:03:59.727" v="2028" actId="20577"/>
        <pc:sldMkLst>
          <pc:docMk/>
          <pc:sldMk cId="1571987886" sldId="257"/>
        </pc:sldMkLst>
        <pc:spChg chg="mod">
          <ac:chgData name="Shah, Sagar K" userId="fa50c65f-8fcc-4135-a911-de09ff961ba6" providerId="ADAL" clId="{4C18B257-91F6-4424-BA7E-99AC34D41395}" dt="2019-11-27T17:44:08.141" v="8" actId="20577"/>
          <ac:spMkLst>
            <pc:docMk/>
            <pc:sldMk cId="1571987886" sldId="257"/>
            <ac:spMk id="2" creationId="{00000000-0000-0000-0000-000000000000}"/>
          </ac:spMkLst>
        </pc:spChg>
        <pc:spChg chg="mod">
          <ac:chgData name="Shah, Sagar K" userId="fa50c65f-8fcc-4135-a911-de09ff961ba6" providerId="ADAL" clId="{4C18B257-91F6-4424-BA7E-99AC34D41395}" dt="2019-11-27T18:03:59.727" v="2028" actId="20577"/>
          <ac:spMkLst>
            <pc:docMk/>
            <pc:sldMk cId="1571987886" sldId="257"/>
            <ac:spMk id="3" creationId="{00000000-0000-0000-0000-000000000000}"/>
          </ac:spMkLst>
        </pc:spChg>
      </pc:sldChg>
      <pc:sldChg chg="modSp">
        <pc:chgData name="Shah, Sagar K" userId="fa50c65f-8fcc-4135-a911-de09ff961ba6" providerId="ADAL" clId="{4C18B257-91F6-4424-BA7E-99AC34D41395}" dt="2019-11-27T17:51:39.564" v="894" actId="20577"/>
        <pc:sldMkLst>
          <pc:docMk/>
          <pc:sldMk cId="2532322480" sldId="258"/>
        </pc:sldMkLst>
        <pc:spChg chg="mod">
          <ac:chgData name="Shah, Sagar K" userId="fa50c65f-8fcc-4135-a911-de09ff961ba6" providerId="ADAL" clId="{4C18B257-91F6-4424-BA7E-99AC34D41395}" dt="2019-11-27T17:51:39.564" v="894" actId="20577"/>
          <ac:spMkLst>
            <pc:docMk/>
            <pc:sldMk cId="2532322480" sldId="258"/>
            <ac:spMk id="3" creationId="{00000000-0000-0000-0000-000000000000}"/>
          </ac:spMkLst>
        </pc:spChg>
      </pc:sldChg>
      <pc:sldChg chg="addSp delSp modSp">
        <pc:chgData name="Shah, Sagar K" userId="fa50c65f-8fcc-4135-a911-de09ff961ba6" providerId="ADAL" clId="{4C18B257-91F6-4424-BA7E-99AC34D41395}" dt="2019-11-27T17:54:06.589" v="1180" actId="1076"/>
        <pc:sldMkLst>
          <pc:docMk/>
          <pc:sldMk cId="365116116" sldId="259"/>
        </pc:sldMkLst>
        <pc:spChg chg="mod">
          <ac:chgData name="Shah, Sagar K" userId="fa50c65f-8fcc-4135-a911-de09ff961ba6" providerId="ADAL" clId="{4C18B257-91F6-4424-BA7E-99AC34D41395}" dt="2019-11-27T17:53:34.815" v="1176" actId="20577"/>
          <ac:spMkLst>
            <pc:docMk/>
            <pc:sldMk cId="365116116" sldId="259"/>
            <ac:spMk id="3" creationId="{00000000-0000-0000-0000-000000000000}"/>
          </ac:spMkLst>
        </pc:spChg>
        <pc:picChg chg="add mod">
          <ac:chgData name="Shah, Sagar K" userId="fa50c65f-8fcc-4135-a911-de09ff961ba6" providerId="ADAL" clId="{4C18B257-91F6-4424-BA7E-99AC34D41395}" dt="2019-11-27T17:54:06.589" v="1180" actId="1076"/>
          <ac:picMkLst>
            <pc:docMk/>
            <pc:sldMk cId="365116116" sldId="259"/>
            <ac:picMk id="4" creationId="{5A580F3A-370A-41CD-A09E-E2D2A7958038}"/>
          </ac:picMkLst>
        </pc:picChg>
        <pc:picChg chg="del">
          <ac:chgData name="Shah, Sagar K" userId="fa50c65f-8fcc-4135-a911-de09ff961ba6" providerId="ADAL" clId="{4C18B257-91F6-4424-BA7E-99AC34D41395}" dt="2019-11-27T17:53:59.709" v="1177" actId="478"/>
          <ac:picMkLst>
            <pc:docMk/>
            <pc:sldMk cId="365116116" sldId="259"/>
            <ac:picMk id="7" creationId="{E68C4701-31A5-48EA-9025-81134DBB907A}"/>
          </ac:picMkLst>
        </pc:picChg>
      </pc:sldChg>
      <pc:sldChg chg="modSp">
        <pc:chgData name="Shah, Sagar K" userId="fa50c65f-8fcc-4135-a911-de09ff961ba6" providerId="ADAL" clId="{4C18B257-91F6-4424-BA7E-99AC34D41395}" dt="2019-11-27T18:01:26.888" v="1987" actId="1076"/>
        <pc:sldMkLst>
          <pc:docMk/>
          <pc:sldMk cId="1090551260" sldId="260"/>
        </pc:sldMkLst>
        <pc:spChg chg="mod">
          <ac:chgData name="Shah, Sagar K" userId="fa50c65f-8fcc-4135-a911-de09ff961ba6" providerId="ADAL" clId="{4C18B257-91F6-4424-BA7E-99AC34D41395}" dt="2019-11-27T18:01:26.888" v="1987" actId="1076"/>
          <ac:spMkLst>
            <pc:docMk/>
            <pc:sldMk cId="1090551260" sldId="260"/>
            <ac:spMk id="3" creationId="{00000000-0000-0000-0000-000000000000}"/>
          </ac:spMkLst>
        </pc:spChg>
      </pc:sldChg>
      <pc:sldChg chg="addSp delSp modSp">
        <pc:chgData name="Shah, Sagar K" userId="fa50c65f-8fcc-4135-a911-de09ff961ba6" providerId="ADAL" clId="{4C18B257-91F6-4424-BA7E-99AC34D41395}" dt="2019-11-27T18:03:45.910" v="1994" actId="478"/>
        <pc:sldMkLst>
          <pc:docMk/>
          <pc:sldMk cId="4021446940" sldId="261"/>
        </pc:sldMkLst>
        <pc:spChg chg="del">
          <ac:chgData name="Shah, Sagar K" userId="fa50c65f-8fcc-4135-a911-de09ff961ba6" providerId="ADAL" clId="{4C18B257-91F6-4424-BA7E-99AC34D41395}" dt="2019-11-27T18:03:45.910" v="1994" actId="478"/>
          <ac:spMkLst>
            <pc:docMk/>
            <pc:sldMk cId="4021446940" sldId="261"/>
            <ac:spMk id="2" creationId="{1DC456F2-BAF2-41FF-8466-E3B666A730F2}"/>
          </ac:spMkLst>
        </pc:spChg>
        <pc:picChg chg="del">
          <ac:chgData name="Shah, Sagar K" userId="fa50c65f-8fcc-4135-a911-de09ff961ba6" providerId="ADAL" clId="{4C18B257-91F6-4424-BA7E-99AC34D41395}" dt="2019-11-27T18:02:04.235" v="1988" actId="478"/>
          <ac:picMkLst>
            <pc:docMk/>
            <pc:sldMk cId="4021446940" sldId="261"/>
            <ac:picMk id="5" creationId="{885C6E2E-1AB8-4B17-A304-BAF3C4258A39}"/>
          </ac:picMkLst>
        </pc:picChg>
        <pc:picChg chg="add mod">
          <ac:chgData name="Shah, Sagar K" userId="fa50c65f-8fcc-4135-a911-de09ff961ba6" providerId="ADAL" clId="{4C18B257-91F6-4424-BA7E-99AC34D41395}" dt="2019-11-27T18:02:16.655" v="1993" actId="1076"/>
          <ac:picMkLst>
            <pc:docMk/>
            <pc:sldMk cId="4021446940" sldId="261"/>
            <ac:picMk id="6" creationId="{2D5417ED-C67C-436D-AA30-32C99EE34FA2}"/>
          </ac:picMkLst>
        </pc:picChg>
      </pc:sldChg>
    </pc:docChg>
  </pc:docChgLst>
  <pc:docChgLst>
    <pc:chgData name="Shah, Sagar K" userId="fa50c65f-8fcc-4135-a911-de09ff961ba6" providerId="ADAL" clId="{4441572C-BF46-4FE3-ACA1-45D5BC6FA3F4}"/>
    <pc:docChg chg="undo redo custSel addSld delSld modSld">
      <pc:chgData name="Shah, Sagar K" userId="fa50c65f-8fcc-4135-a911-de09ff961ba6" providerId="ADAL" clId="{4441572C-BF46-4FE3-ACA1-45D5BC6FA3F4}" dt="2019-11-11T01:54:16.899" v="1091" actId="20577"/>
      <pc:docMkLst>
        <pc:docMk/>
      </pc:docMkLst>
      <pc:sldChg chg="modSp">
        <pc:chgData name="Shah, Sagar K" userId="fa50c65f-8fcc-4135-a911-de09ff961ba6" providerId="ADAL" clId="{4441572C-BF46-4FE3-ACA1-45D5BC6FA3F4}" dt="2019-11-11T00:55:26.730" v="10" actId="20577"/>
        <pc:sldMkLst>
          <pc:docMk/>
          <pc:sldMk cId="1571987886" sldId="257"/>
        </pc:sldMkLst>
        <pc:spChg chg="mod">
          <ac:chgData name="Shah, Sagar K" userId="fa50c65f-8fcc-4135-a911-de09ff961ba6" providerId="ADAL" clId="{4441572C-BF46-4FE3-ACA1-45D5BC6FA3F4}" dt="2019-11-11T00:55:26.730" v="10" actId="20577"/>
          <ac:spMkLst>
            <pc:docMk/>
            <pc:sldMk cId="1571987886" sldId="257"/>
            <ac:spMk id="2" creationId="{00000000-0000-0000-0000-000000000000}"/>
          </ac:spMkLst>
        </pc:spChg>
      </pc:sldChg>
      <pc:sldChg chg="modSp">
        <pc:chgData name="Shah, Sagar K" userId="fa50c65f-8fcc-4135-a911-de09ff961ba6" providerId="ADAL" clId="{4441572C-BF46-4FE3-ACA1-45D5BC6FA3F4}" dt="2019-11-11T01:54:16.899" v="1091" actId="20577"/>
        <pc:sldMkLst>
          <pc:docMk/>
          <pc:sldMk cId="2532322480" sldId="258"/>
        </pc:sldMkLst>
        <pc:spChg chg="mod">
          <ac:chgData name="Shah, Sagar K" userId="fa50c65f-8fcc-4135-a911-de09ff961ba6" providerId="ADAL" clId="{4441572C-BF46-4FE3-ACA1-45D5BC6FA3F4}" dt="2019-11-11T01:54:16.899" v="1091" actId="20577"/>
          <ac:spMkLst>
            <pc:docMk/>
            <pc:sldMk cId="2532322480" sldId="258"/>
            <ac:spMk id="3" creationId="{00000000-0000-0000-0000-000000000000}"/>
          </ac:spMkLst>
        </pc:spChg>
      </pc:sldChg>
      <pc:sldChg chg="addSp delSp modSp">
        <pc:chgData name="Shah, Sagar K" userId="fa50c65f-8fcc-4135-a911-de09ff961ba6" providerId="ADAL" clId="{4441572C-BF46-4FE3-ACA1-45D5BC6FA3F4}" dt="2019-11-11T01:28:42.170" v="422" actId="1076"/>
        <pc:sldMkLst>
          <pc:docMk/>
          <pc:sldMk cId="365116116" sldId="259"/>
        </pc:sldMkLst>
        <pc:spChg chg="mod">
          <ac:chgData name="Shah, Sagar K" userId="fa50c65f-8fcc-4135-a911-de09ff961ba6" providerId="ADAL" clId="{4441572C-BF46-4FE3-ACA1-45D5BC6FA3F4}" dt="2019-11-11T01:28:36.688" v="420" actId="20577"/>
          <ac:spMkLst>
            <pc:docMk/>
            <pc:sldMk cId="365116116" sldId="259"/>
            <ac:spMk id="3" creationId="{00000000-0000-0000-0000-000000000000}"/>
          </ac:spMkLst>
        </pc:spChg>
        <pc:picChg chg="add del mod">
          <ac:chgData name="Shah, Sagar K" userId="fa50c65f-8fcc-4135-a911-de09ff961ba6" providerId="ADAL" clId="{4441572C-BF46-4FE3-ACA1-45D5BC6FA3F4}" dt="2019-11-11T00:56:54.273" v="38" actId="478"/>
          <ac:picMkLst>
            <pc:docMk/>
            <pc:sldMk cId="365116116" sldId="259"/>
            <ac:picMk id="4" creationId="{BFF66952-E5F4-4D53-9372-7D1E2D22E56F}"/>
          </ac:picMkLst>
        </pc:picChg>
        <pc:picChg chg="del">
          <ac:chgData name="Shah, Sagar K" userId="fa50c65f-8fcc-4135-a911-de09ff961ba6" providerId="ADAL" clId="{4441572C-BF46-4FE3-ACA1-45D5BC6FA3F4}" dt="2019-11-11T00:55:44.061" v="11" actId="478"/>
          <ac:picMkLst>
            <pc:docMk/>
            <pc:sldMk cId="365116116" sldId="259"/>
            <ac:picMk id="5" creationId="{AD642C35-4640-40CD-928F-AD334DF7B653}"/>
          </ac:picMkLst>
        </pc:picChg>
        <pc:picChg chg="add mod">
          <ac:chgData name="Shah, Sagar K" userId="fa50c65f-8fcc-4135-a911-de09ff961ba6" providerId="ADAL" clId="{4441572C-BF46-4FE3-ACA1-45D5BC6FA3F4}" dt="2019-11-11T01:28:42.170" v="422" actId="1076"/>
          <ac:picMkLst>
            <pc:docMk/>
            <pc:sldMk cId="365116116" sldId="259"/>
            <ac:picMk id="7" creationId="{E68C4701-31A5-48EA-9025-81134DBB907A}"/>
          </ac:picMkLst>
        </pc:picChg>
      </pc:sldChg>
      <pc:sldChg chg="modSp">
        <pc:chgData name="Shah, Sagar K" userId="fa50c65f-8fcc-4135-a911-de09ff961ba6" providerId="ADAL" clId="{4441572C-BF46-4FE3-ACA1-45D5BC6FA3F4}" dt="2019-11-11T01:38:20.550" v="807" actId="20577"/>
        <pc:sldMkLst>
          <pc:docMk/>
          <pc:sldMk cId="1090551260" sldId="260"/>
        </pc:sldMkLst>
        <pc:spChg chg="mod">
          <ac:chgData name="Shah, Sagar K" userId="fa50c65f-8fcc-4135-a911-de09ff961ba6" providerId="ADAL" clId="{4441572C-BF46-4FE3-ACA1-45D5BC6FA3F4}" dt="2019-11-11T01:38:20.550" v="807" actId="20577"/>
          <ac:spMkLst>
            <pc:docMk/>
            <pc:sldMk cId="1090551260" sldId="260"/>
            <ac:spMk id="3" creationId="{00000000-0000-0000-0000-000000000000}"/>
          </ac:spMkLst>
        </pc:spChg>
      </pc:sldChg>
      <pc:sldChg chg="addSp modSp add">
        <pc:chgData name="Shah, Sagar K" userId="fa50c65f-8fcc-4135-a911-de09ff961ba6" providerId="ADAL" clId="{4441572C-BF46-4FE3-ACA1-45D5BC6FA3F4}" dt="2019-11-11T00:56:39.973" v="37" actId="1076"/>
        <pc:sldMkLst>
          <pc:docMk/>
          <pc:sldMk cId="4021446940" sldId="261"/>
        </pc:sldMkLst>
        <pc:spChg chg="mod">
          <ac:chgData name="Shah, Sagar K" userId="fa50c65f-8fcc-4135-a911-de09ff961ba6" providerId="ADAL" clId="{4441572C-BF46-4FE3-ACA1-45D5BC6FA3F4}" dt="2019-11-11T00:56:32.070" v="33" actId="20577"/>
          <ac:spMkLst>
            <pc:docMk/>
            <pc:sldMk cId="4021446940" sldId="261"/>
            <ac:spMk id="3" creationId="{B36978B6-B347-4710-9025-2B647DA98BEB}"/>
          </ac:spMkLst>
        </pc:spChg>
        <pc:picChg chg="add mod">
          <ac:chgData name="Shah, Sagar K" userId="fa50c65f-8fcc-4135-a911-de09ff961ba6" providerId="ADAL" clId="{4441572C-BF46-4FE3-ACA1-45D5BC6FA3F4}" dt="2019-11-11T00:56:39.973" v="37" actId="1076"/>
          <ac:picMkLst>
            <pc:docMk/>
            <pc:sldMk cId="4021446940" sldId="261"/>
            <ac:picMk id="5" creationId="{885C6E2E-1AB8-4B17-A304-BAF3C4258A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11/27/2019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a:p>
            <a:r>
              <a:rPr lang="en-US" dirty="0"/>
              <a:t>Current Example UML diagram</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Attach additional responsibilities to an object dynamically. Decorators provide a flexible alternative to sub-classing for extending functionality</a:t>
            </a:r>
          </a:p>
          <a:p>
            <a:pPr lvl="1"/>
            <a:endParaRPr lang="en-US" dirty="0"/>
          </a:p>
          <a:p>
            <a:r>
              <a:rPr lang="en-US" dirty="0"/>
              <a:t>Motivation</a:t>
            </a:r>
          </a:p>
          <a:p>
            <a:pPr lvl="1"/>
            <a:r>
              <a:rPr lang="en-US" dirty="0"/>
              <a:t>Sometimes we want to add behavior to an individual object rather than the entire class. For example, a pizza can be formed with multiple toppings. Not all toppings may be required for every pizza. Also, the price of toppings may vary which should reflect in the pizza. Rather than inheriting such toppings for different kinds of pizza, a topping decorator with a particular behavior can be added to a pizza object. </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To add responsibilities to individual objects dynamically and transparently without affecting other objects.</a:t>
            </a:r>
          </a:p>
          <a:p>
            <a:pPr lvl="1"/>
            <a:r>
              <a:rPr lang="en-US" dirty="0"/>
              <a:t>For responsibilities that can change or be withdrawn.</a:t>
            </a:r>
          </a:p>
          <a:p>
            <a:pPr lvl="1"/>
            <a:r>
              <a:rPr lang="en-US" dirty="0"/>
              <a:t>When extension using sub-classing is impractical.</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5A580F3A-370A-41CD-A09E-E2D2A7958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761" y="3521788"/>
            <a:ext cx="6428605" cy="2907142"/>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2588" y="1006046"/>
            <a:ext cx="9770617" cy="5146180"/>
          </a:xfrm>
        </p:spPr>
        <p:txBody>
          <a:bodyPr>
            <a:normAutofit fontScale="92500"/>
          </a:bodyPr>
          <a:lstStyle/>
          <a:p>
            <a:r>
              <a:rPr lang="en-US" dirty="0"/>
              <a:t>Consequences</a:t>
            </a:r>
          </a:p>
          <a:p>
            <a:pPr lvl="1">
              <a:buFont typeface="Calibri" panose="020F0502020204030204" pitchFamily="34" charset="0"/>
              <a:buChar char="+"/>
            </a:pPr>
            <a:r>
              <a:rPr lang="en-US" dirty="0"/>
              <a:t>No unnecessary overhead: Don’t have to add features high up in hierarchy.</a:t>
            </a:r>
          </a:p>
          <a:p>
            <a:pPr lvl="1">
              <a:buFont typeface="Calibri" panose="020F0502020204030204" pitchFamily="34" charset="0"/>
              <a:buChar char="+"/>
            </a:pPr>
            <a:r>
              <a:rPr lang="en-US" dirty="0"/>
              <a:t>Flexibility: More flexibility than static inheritance</a:t>
            </a:r>
          </a:p>
          <a:p>
            <a:pPr lvl="1">
              <a:buFont typeface="Calibri" panose="020F0502020204030204" pitchFamily="34" charset="0"/>
              <a:buChar char="-"/>
            </a:pPr>
            <a:r>
              <a:rPr lang="en-US" dirty="0"/>
              <a:t>Similarity: The decorator is not identical with component hence object identity shouldn’t be relied on while using decorators.</a:t>
            </a:r>
          </a:p>
          <a:p>
            <a:pPr lvl="1">
              <a:buFont typeface="Calibri" panose="020F0502020204030204" pitchFamily="34" charset="0"/>
              <a:buChar char="-"/>
            </a:pPr>
            <a:r>
              <a:rPr lang="en-US" dirty="0"/>
              <a:t>Little objects: A system composed of lots of little objects can be hard to learn and debug</a:t>
            </a:r>
          </a:p>
          <a:p>
            <a:r>
              <a:rPr lang="en-US" dirty="0"/>
              <a:t>Implementation</a:t>
            </a:r>
          </a:p>
          <a:p>
            <a:pPr lvl="1"/>
            <a:r>
              <a:rPr lang="en-US" dirty="0"/>
              <a:t>Interface conformance: Both the decorator and the component it is decorating should have the same interface.</a:t>
            </a:r>
          </a:p>
          <a:p>
            <a:pPr lvl="1"/>
            <a:r>
              <a:rPr lang="en-US" dirty="0"/>
              <a:t>There’s no need to have an abstract decorator class when only one responsibility needs to be added to the component.</a:t>
            </a:r>
          </a:p>
          <a:p>
            <a:pPr lvl="1"/>
            <a:r>
              <a:rPr lang="en-US" dirty="0"/>
              <a:t>For interface conformance components and decorators must descend from a common Component class</a:t>
            </a:r>
          </a:p>
        </p:txBody>
      </p:sp>
    </p:spTree>
    <p:extLst>
      <p:ext uri="{BB962C8B-B14F-4D97-AF65-F5344CB8AC3E}">
        <p14:creationId xmlns:p14="http://schemas.microsoft.com/office/powerpoint/2010/main" val="10905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2D5417ED-C67C-436D-AA30-32C99EE34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950" y="2547892"/>
            <a:ext cx="9174099" cy="3693110"/>
          </a:xfrm>
          <a:prstGeom prst="rect">
            <a:avLst/>
          </a:prstGeom>
        </p:spPr>
      </p:pic>
    </p:spTree>
    <p:extLst>
      <p:ext uri="{BB962C8B-B14F-4D97-AF65-F5344CB8AC3E}">
        <p14:creationId xmlns:p14="http://schemas.microsoft.com/office/powerpoint/2010/main" val="402144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2851</TotalTime>
  <Words>257</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Decorator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Shah, Sagar K</cp:lastModifiedBy>
  <cp:revision>10</cp:revision>
  <dcterms:created xsi:type="dcterms:W3CDTF">2019-08-28T16:48:02Z</dcterms:created>
  <dcterms:modified xsi:type="dcterms:W3CDTF">2019-11-27T18:04:01Z</dcterms:modified>
</cp:coreProperties>
</file>