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326E1F-F0C9-4441-A2F5-E6327AA3944D}" v="2" dt="2019-09-13T18:15:51.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6"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 Sagar K" userId="fa50c65f-8fcc-4135-a911-de09ff961ba6" providerId="ADAL" clId="{73326E1F-F0C9-4441-A2F5-E6327AA3944D}"/>
    <pc:docChg chg="custSel modSld">
      <pc:chgData name="Shah, Sagar K" userId="fa50c65f-8fcc-4135-a911-de09ff961ba6" providerId="ADAL" clId="{73326E1F-F0C9-4441-A2F5-E6327AA3944D}" dt="2019-09-13T18:16:21.478" v="492" actId="20577"/>
      <pc:docMkLst>
        <pc:docMk/>
      </pc:docMkLst>
      <pc:sldChg chg="delSp modSp">
        <pc:chgData name="Shah, Sagar K" userId="fa50c65f-8fcc-4135-a911-de09ff961ba6" providerId="ADAL" clId="{73326E1F-F0C9-4441-A2F5-E6327AA3944D}" dt="2019-09-13T18:14:39.484" v="455" actId="1076"/>
        <pc:sldMkLst>
          <pc:docMk/>
          <pc:sldMk cId="2532322480" sldId="258"/>
        </pc:sldMkLst>
        <pc:spChg chg="del mod">
          <ac:chgData name="Shah, Sagar K" userId="fa50c65f-8fcc-4135-a911-de09ff961ba6" providerId="ADAL" clId="{73326E1F-F0C9-4441-A2F5-E6327AA3944D}" dt="2019-09-13T18:14:35.076" v="454" actId="478"/>
          <ac:spMkLst>
            <pc:docMk/>
            <pc:sldMk cId="2532322480" sldId="258"/>
            <ac:spMk id="2" creationId="{00000000-0000-0000-0000-000000000000}"/>
          </ac:spMkLst>
        </pc:spChg>
        <pc:spChg chg="mod">
          <ac:chgData name="Shah, Sagar K" userId="fa50c65f-8fcc-4135-a911-de09ff961ba6" providerId="ADAL" clId="{73326E1F-F0C9-4441-A2F5-E6327AA3944D}" dt="2019-09-13T18:14:39.484" v="455" actId="1076"/>
          <ac:spMkLst>
            <pc:docMk/>
            <pc:sldMk cId="2532322480" sldId="258"/>
            <ac:spMk id="3" creationId="{00000000-0000-0000-0000-000000000000}"/>
          </ac:spMkLst>
        </pc:spChg>
      </pc:sldChg>
      <pc:sldChg chg="addSp delSp modSp">
        <pc:chgData name="Shah, Sagar K" userId="fa50c65f-8fcc-4135-a911-de09ff961ba6" providerId="ADAL" clId="{73326E1F-F0C9-4441-A2F5-E6327AA3944D}" dt="2019-09-13T18:09:56.590" v="316" actId="1076"/>
        <pc:sldMkLst>
          <pc:docMk/>
          <pc:sldMk cId="365116116" sldId="259"/>
        </pc:sldMkLst>
        <pc:spChg chg="mod">
          <ac:chgData name="Shah, Sagar K" userId="fa50c65f-8fcc-4135-a911-de09ff961ba6" providerId="ADAL" clId="{73326E1F-F0C9-4441-A2F5-E6327AA3944D}" dt="2019-09-13T17:47:32.576" v="311" actId="20577"/>
          <ac:spMkLst>
            <pc:docMk/>
            <pc:sldMk cId="365116116" sldId="259"/>
            <ac:spMk id="3" creationId="{00000000-0000-0000-0000-000000000000}"/>
          </ac:spMkLst>
        </pc:spChg>
        <pc:picChg chg="del">
          <ac:chgData name="Shah, Sagar K" userId="fa50c65f-8fcc-4135-a911-de09ff961ba6" providerId="ADAL" clId="{73326E1F-F0C9-4441-A2F5-E6327AA3944D}" dt="2019-09-13T18:03:34.920" v="312" actId="478"/>
          <ac:picMkLst>
            <pc:docMk/>
            <pc:sldMk cId="365116116" sldId="259"/>
            <ac:picMk id="4" creationId="{00000000-0000-0000-0000-000000000000}"/>
          </ac:picMkLst>
        </pc:picChg>
        <pc:picChg chg="add mod">
          <ac:chgData name="Shah, Sagar K" userId="fa50c65f-8fcc-4135-a911-de09ff961ba6" providerId="ADAL" clId="{73326E1F-F0C9-4441-A2F5-E6327AA3944D}" dt="2019-09-13T18:09:56.590" v="316" actId="1076"/>
          <ac:picMkLst>
            <pc:docMk/>
            <pc:sldMk cId="365116116" sldId="259"/>
            <ac:picMk id="5" creationId="{1AE52D90-4C79-48EE-9D0C-C2C0A0C03B37}"/>
          </ac:picMkLst>
        </pc:picChg>
      </pc:sldChg>
      <pc:sldChg chg="addSp delSp modSp">
        <pc:chgData name="Shah, Sagar K" userId="fa50c65f-8fcc-4135-a911-de09ff961ba6" providerId="ADAL" clId="{73326E1F-F0C9-4441-A2F5-E6327AA3944D}" dt="2019-09-13T18:16:21.478" v="492" actId="20577"/>
        <pc:sldMkLst>
          <pc:docMk/>
          <pc:sldMk cId="1090551260" sldId="260"/>
        </pc:sldMkLst>
        <pc:spChg chg="del">
          <ac:chgData name="Shah, Sagar K" userId="fa50c65f-8fcc-4135-a911-de09ff961ba6" providerId="ADAL" clId="{73326E1F-F0C9-4441-A2F5-E6327AA3944D}" dt="2019-09-13T18:16:18.136" v="490" actId="478"/>
          <ac:spMkLst>
            <pc:docMk/>
            <pc:sldMk cId="1090551260" sldId="260"/>
            <ac:spMk id="2" creationId="{00000000-0000-0000-0000-000000000000}"/>
          </ac:spMkLst>
        </pc:spChg>
        <pc:spChg chg="mod">
          <ac:chgData name="Shah, Sagar K" userId="fa50c65f-8fcc-4135-a911-de09ff961ba6" providerId="ADAL" clId="{73326E1F-F0C9-4441-A2F5-E6327AA3944D}" dt="2019-09-13T18:16:21.478" v="492" actId="20577"/>
          <ac:spMkLst>
            <pc:docMk/>
            <pc:sldMk cId="1090551260" sldId="260"/>
            <ac:spMk id="3" creationId="{00000000-0000-0000-0000-000000000000}"/>
          </ac:spMkLst>
        </pc:spChg>
        <pc:picChg chg="add mod">
          <ac:chgData name="Shah, Sagar K" userId="fa50c65f-8fcc-4135-a911-de09ff961ba6" providerId="ADAL" clId="{73326E1F-F0C9-4441-A2F5-E6327AA3944D}" dt="2019-09-13T18:16:11.795" v="488" actId="1076"/>
          <ac:picMkLst>
            <pc:docMk/>
            <pc:sldMk cId="1090551260" sldId="260"/>
            <ac:picMk id="5" creationId="{C642E0AE-2431-42EB-96CA-51922B14ECCF}"/>
          </ac:picMkLst>
        </pc:picChg>
      </pc:sldChg>
    </pc:docChg>
  </pc:docChgLst>
  <pc:docChgLst>
    <pc:chgData name="Sagar Kirankumar Shah" userId="fa50c65f-8fcc-4135-a911-de09ff961ba6" providerId="ADAL" clId="{3C1D00CC-DE68-4CDC-B93B-53E882E31E48}"/>
    <pc:docChg chg="modSld">
      <pc:chgData name="Sagar Kirankumar Shah" userId="fa50c65f-8fcc-4135-a911-de09ff961ba6" providerId="ADAL" clId="{3C1D00CC-DE68-4CDC-B93B-53E882E31E48}" dt="2019-08-30T13:14:50.321" v="116" actId="20577"/>
      <pc:docMkLst>
        <pc:docMk/>
      </pc:docMkLst>
      <pc:sldChg chg="modSp">
        <pc:chgData name="Sagar Kirankumar Shah" userId="fa50c65f-8fcc-4135-a911-de09ff961ba6" providerId="ADAL" clId="{3C1D00CC-DE68-4CDC-B93B-53E882E31E48}" dt="2019-08-30T13:14:50.321" v="116" actId="20577"/>
        <pc:sldMkLst>
          <pc:docMk/>
          <pc:sldMk cId="1090551260" sldId="260"/>
        </pc:sldMkLst>
        <pc:spChg chg="mod">
          <ac:chgData name="Sagar Kirankumar Shah" userId="fa50c65f-8fcc-4135-a911-de09ff961ba6" providerId="ADAL" clId="{3C1D00CC-DE68-4CDC-B93B-53E882E31E48}" dt="2019-08-30T13:14:50.321" v="116" actId="20577"/>
          <ac:spMkLst>
            <pc:docMk/>
            <pc:sldMk cId="1090551260" sldId="260"/>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AD305DE-14ED-4846-8D18-6D907819C0F2}"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331640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558731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438429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71628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D305DE-14ED-4846-8D18-6D907819C0F2}"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73059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D305DE-14ED-4846-8D18-6D907819C0F2}"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194635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D305DE-14ED-4846-8D18-6D907819C0F2}" type="datetimeFigureOut">
              <a:rPr lang="en-US" smtClean="0"/>
              <a:t>9/13/2019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85351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D305DE-14ED-4846-8D18-6D907819C0F2}" type="datetimeFigureOut">
              <a:rPr lang="en-US" smtClean="0"/>
              <a:t>9/13/2019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085761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D305DE-14ED-4846-8D18-6D907819C0F2}" type="datetimeFigureOut">
              <a:rPr lang="en-US" smtClean="0"/>
              <a:t>9/13/2019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5338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D305DE-14ED-4846-8D18-6D907819C0F2}"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08274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D305DE-14ED-4846-8D18-6D907819C0F2}"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8323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305DE-14ED-4846-8D18-6D907819C0F2}" type="datetimeFigureOut">
              <a:rPr lang="en-US" smtClean="0"/>
              <a:t>9/13/2019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DA163-DF3E-4A35-B4C4-817D1243F589}" type="slidenum">
              <a:rPr lang="en-US" smtClean="0"/>
              <a:t>‹#›</a:t>
            </a:fld>
            <a:endParaRPr lang="en-US"/>
          </a:p>
        </p:txBody>
      </p:sp>
    </p:spTree>
    <p:extLst>
      <p:ext uri="{BB962C8B-B14F-4D97-AF65-F5344CB8AC3E}">
        <p14:creationId xmlns:p14="http://schemas.microsoft.com/office/powerpoint/2010/main" val="2261475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157198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Convert the interface of a class into another interface that the clients expect. The pattern lets otherwise incompatible interfaces to work together.</a:t>
            </a:r>
          </a:p>
          <a:p>
            <a:pPr lvl="1"/>
            <a:endParaRPr lang="en-US" dirty="0"/>
          </a:p>
          <a:p>
            <a:r>
              <a:rPr lang="en-US" dirty="0"/>
              <a:t>Motivation</a:t>
            </a:r>
          </a:p>
          <a:p>
            <a:pPr lvl="1"/>
            <a:r>
              <a:rPr lang="en-US" dirty="0"/>
              <a:t>Sometimes, a class that’s designed for reuse isn’t reusable only because its interface doesn’t match the domain-specific interface an application requires.</a:t>
            </a:r>
          </a:p>
          <a:p>
            <a:pPr lvl="1"/>
            <a:r>
              <a:rPr lang="en-US" dirty="0"/>
              <a:t>For example, in a drawing editor which lets user draw and arrange different shapes implementing text can be quite difficult. However, if there is already an implemented class that provides partial functionality but is incompatible with client’s interface then adapter pattern can be used.</a:t>
            </a:r>
          </a:p>
        </p:txBody>
      </p:sp>
    </p:spTree>
    <p:extLst>
      <p:ext uri="{BB962C8B-B14F-4D97-AF65-F5344CB8AC3E}">
        <p14:creationId xmlns:p14="http://schemas.microsoft.com/office/powerpoint/2010/main" val="253232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When there is a need to use an existing class, but its interface does not match the one needed</a:t>
            </a:r>
          </a:p>
          <a:p>
            <a:pPr lvl="1"/>
            <a:r>
              <a:rPr lang="en-US" dirty="0"/>
              <a:t>When there is need to use several existing subclasses, but it is not practical to adapt their interfaces by </a:t>
            </a:r>
            <a:r>
              <a:rPr lang="en-US" dirty="0" err="1"/>
              <a:t>subclassing</a:t>
            </a:r>
            <a:r>
              <a:rPr lang="en-US" dirty="0"/>
              <a:t> each one.</a:t>
            </a:r>
          </a:p>
          <a:p>
            <a:pPr lvl="1"/>
            <a:endParaRPr lang="en-US" dirty="0"/>
          </a:p>
          <a:p>
            <a:r>
              <a:rPr lang="en-US" dirty="0"/>
              <a:t>Structure</a:t>
            </a:r>
          </a:p>
          <a:p>
            <a:pPr lvl="1"/>
            <a:endParaRPr lang="en-US" dirty="0"/>
          </a:p>
          <a:p>
            <a:pPr lvl="1"/>
            <a:endParaRPr lang="en-US" dirty="0"/>
          </a:p>
        </p:txBody>
      </p:sp>
      <p:pic>
        <p:nvPicPr>
          <p:cNvPr id="5" name="Picture 4">
            <a:extLst>
              <a:ext uri="{FF2B5EF4-FFF2-40B4-BE49-F238E27FC236}">
                <a16:creationId xmlns:a16="http://schemas.microsoft.com/office/drawing/2014/main" id="{1AE52D90-4C79-48EE-9D0C-C2C0A0C03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624" y="3792155"/>
            <a:ext cx="6648752" cy="2552698"/>
          </a:xfrm>
          <a:prstGeom prst="rect">
            <a:avLst/>
          </a:prstGeom>
        </p:spPr>
      </p:pic>
    </p:spTree>
    <p:extLst>
      <p:ext uri="{BB962C8B-B14F-4D97-AF65-F5344CB8AC3E}">
        <p14:creationId xmlns:p14="http://schemas.microsoft.com/office/powerpoint/2010/main" val="36511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3599"/>
            <a:ext cx="10515600" cy="4351338"/>
          </a:xfrm>
        </p:spPr>
        <p:txBody>
          <a:bodyPr/>
          <a:lstStyle/>
          <a:p>
            <a:r>
              <a:rPr lang="en-US" dirty="0"/>
              <a:t>Consequences</a:t>
            </a:r>
          </a:p>
          <a:p>
            <a:pPr marL="457200" lvl="1" indent="0">
              <a:buNone/>
            </a:pPr>
            <a:r>
              <a:rPr lang="en-US" dirty="0"/>
              <a:t>+ A single adapter can work with multiple </a:t>
            </a:r>
            <a:r>
              <a:rPr lang="en-US" dirty="0" err="1"/>
              <a:t>Adaptees</a:t>
            </a:r>
            <a:endParaRPr lang="en-US" dirty="0"/>
          </a:p>
          <a:p>
            <a:pPr lvl="1">
              <a:buFontTx/>
              <a:buChar char="-"/>
            </a:pPr>
            <a:r>
              <a:rPr lang="en-US" dirty="0"/>
              <a:t>Can make it harder t override </a:t>
            </a:r>
            <a:r>
              <a:rPr lang="en-US" dirty="0" err="1"/>
              <a:t>Adaptee</a:t>
            </a:r>
            <a:r>
              <a:rPr lang="en-US" dirty="0"/>
              <a:t> behavior</a:t>
            </a:r>
          </a:p>
          <a:p>
            <a:r>
              <a:rPr lang="en-US" dirty="0"/>
              <a:t>Current example</a:t>
            </a:r>
          </a:p>
          <a:p>
            <a:endParaRPr lang="en-US" dirty="0"/>
          </a:p>
        </p:txBody>
      </p:sp>
      <p:pic>
        <p:nvPicPr>
          <p:cNvPr id="5" name="Picture 4">
            <a:extLst>
              <a:ext uri="{FF2B5EF4-FFF2-40B4-BE49-F238E27FC236}">
                <a16:creationId xmlns:a16="http://schemas.microsoft.com/office/drawing/2014/main" id="{C642E0AE-2431-42EB-96CA-51922B14E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817" y="3084699"/>
            <a:ext cx="7837598" cy="3408176"/>
          </a:xfrm>
          <a:prstGeom prst="rect">
            <a:avLst/>
          </a:prstGeom>
        </p:spPr>
      </p:pic>
    </p:spTree>
    <p:extLst>
      <p:ext uri="{BB962C8B-B14F-4D97-AF65-F5344CB8AC3E}">
        <p14:creationId xmlns:p14="http://schemas.microsoft.com/office/powerpoint/2010/main" val="1090551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2732</TotalTime>
  <Words>170</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Adapter Pattern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Shah</dc:creator>
  <cp:lastModifiedBy>Shah, Sagar K</cp:lastModifiedBy>
  <cp:revision>10</cp:revision>
  <dcterms:created xsi:type="dcterms:W3CDTF">2019-08-28T16:48:02Z</dcterms:created>
  <dcterms:modified xsi:type="dcterms:W3CDTF">2019-09-13T18:16:26Z</dcterms:modified>
</cp:coreProperties>
</file>