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Kirankumar Shah" userId="fa50c65f-8fcc-4135-a911-de09ff961ba6" providerId="ADAL" clId="{3C1D00CC-DE68-4CDC-B93B-53E882E31E48}"/>
    <pc:docChg chg="modSld">
      <pc:chgData name="Sagar Kirankumar Shah" userId="fa50c65f-8fcc-4135-a911-de09ff961ba6" providerId="ADAL" clId="{3C1D00CC-DE68-4CDC-B93B-53E882E31E48}" dt="2019-08-30T13:14:50.321" v="116" actId="20577"/>
      <pc:docMkLst>
        <pc:docMk/>
      </pc:docMkLst>
      <pc:sldChg chg="modSp">
        <pc:chgData name="Sagar Kirankumar Shah" userId="fa50c65f-8fcc-4135-a911-de09ff961ba6" providerId="ADAL" clId="{3C1D00CC-DE68-4CDC-B93B-53E882E31E48}" dt="2019-08-30T13:14:50.321" v="116" actId="20577"/>
        <pc:sldMkLst>
          <pc:docMk/>
          <pc:sldMk cId="1090551260" sldId="260"/>
        </pc:sldMkLst>
        <pc:spChg chg="mod">
          <ac:chgData name="Sagar Kirankumar Shah" userId="fa50c65f-8fcc-4135-a911-de09ff961ba6" providerId="ADAL" clId="{3C1D00CC-DE68-4CDC-B93B-53E882E31E48}" dt="2019-08-30T13:14:50.321" v="116" actId="20577"/>
          <ac:spMkLst>
            <pc:docMk/>
            <pc:sldMk cId="109055126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A class only has one instance, and provide a global point of access to it.</a:t>
            </a:r>
          </a:p>
          <a:p>
            <a:pPr lvl="1"/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For example, there can be multiple celestial bodies in an universe but there should only be one universe object.</a:t>
            </a:r>
          </a:p>
          <a:p>
            <a:pPr lvl="1"/>
            <a:r>
              <a:rPr lang="en-US" dirty="0"/>
              <a:t>As another example, there can be many printers in a system but there should be only one printer spooler.</a:t>
            </a:r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4" y="902836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When there must be exactly one instance of a class, and it must be accessible to clients from a well known access point.</a:t>
            </a:r>
          </a:p>
          <a:p>
            <a:pPr lvl="1"/>
            <a:r>
              <a:rPr lang="en-US" dirty="0"/>
              <a:t>When the sole instance should be extensible by </a:t>
            </a:r>
            <a:r>
              <a:rPr lang="en-US" dirty="0" err="1"/>
              <a:t>subclasssing</a:t>
            </a:r>
            <a:r>
              <a:rPr lang="en-US" dirty="0"/>
              <a:t>, and clients should be able to use an extended instance without modifying their code.</a:t>
            </a:r>
          </a:p>
          <a:p>
            <a:endParaRPr lang="en-US" dirty="0"/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34" y="4018118"/>
            <a:ext cx="5416019" cy="22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Reduced namespace</a:t>
            </a:r>
          </a:p>
          <a:p>
            <a:pPr lvl="1"/>
            <a:r>
              <a:rPr lang="en-US" dirty="0"/>
              <a:t>Permits a variable number of instances</a:t>
            </a:r>
          </a:p>
          <a:p>
            <a:pPr lvl="1"/>
            <a:r>
              <a:rPr lang="en-US" dirty="0" err="1"/>
              <a:t>Subclassing</a:t>
            </a:r>
            <a:r>
              <a:rPr lang="en-US" dirty="0"/>
              <a:t> is possible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Introduces a global state</a:t>
            </a:r>
          </a:p>
          <a:p>
            <a:pPr lvl="1"/>
            <a:r>
              <a:rPr lang="en-US" dirty="0"/>
              <a:t>Cannot run multiple unit tests </a:t>
            </a:r>
            <a:r>
              <a:rPr lang="en-US"/>
              <a:t>in parallel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144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Singleton Pattern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Sagar Shah</cp:lastModifiedBy>
  <cp:revision>8</cp:revision>
  <dcterms:created xsi:type="dcterms:W3CDTF">2019-08-28T16:48:02Z</dcterms:created>
  <dcterms:modified xsi:type="dcterms:W3CDTF">2019-09-13T17:07:34Z</dcterms:modified>
</cp:coreProperties>
</file>