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0" r:id="rId8"/>
    <p:sldId id="261" r:id="rId9"/>
    <p:sldId id="262" r:id="rId10"/>
    <p:sldId id="265" r:id="rId11"/>
    <p:sldId id="266" r:id="rId12"/>
    <p:sldId id="267" r:id="rId13"/>
    <p:sldId id="268" r:id="rId14"/>
    <p:sldId id="269" r:id="rId15"/>
    <p:sldId id="270" r:id="rId16"/>
    <p:sldId id="271"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3141E6-3F1C-4974-8AF4-7712212C7591}" v="79" dt="2019-09-27T20:04:31.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 Sagar K" userId="fa50c65f-8fcc-4135-a911-de09ff961ba6" providerId="ADAL" clId="{963141E6-3F1C-4974-8AF4-7712212C7591}"/>
    <pc:docChg chg="undo custSel mod addSld delSld modSld">
      <pc:chgData name="Shah, Sagar K" userId="fa50c65f-8fcc-4135-a911-de09ff961ba6" providerId="ADAL" clId="{963141E6-3F1C-4974-8AF4-7712212C7591}" dt="2019-09-27T20:04:31.576" v="6846"/>
      <pc:docMkLst>
        <pc:docMk/>
      </pc:docMkLst>
      <pc:sldChg chg="modSp add">
        <pc:chgData name="Shah, Sagar K" userId="fa50c65f-8fcc-4135-a911-de09ff961ba6" providerId="ADAL" clId="{963141E6-3F1C-4974-8AF4-7712212C7591}" dt="2019-09-27T20:03:35.107" v="6836" actId="20577"/>
        <pc:sldMkLst>
          <pc:docMk/>
          <pc:sldMk cId="2315927414" sldId="256"/>
        </pc:sldMkLst>
        <pc:spChg chg="mod">
          <ac:chgData name="Shah, Sagar K" userId="fa50c65f-8fcc-4135-a911-de09ff961ba6" providerId="ADAL" clId="{963141E6-3F1C-4974-8AF4-7712212C7591}" dt="2019-09-27T20:03:35.107" v="6836" actId="20577"/>
          <ac:spMkLst>
            <pc:docMk/>
            <pc:sldMk cId="2315927414" sldId="256"/>
            <ac:spMk id="2" creationId="{B861FA03-99FC-4E44-90F3-72729FBE392B}"/>
          </ac:spMkLst>
        </pc:spChg>
      </pc:sldChg>
      <pc:sldChg chg="modSp add">
        <pc:chgData name="Shah, Sagar K" userId="fa50c65f-8fcc-4135-a911-de09ff961ba6" providerId="ADAL" clId="{963141E6-3F1C-4974-8AF4-7712212C7591}" dt="2019-09-22T15:08:36.167" v="297" actId="20577"/>
        <pc:sldMkLst>
          <pc:docMk/>
          <pc:sldMk cId="3991505191" sldId="257"/>
        </pc:sldMkLst>
        <pc:spChg chg="mod">
          <ac:chgData name="Shah, Sagar K" userId="fa50c65f-8fcc-4135-a911-de09ff961ba6" providerId="ADAL" clId="{963141E6-3F1C-4974-8AF4-7712212C7591}" dt="2019-09-22T15:08:36.167" v="297" actId="20577"/>
          <ac:spMkLst>
            <pc:docMk/>
            <pc:sldMk cId="3991505191" sldId="257"/>
            <ac:spMk id="3" creationId="{8EA6F2E5-57BA-4C49-BB80-3A91E60AF804}"/>
          </ac:spMkLst>
        </pc:spChg>
      </pc:sldChg>
      <pc:sldChg chg="addSp modSp add mod setBg setClrOvrMap">
        <pc:chgData name="Shah, Sagar K" userId="fa50c65f-8fcc-4135-a911-de09ff961ba6" providerId="ADAL" clId="{963141E6-3F1C-4974-8AF4-7712212C7591}" dt="2019-09-27T15:42:46.919" v="1227"/>
        <pc:sldMkLst>
          <pc:docMk/>
          <pc:sldMk cId="1594676262" sldId="258"/>
        </pc:sldMkLst>
        <pc:spChg chg="mod">
          <ac:chgData name="Shah, Sagar K" userId="fa50c65f-8fcc-4135-a911-de09ff961ba6" providerId="ADAL" clId="{963141E6-3F1C-4974-8AF4-7712212C7591}" dt="2019-09-27T15:42:46.919" v="1227"/>
          <ac:spMkLst>
            <pc:docMk/>
            <pc:sldMk cId="1594676262" sldId="258"/>
            <ac:spMk id="2" creationId="{3F12F2D0-2A98-44B2-B4CE-87877AC111A1}"/>
          </ac:spMkLst>
        </pc:spChg>
        <pc:spChg chg="mod">
          <ac:chgData name="Shah, Sagar K" userId="fa50c65f-8fcc-4135-a911-de09ff961ba6" providerId="ADAL" clId="{963141E6-3F1C-4974-8AF4-7712212C7591}" dt="2019-09-27T15:32:18.767" v="447" actId="26606"/>
          <ac:spMkLst>
            <pc:docMk/>
            <pc:sldMk cId="1594676262" sldId="258"/>
            <ac:spMk id="3" creationId="{A83906E7-A23B-4AAC-A4ED-E5C5E9CFACC1}"/>
          </ac:spMkLst>
        </pc:spChg>
        <pc:spChg chg="add">
          <ac:chgData name="Shah, Sagar K" userId="fa50c65f-8fcc-4135-a911-de09ff961ba6" providerId="ADAL" clId="{963141E6-3F1C-4974-8AF4-7712212C7591}" dt="2019-09-27T15:32:18.767" v="447" actId="26606"/>
          <ac:spMkLst>
            <pc:docMk/>
            <pc:sldMk cId="1594676262" sldId="258"/>
            <ac:spMk id="10" creationId="{867D4867-5BA7-4462-B2F6-A23F4A622AA7}"/>
          </ac:spMkLst>
        </pc:spChg>
        <pc:picChg chg="add mod">
          <ac:chgData name="Shah, Sagar K" userId="fa50c65f-8fcc-4135-a911-de09ff961ba6" providerId="ADAL" clId="{963141E6-3F1C-4974-8AF4-7712212C7591}" dt="2019-09-27T15:32:18.767" v="447" actId="26606"/>
          <ac:picMkLst>
            <pc:docMk/>
            <pc:sldMk cId="1594676262" sldId="258"/>
            <ac:picMk id="5" creationId="{DBA7D8AB-40C8-4619-83D5-9094D65C7929}"/>
          </ac:picMkLst>
        </pc:picChg>
      </pc:sldChg>
      <pc:sldChg chg="modSp add">
        <pc:chgData name="Shah, Sagar K" userId="fa50c65f-8fcc-4135-a911-de09ff961ba6" providerId="ADAL" clId="{963141E6-3F1C-4974-8AF4-7712212C7591}" dt="2019-09-27T15:43:02.094" v="1253" actId="20577"/>
        <pc:sldMkLst>
          <pc:docMk/>
          <pc:sldMk cId="3539473944" sldId="259"/>
        </pc:sldMkLst>
        <pc:spChg chg="mod">
          <ac:chgData name="Shah, Sagar K" userId="fa50c65f-8fcc-4135-a911-de09ff961ba6" providerId="ADAL" clId="{963141E6-3F1C-4974-8AF4-7712212C7591}" dt="2019-09-27T15:43:02.094" v="1253" actId="20577"/>
          <ac:spMkLst>
            <pc:docMk/>
            <pc:sldMk cId="3539473944" sldId="259"/>
            <ac:spMk id="2" creationId="{CA02CC29-E2C0-4B99-8D09-14FD2D35AD4A}"/>
          </ac:spMkLst>
        </pc:spChg>
        <pc:spChg chg="mod">
          <ac:chgData name="Shah, Sagar K" userId="fa50c65f-8fcc-4135-a911-de09ff961ba6" providerId="ADAL" clId="{963141E6-3F1C-4974-8AF4-7712212C7591}" dt="2019-09-27T15:42:15.574" v="1226" actId="20577"/>
          <ac:spMkLst>
            <pc:docMk/>
            <pc:sldMk cId="3539473944" sldId="259"/>
            <ac:spMk id="3" creationId="{98C534AC-736E-417D-BFC2-3A7CECE1B242}"/>
          </ac:spMkLst>
        </pc:spChg>
      </pc:sldChg>
      <pc:sldChg chg="modSp add">
        <pc:chgData name="Shah, Sagar K" userId="fa50c65f-8fcc-4135-a911-de09ff961ba6" providerId="ADAL" clId="{963141E6-3F1C-4974-8AF4-7712212C7591}" dt="2019-09-27T16:30:09.832" v="2057" actId="27636"/>
        <pc:sldMkLst>
          <pc:docMk/>
          <pc:sldMk cId="720502466" sldId="260"/>
        </pc:sldMkLst>
        <pc:spChg chg="mod">
          <ac:chgData name="Shah, Sagar K" userId="fa50c65f-8fcc-4135-a911-de09ff961ba6" providerId="ADAL" clId="{963141E6-3F1C-4974-8AF4-7712212C7591}" dt="2019-09-27T15:52:21.287" v="1303" actId="20577"/>
          <ac:spMkLst>
            <pc:docMk/>
            <pc:sldMk cId="720502466" sldId="260"/>
            <ac:spMk id="2" creationId="{1A42DEE4-C29C-4E7A-B669-4DCEFCB0320A}"/>
          </ac:spMkLst>
        </pc:spChg>
        <pc:spChg chg="mod">
          <ac:chgData name="Shah, Sagar K" userId="fa50c65f-8fcc-4135-a911-de09ff961ba6" providerId="ADAL" clId="{963141E6-3F1C-4974-8AF4-7712212C7591}" dt="2019-09-27T16:30:09.832" v="2057" actId="27636"/>
          <ac:spMkLst>
            <pc:docMk/>
            <pc:sldMk cId="720502466" sldId="260"/>
            <ac:spMk id="3" creationId="{E6F89700-BB59-4F8B-AB8D-A2196A936C00}"/>
          </ac:spMkLst>
        </pc:spChg>
      </pc:sldChg>
      <pc:sldChg chg="modSp add">
        <pc:chgData name="Shah, Sagar K" userId="fa50c65f-8fcc-4135-a911-de09ff961ba6" providerId="ADAL" clId="{963141E6-3F1C-4974-8AF4-7712212C7591}" dt="2019-09-27T16:43:06.330" v="2697" actId="20577"/>
        <pc:sldMkLst>
          <pc:docMk/>
          <pc:sldMk cId="1624482522" sldId="261"/>
        </pc:sldMkLst>
        <pc:spChg chg="mod">
          <ac:chgData name="Shah, Sagar K" userId="fa50c65f-8fcc-4135-a911-de09ff961ba6" providerId="ADAL" clId="{963141E6-3F1C-4974-8AF4-7712212C7591}" dt="2019-09-27T16:32:33.924" v="2094" actId="20577"/>
          <ac:spMkLst>
            <pc:docMk/>
            <pc:sldMk cId="1624482522" sldId="261"/>
            <ac:spMk id="2" creationId="{3A861ABA-BF1E-4FFC-839B-7E6346E3CA71}"/>
          </ac:spMkLst>
        </pc:spChg>
        <pc:spChg chg="mod">
          <ac:chgData name="Shah, Sagar K" userId="fa50c65f-8fcc-4135-a911-de09ff961ba6" providerId="ADAL" clId="{963141E6-3F1C-4974-8AF4-7712212C7591}" dt="2019-09-27T16:43:06.330" v="2697" actId="20577"/>
          <ac:spMkLst>
            <pc:docMk/>
            <pc:sldMk cId="1624482522" sldId="261"/>
            <ac:spMk id="3" creationId="{AF5853BD-7381-4773-AB5C-C0E9428A6ACB}"/>
          </ac:spMkLst>
        </pc:spChg>
      </pc:sldChg>
      <pc:sldChg chg="addSp delSp modSp add mod setBg setClrOvrMap">
        <pc:chgData name="Shah, Sagar K" userId="fa50c65f-8fcc-4135-a911-de09ff961ba6" providerId="ADAL" clId="{963141E6-3F1C-4974-8AF4-7712212C7591}" dt="2019-09-27T18:32:53.922" v="4905" actId="14100"/>
        <pc:sldMkLst>
          <pc:docMk/>
          <pc:sldMk cId="1971242639" sldId="262"/>
        </pc:sldMkLst>
        <pc:spChg chg="mod">
          <ac:chgData name="Shah, Sagar K" userId="fa50c65f-8fcc-4135-a911-de09ff961ba6" providerId="ADAL" clId="{963141E6-3F1C-4974-8AF4-7712212C7591}" dt="2019-09-27T18:32:47.132" v="4903" actId="1076"/>
          <ac:spMkLst>
            <pc:docMk/>
            <pc:sldMk cId="1971242639" sldId="262"/>
            <ac:spMk id="2" creationId="{F2A3A4BA-6BD6-44C1-99CC-C19F5F99F493}"/>
          </ac:spMkLst>
        </pc:spChg>
        <pc:spChg chg="del">
          <ac:chgData name="Shah, Sagar K" userId="fa50c65f-8fcc-4135-a911-de09ff961ba6" providerId="ADAL" clId="{963141E6-3F1C-4974-8AF4-7712212C7591}" dt="2019-09-27T18:30:55.074" v="4879"/>
          <ac:spMkLst>
            <pc:docMk/>
            <pc:sldMk cId="1971242639" sldId="262"/>
            <ac:spMk id="3" creationId="{0BE6B093-39E7-4407-B850-712A94967424}"/>
          </ac:spMkLst>
        </pc:spChg>
        <pc:spChg chg="add del mod">
          <ac:chgData name="Shah, Sagar K" userId="fa50c65f-8fcc-4135-a911-de09ff961ba6" providerId="ADAL" clId="{963141E6-3F1C-4974-8AF4-7712212C7591}" dt="2019-09-27T18:32:50.506" v="4904" actId="478"/>
          <ac:spMkLst>
            <pc:docMk/>
            <pc:sldMk cId="1971242639" sldId="262"/>
            <ac:spMk id="4" creationId="{7DEA17ED-A585-4BBE-95C6-25E6F3C2371A}"/>
          </ac:spMkLst>
        </pc:spChg>
        <pc:spChg chg="add del">
          <ac:chgData name="Shah, Sagar K" userId="fa50c65f-8fcc-4135-a911-de09ff961ba6" providerId="ADAL" clId="{963141E6-3F1C-4974-8AF4-7712212C7591}" dt="2019-09-27T18:31:13.039" v="4888" actId="26606"/>
          <ac:spMkLst>
            <pc:docMk/>
            <pc:sldMk cId="1971242639" sldId="262"/>
            <ac:spMk id="73" creationId="{867D4867-5BA7-4462-B2F6-A23F4A622AA7}"/>
          </ac:spMkLst>
        </pc:spChg>
        <pc:spChg chg="add del">
          <ac:chgData name="Shah, Sagar K" userId="fa50c65f-8fcc-4135-a911-de09ff961ba6" providerId="ADAL" clId="{963141E6-3F1C-4974-8AF4-7712212C7591}" dt="2019-09-27T18:31:11.195" v="4886" actId="26606"/>
          <ac:spMkLst>
            <pc:docMk/>
            <pc:sldMk cId="1971242639" sldId="262"/>
            <ac:spMk id="139" creationId="{AB45A142-4255-493C-8284-5D566C121B10}"/>
          </ac:spMkLst>
        </pc:spChg>
        <pc:spChg chg="add del">
          <ac:chgData name="Shah, Sagar K" userId="fa50c65f-8fcc-4135-a911-de09ff961ba6" providerId="ADAL" clId="{963141E6-3F1C-4974-8AF4-7712212C7591}" dt="2019-09-27T18:31:13.039" v="4888" actId="26606"/>
          <ac:spMkLst>
            <pc:docMk/>
            <pc:sldMk cId="1971242639" sldId="262"/>
            <ac:spMk id="1030" creationId="{85AE8945-F73B-4468-97DD-872500402095}"/>
          </ac:spMkLst>
        </pc:spChg>
        <pc:picChg chg="add mod">
          <ac:chgData name="Shah, Sagar K" userId="fa50c65f-8fcc-4135-a911-de09ff961ba6" providerId="ADAL" clId="{963141E6-3F1C-4974-8AF4-7712212C7591}" dt="2019-09-27T18:32:53.922" v="4905" actId="14100"/>
          <ac:picMkLst>
            <pc:docMk/>
            <pc:sldMk cId="1971242639" sldId="262"/>
            <ac:picMk id="1026" creationId="{3AE23590-0926-4728-8C50-D3DF3A8C2D9A}"/>
          </ac:picMkLst>
        </pc:picChg>
        <pc:cxnChg chg="add del">
          <ac:chgData name="Shah, Sagar K" userId="fa50c65f-8fcc-4135-a911-de09ff961ba6" providerId="ADAL" clId="{963141E6-3F1C-4974-8AF4-7712212C7591}" dt="2019-09-27T18:31:11.195" v="4886" actId="26606"/>
          <ac:cxnSpMkLst>
            <pc:docMk/>
            <pc:sldMk cId="1971242639" sldId="262"/>
            <ac:cxnSpMk id="141" creationId="{38FB9660-F42F-4313-BBC4-47C007FE484C}"/>
          </ac:cxnSpMkLst>
        </pc:cxnChg>
      </pc:sldChg>
      <pc:sldChg chg="addSp delSp modSp add">
        <pc:chgData name="Shah, Sagar K" userId="fa50c65f-8fcc-4135-a911-de09ff961ba6" providerId="ADAL" clId="{963141E6-3F1C-4974-8AF4-7712212C7591}" dt="2019-09-27T18:01:16.207" v="3530" actId="1076"/>
        <pc:sldMkLst>
          <pc:docMk/>
          <pc:sldMk cId="613329792" sldId="263"/>
        </pc:sldMkLst>
        <pc:spChg chg="mod">
          <ac:chgData name="Shah, Sagar K" userId="fa50c65f-8fcc-4135-a911-de09ff961ba6" providerId="ADAL" clId="{963141E6-3F1C-4974-8AF4-7712212C7591}" dt="2019-09-27T17:58:56.906" v="3525" actId="1076"/>
          <ac:spMkLst>
            <pc:docMk/>
            <pc:sldMk cId="613329792" sldId="263"/>
            <ac:spMk id="2" creationId="{B5B3F065-9B43-4D01-9E87-D523A214ADDE}"/>
          </ac:spMkLst>
        </pc:spChg>
        <pc:spChg chg="del">
          <ac:chgData name="Shah, Sagar K" userId="fa50c65f-8fcc-4135-a911-de09ff961ba6" providerId="ADAL" clId="{963141E6-3F1C-4974-8AF4-7712212C7591}" dt="2019-09-27T17:30:22.913" v="2741"/>
          <ac:spMkLst>
            <pc:docMk/>
            <pc:sldMk cId="613329792" sldId="263"/>
            <ac:spMk id="3" creationId="{E9AB14B1-6781-4BA7-878B-7C4550E3032C}"/>
          </ac:spMkLst>
        </pc:spChg>
        <pc:spChg chg="add del mod">
          <ac:chgData name="Shah, Sagar K" userId="fa50c65f-8fcc-4135-a911-de09ff961ba6" providerId="ADAL" clId="{963141E6-3F1C-4974-8AF4-7712212C7591}" dt="2019-09-27T18:01:16.207" v="3530" actId="1076"/>
          <ac:spMkLst>
            <pc:docMk/>
            <pc:sldMk cId="613329792" sldId="263"/>
            <ac:spMk id="5" creationId="{E9B7274A-0619-47E8-A10A-1052EDEEFB8F}"/>
          </ac:spMkLst>
        </pc:spChg>
        <pc:spChg chg="add del mod">
          <ac:chgData name="Shah, Sagar K" userId="fa50c65f-8fcc-4135-a911-de09ff961ba6" providerId="ADAL" clId="{963141E6-3F1C-4974-8AF4-7712212C7591}" dt="2019-09-27T17:33:04.103" v="2767" actId="767"/>
          <ac:spMkLst>
            <pc:docMk/>
            <pc:sldMk cId="613329792" sldId="263"/>
            <ac:spMk id="6" creationId="{5654DB75-28F5-4A17-B17B-7F5F26177171}"/>
          </ac:spMkLst>
        </pc:spChg>
        <pc:graphicFrameChg chg="add mod">
          <ac:chgData name="Shah, Sagar K" userId="fa50c65f-8fcc-4135-a911-de09ff961ba6" providerId="ADAL" clId="{963141E6-3F1C-4974-8AF4-7712212C7591}" dt="2019-09-27T17:31:52.994" v="2761" actId="1076"/>
          <ac:graphicFrameMkLst>
            <pc:docMk/>
            <pc:sldMk cId="613329792" sldId="263"/>
            <ac:graphicFrameMk id="4" creationId="{E7C9D46D-9850-4A1B-824D-E389B59E2E01}"/>
          </ac:graphicFrameMkLst>
        </pc:graphicFrameChg>
      </pc:sldChg>
      <pc:sldChg chg="modSp add">
        <pc:chgData name="Shah, Sagar K" userId="fa50c65f-8fcc-4135-a911-de09ff961ba6" providerId="ADAL" clId="{963141E6-3F1C-4974-8AF4-7712212C7591}" dt="2019-09-27T18:25:25.548" v="4821" actId="20577"/>
        <pc:sldMkLst>
          <pc:docMk/>
          <pc:sldMk cId="120085455" sldId="264"/>
        </pc:sldMkLst>
        <pc:spChg chg="mod">
          <ac:chgData name="Shah, Sagar K" userId="fa50c65f-8fcc-4135-a911-de09ff961ba6" providerId="ADAL" clId="{963141E6-3F1C-4974-8AF4-7712212C7591}" dt="2019-09-27T18:01:38.328" v="3599" actId="20577"/>
          <ac:spMkLst>
            <pc:docMk/>
            <pc:sldMk cId="120085455" sldId="264"/>
            <ac:spMk id="2" creationId="{607A97F1-7A00-4644-91FA-D2D2396A74C1}"/>
          </ac:spMkLst>
        </pc:spChg>
        <pc:spChg chg="mod">
          <ac:chgData name="Shah, Sagar K" userId="fa50c65f-8fcc-4135-a911-de09ff961ba6" providerId="ADAL" clId="{963141E6-3F1C-4974-8AF4-7712212C7591}" dt="2019-09-27T18:25:25.548" v="4821" actId="20577"/>
          <ac:spMkLst>
            <pc:docMk/>
            <pc:sldMk cId="120085455" sldId="264"/>
            <ac:spMk id="3" creationId="{CAF9AF81-7240-440C-ABCB-E199C43FA1BA}"/>
          </ac:spMkLst>
        </pc:spChg>
      </pc:sldChg>
      <pc:sldChg chg="addSp modSp add mod setBg setClrOvrMap">
        <pc:chgData name="Shah, Sagar K" userId="fa50c65f-8fcc-4135-a911-de09ff961ba6" providerId="ADAL" clId="{963141E6-3F1C-4974-8AF4-7712212C7591}" dt="2019-09-27T19:07:00.041" v="5731" actId="20577"/>
        <pc:sldMkLst>
          <pc:docMk/>
          <pc:sldMk cId="3012328210" sldId="265"/>
        </pc:sldMkLst>
        <pc:spChg chg="mod">
          <ac:chgData name="Shah, Sagar K" userId="fa50c65f-8fcc-4135-a911-de09ff961ba6" providerId="ADAL" clId="{963141E6-3F1C-4974-8AF4-7712212C7591}" dt="2019-09-27T19:07:00.041" v="5731" actId="20577"/>
          <ac:spMkLst>
            <pc:docMk/>
            <pc:sldMk cId="3012328210" sldId="265"/>
            <ac:spMk id="2" creationId="{111D7659-B771-4E3D-8779-82E68A718242}"/>
          </ac:spMkLst>
        </pc:spChg>
        <pc:spChg chg="mod">
          <ac:chgData name="Shah, Sagar K" userId="fa50c65f-8fcc-4135-a911-de09ff961ba6" providerId="ADAL" clId="{963141E6-3F1C-4974-8AF4-7712212C7591}" dt="2019-09-27T18:58:50.915" v="5437" actId="26606"/>
          <ac:spMkLst>
            <pc:docMk/>
            <pc:sldMk cId="3012328210" sldId="265"/>
            <ac:spMk id="3" creationId="{3D1B06E4-8BD0-4A45-94CC-B2EEE9DB0CAC}"/>
          </ac:spMkLst>
        </pc:spChg>
        <pc:spChg chg="add">
          <ac:chgData name="Shah, Sagar K" userId="fa50c65f-8fcc-4135-a911-de09ff961ba6" providerId="ADAL" clId="{963141E6-3F1C-4974-8AF4-7712212C7591}" dt="2019-09-27T18:58:50.915" v="5437" actId="26606"/>
          <ac:spMkLst>
            <pc:docMk/>
            <pc:sldMk cId="3012328210" sldId="265"/>
            <ac:spMk id="71" creationId="{867D4867-5BA7-4462-B2F6-A23F4A622AA7}"/>
          </ac:spMkLst>
        </pc:spChg>
        <pc:picChg chg="add mod">
          <ac:chgData name="Shah, Sagar K" userId="fa50c65f-8fcc-4135-a911-de09ff961ba6" providerId="ADAL" clId="{963141E6-3F1C-4974-8AF4-7712212C7591}" dt="2019-09-27T18:58:50.915" v="5437" actId="26606"/>
          <ac:picMkLst>
            <pc:docMk/>
            <pc:sldMk cId="3012328210" sldId="265"/>
            <ac:picMk id="2050" creationId="{82245315-C771-4873-ADC0-7FC19FC946AE}"/>
          </ac:picMkLst>
        </pc:picChg>
      </pc:sldChg>
      <pc:sldChg chg="modSp add">
        <pc:chgData name="Shah, Sagar K" userId="fa50c65f-8fcc-4135-a911-de09ff961ba6" providerId="ADAL" clId="{963141E6-3F1C-4974-8AF4-7712212C7591}" dt="2019-09-27T19:06:35.715" v="5728" actId="5793"/>
        <pc:sldMkLst>
          <pc:docMk/>
          <pc:sldMk cId="3731535145" sldId="266"/>
        </pc:sldMkLst>
        <pc:spChg chg="mod">
          <ac:chgData name="Shah, Sagar K" userId="fa50c65f-8fcc-4135-a911-de09ff961ba6" providerId="ADAL" clId="{963141E6-3F1C-4974-8AF4-7712212C7591}" dt="2019-09-27T19:06:35.715" v="5728" actId="5793"/>
          <ac:spMkLst>
            <pc:docMk/>
            <pc:sldMk cId="3731535145" sldId="266"/>
            <ac:spMk id="3" creationId="{9582A67C-9B8D-48FE-B807-398F6E9AB1C5}"/>
          </ac:spMkLst>
        </pc:spChg>
      </pc:sldChg>
      <pc:sldChg chg="modSp add">
        <pc:chgData name="Shah, Sagar K" userId="fa50c65f-8fcc-4135-a911-de09ff961ba6" providerId="ADAL" clId="{963141E6-3F1C-4974-8AF4-7712212C7591}" dt="2019-09-27T19:47:35.270" v="6148" actId="20577"/>
        <pc:sldMkLst>
          <pc:docMk/>
          <pc:sldMk cId="3264130739" sldId="267"/>
        </pc:sldMkLst>
        <pc:spChg chg="mod">
          <ac:chgData name="Shah, Sagar K" userId="fa50c65f-8fcc-4135-a911-de09ff961ba6" providerId="ADAL" clId="{963141E6-3F1C-4974-8AF4-7712212C7591}" dt="2019-09-27T19:07:13.331" v="5745" actId="20577"/>
          <ac:spMkLst>
            <pc:docMk/>
            <pc:sldMk cId="3264130739" sldId="267"/>
            <ac:spMk id="2" creationId="{305F8A36-ECC1-4DEE-8F7D-E810DFB1E5D8}"/>
          </ac:spMkLst>
        </pc:spChg>
        <pc:spChg chg="mod">
          <ac:chgData name="Shah, Sagar K" userId="fa50c65f-8fcc-4135-a911-de09ff961ba6" providerId="ADAL" clId="{963141E6-3F1C-4974-8AF4-7712212C7591}" dt="2019-09-27T19:47:35.270" v="6148" actId="20577"/>
          <ac:spMkLst>
            <pc:docMk/>
            <pc:sldMk cId="3264130739" sldId="267"/>
            <ac:spMk id="3" creationId="{379226A4-158A-4F3B-AD3A-49C8D1B0C98D}"/>
          </ac:spMkLst>
        </pc:spChg>
      </pc:sldChg>
      <pc:sldChg chg="modSp add">
        <pc:chgData name="Shah, Sagar K" userId="fa50c65f-8fcc-4135-a911-de09ff961ba6" providerId="ADAL" clId="{963141E6-3F1C-4974-8AF4-7712212C7591}" dt="2019-09-27T19:08:12.129" v="5861" actId="20577"/>
        <pc:sldMkLst>
          <pc:docMk/>
          <pc:sldMk cId="1114936217" sldId="268"/>
        </pc:sldMkLst>
        <pc:spChg chg="mod">
          <ac:chgData name="Shah, Sagar K" userId="fa50c65f-8fcc-4135-a911-de09ff961ba6" providerId="ADAL" clId="{963141E6-3F1C-4974-8AF4-7712212C7591}" dt="2019-09-27T19:08:12.129" v="5861" actId="20577"/>
          <ac:spMkLst>
            <pc:docMk/>
            <pc:sldMk cId="1114936217" sldId="268"/>
            <ac:spMk id="3" creationId="{76601D79-F5C6-40C6-AFBB-4D113F8FF261}"/>
          </ac:spMkLst>
        </pc:spChg>
      </pc:sldChg>
      <pc:sldChg chg="modSp add">
        <pc:chgData name="Shah, Sagar K" userId="fa50c65f-8fcc-4135-a911-de09ff961ba6" providerId="ADAL" clId="{963141E6-3F1C-4974-8AF4-7712212C7591}" dt="2019-09-27T19:50:05.874" v="6344" actId="20577"/>
        <pc:sldMkLst>
          <pc:docMk/>
          <pc:sldMk cId="1403333713" sldId="269"/>
        </pc:sldMkLst>
        <pc:spChg chg="mod">
          <ac:chgData name="Shah, Sagar K" userId="fa50c65f-8fcc-4135-a911-de09ff961ba6" providerId="ADAL" clId="{963141E6-3F1C-4974-8AF4-7712212C7591}" dt="2019-09-27T19:48:14.659" v="6181" actId="20577"/>
          <ac:spMkLst>
            <pc:docMk/>
            <pc:sldMk cId="1403333713" sldId="269"/>
            <ac:spMk id="2" creationId="{0D38F38E-0294-4A85-AC4B-97ED915E1C93}"/>
          </ac:spMkLst>
        </pc:spChg>
        <pc:spChg chg="mod">
          <ac:chgData name="Shah, Sagar K" userId="fa50c65f-8fcc-4135-a911-de09ff961ba6" providerId="ADAL" clId="{963141E6-3F1C-4974-8AF4-7712212C7591}" dt="2019-09-27T19:50:05.874" v="6344" actId="20577"/>
          <ac:spMkLst>
            <pc:docMk/>
            <pc:sldMk cId="1403333713" sldId="269"/>
            <ac:spMk id="3" creationId="{65BE0EF2-ED41-484C-81AF-66A9E748EE73}"/>
          </ac:spMkLst>
        </pc:spChg>
      </pc:sldChg>
      <pc:sldChg chg="modSp add">
        <pc:chgData name="Shah, Sagar K" userId="fa50c65f-8fcc-4135-a911-de09ff961ba6" providerId="ADAL" clId="{963141E6-3F1C-4974-8AF4-7712212C7591}" dt="2019-09-27T19:53:51.288" v="6745" actId="20577"/>
        <pc:sldMkLst>
          <pc:docMk/>
          <pc:sldMk cId="1018875206" sldId="270"/>
        </pc:sldMkLst>
        <pc:spChg chg="mod">
          <ac:chgData name="Shah, Sagar K" userId="fa50c65f-8fcc-4135-a911-de09ff961ba6" providerId="ADAL" clId="{963141E6-3F1C-4974-8AF4-7712212C7591}" dt="2019-09-27T19:50:31.937" v="6375" actId="20577"/>
          <ac:spMkLst>
            <pc:docMk/>
            <pc:sldMk cId="1018875206" sldId="270"/>
            <ac:spMk id="2" creationId="{237F3089-EDAF-4369-B8EC-BF414C0DB019}"/>
          </ac:spMkLst>
        </pc:spChg>
        <pc:spChg chg="mod">
          <ac:chgData name="Shah, Sagar K" userId="fa50c65f-8fcc-4135-a911-de09ff961ba6" providerId="ADAL" clId="{963141E6-3F1C-4974-8AF4-7712212C7591}" dt="2019-09-27T19:53:51.288" v="6745" actId="20577"/>
          <ac:spMkLst>
            <pc:docMk/>
            <pc:sldMk cId="1018875206" sldId="270"/>
            <ac:spMk id="3" creationId="{350C89DB-B744-4FD9-B275-235B0C0397DA}"/>
          </ac:spMkLst>
        </pc:spChg>
      </pc:sldChg>
      <pc:sldChg chg="delSp modSp add">
        <pc:chgData name="Shah, Sagar K" userId="fa50c65f-8fcc-4135-a911-de09ff961ba6" providerId="ADAL" clId="{963141E6-3F1C-4974-8AF4-7712212C7591}" dt="2019-09-27T19:54:58.026" v="6777" actId="20577"/>
        <pc:sldMkLst>
          <pc:docMk/>
          <pc:sldMk cId="2852404379" sldId="271"/>
        </pc:sldMkLst>
        <pc:spChg chg="mod">
          <ac:chgData name="Shah, Sagar K" userId="fa50c65f-8fcc-4135-a911-de09ff961ba6" providerId="ADAL" clId="{963141E6-3F1C-4974-8AF4-7712212C7591}" dt="2019-09-27T19:54:58.026" v="6777" actId="20577"/>
          <ac:spMkLst>
            <pc:docMk/>
            <pc:sldMk cId="2852404379" sldId="271"/>
            <ac:spMk id="2" creationId="{B7370C15-75F0-471A-A282-673C3CDE23FA}"/>
          </ac:spMkLst>
        </pc:spChg>
        <pc:spChg chg="del">
          <ac:chgData name="Shah, Sagar K" userId="fa50c65f-8fcc-4135-a911-de09ff961ba6" providerId="ADAL" clId="{963141E6-3F1C-4974-8AF4-7712212C7591}" dt="2019-09-27T19:54:46.787" v="6747" actId="478"/>
          <ac:spMkLst>
            <pc:docMk/>
            <pc:sldMk cId="2852404379" sldId="271"/>
            <ac:spMk id="3" creationId="{CBD816D0-D3A4-41A2-92AC-0BCA4A009081}"/>
          </ac:spMkLst>
        </pc:spChg>
      </pc:sldChg>
      <pc:sldChg chg="add del">
        <pc:chgData name="Shah, Sagar K" userId="fa50c65f-8fcc-4135-a911-de09ff961ba6" providerId="ADAL" clId="{963141E6-3F1C-4974-8AF4-7712212C7591}" dt="2019-09-27T19:56:11.272" v="6781" actId="2696"/>
        <pc:sldMkLst>
          <pc:docMk/>
          <pc:sldMk cId="2136289711" sldId="272"/>
        </pc:sldMkLst>
      </pc:sldChg>
      <pc:sldChg chg="add">
        <pc:chgData name="Shah, Sagar K" userId="fa50c65f-8fcc-4135-a911-de09ff961ba6" providerId="ADAL" clId="{963141E6-3F1C-4974-8AF4-7712212C7591}" dt="2019-09-27T19:55:52.520" v="6779"/>
        <pc:sldMkLst>
          <pc:docMk/>
          <pc:sldMk cId="1571987886" sldId="273"/>
        </pc:sldMkLst>
      </pc:sldChg>
      <pc:sldChg chg="add">
        <pc:chgData name="Shah, Sagar K" userId="fa50c65f-8fcc-4135-a911-de09ff961ba6" providerId="ADAL" clId="{963141E6-3F1C-4974-8AF4-7712212C7591}" dt="2019-09-27T19:55:52.520" v="6779"/>
        <pc:sldMkLst>
          <pc:docMk/>
          <pc:sldMk cId="2532322480" sldId="274"/>
        </pc:sldMkLst>
      </pc:sldChg>
      <pc:sldChg chg="add">
        <pc:chgData name="Shah, Sagar K" userId="fa50c65f-8fcc-4135-a911-de09ff961ba6" providerId="ADAL" clId="{963141E6-3F1C-4974-8AF4-7712212C7591}" dt="2019-09-27T19:55:52.520" v="6779"/>
        <pc:sldMkLst>
          <pc:docMk/>
          <pc:sldMk cId="365116116" sldId="275"/>
        </pc:sldMkLst>
      </pc:sldChg>
      <pc:sldChg chg="add">
        <pc:chgData name="Shah, Sagar K" userId="fa50c65f-8fcc-4135-a911-de09ff961ba6" providerId="ADAL" clId="{963141E6-3F1C-4974-8AF4-7712212C7591}" dt="2019-09-27T19:55:52.520" v="6779"/>
        <pc:sldMkLst>
          <pc:docMk/>
          <pc:sldMk cId="1090551260" sldId="276"/>
        </pc:sldMkLst>
      </pc:sldChg>
      <pc:sldChg chg="add">
        <pc:chgData name="Shah, Sagar K" userId="fa50c65f-8fcc-4135-a911-de09ff961ba6" providerId="ADAL" clId="{963141E6-3F1C-4974-8AF4-7712212C7591}" dt="2019-09-27T19:56:07.873" v="6780"/>
        <pc:sldMkLst>
          <pc:docMk/>
          <pc:sldMk cId="372818004" sldId="277"/>
        </pc:sldMkLst>
      </pc:sldChg>
      <pc:sldChg chg="add">
        <pc:chgData name="Shah, Sagar K" userId="fa50c65f-8fcc-4135-a911-de09ff961ba6" providerId="ADAL" clId="{963141E6-3F1C-4974-8AF4-7712212C7591}" dt="2019-09-27T19:56:07.873" v="6780"/>
        <pc:sldMkLst>
          <pc:docMk/>
          <pc:sldMk cId="2946592377" sldId="278"/>
        </pc:sldMkLst>
      </pc:sldChg>
      <pc:sldChg chg="add">
        <pc:chgData name="Shah, Sagar K" userId="fa50c65f-8fcc-4135-a911-de09ff961ba6" providerId="ADAL" clId="{963141E6-3F1C-4974-8AF4-7712212C7591}" dt="2019-09-27T19:56:07.873" v="6780"/>
        <pc:sldMkLst>
          <pc:docMk/>
          <pc:sldMk cId="3099319600" sldId="279"/>
        </pc:sldMkLst>
      </pc:sldChg>
      <pc:sldChg chg="add">
        <pc:chgData name="Shah, Sagar K" userId="fa50c65f-8fcc-4135-a911-de09ff961ba6" providerId="ADAL" clId="{963141E6-3F1C-4974-8AF4-7712212C7591}" dt="2019-09-27T19:56:07.873" v="6780"/>
        <pc:sldMkLst>
          <pc:docMk/>
          <pc:sldMk cId="1625256688" sldId="280"/>
        </pc:sldMkLst>
      </pc:sldChg>
      <pc:sldChg chg="add">
        <pc:chgData name="Shah, Sagar K" userId="fa50c65f-8fcc-4135-a911-de09ff961ba6" providerId="ADAL" clId="{963141E6-3F1C-4974-8AF4-7712212C7591}" dt="2019-09-27T20:04:31.576" v="6846"/>
        <pc:sldMkLst>
          <pc:docMk/>
          <pc:sldMk cId="720202545" sldId="281"/>
        </pc:sldMkLst>
      </pc:sldChg>
      <pc:sldChg chg="add del">
        <pc:chgData name="Shah, Sagar K" userId="fa50c65f-8fcc-4135-a911-de09ff961ba6" providerId="ADAL" clId="{963141E6-3F1C-4974-8AF4-7712212C7591}" dt="2019-09-27T20:04:29.530" v="6842" actId="2696"/>
        <pc:sldMkLst>
          <pc:docMk/>
          <pc:sldMk cId="848615826" sldId="281"/>
        </pc:sldMkLst>
      </pc:sldChg>
      <pc:sldChg chg="add del">
        <pc:chgData name="Shah, Sagar K" userId="fa50c65f-8fcc-4135-a911-de09ff961ba6" providerId="ADAL" clId="{963141E6-3F1C-4974-8AF4-7712212C7591}" dt="2019-09-27T19:56:45.311" v="6784" actId="2696"/>
        <pc:sldMkLst>
          <pc:docMk/>
          <pc:sldMk cId="1694344633" sldId="281"/>
        </pc:sldMkLst>
      </pc:sldChg>
      <pc:sldChg chg="add del">
        <pc:chgData name="Shah, Sagar K" userId="fa50c65f-8fcc-4135-a911-de09ff961ba6" providerId="ADAL" clId="{963141E6-3F1C-4974-8AF4-7712212C7591}" dt="2019-09-27T20:04:29.549" v="6843" actId="2696"/>
        <pc:sldMkLst>
          <pc:docMk/>
          <pc:sldMk cId="1286757400" sldId="282"/>
        </pc:sldMkLst>
      </pc:sldChg>
      <pc:sldChg chg="add">
        <pc:chgData name="Shah, Sagar K" userId="fa50c65f-8fcc-4135-a911-de09ff961ba6" providerId="ADAL" clId="{963141E6-3F1C-4974-8AF4-7712212C7591}" dt="2019-09-27T20:04:31.576" v="6846"/>
        <pc:sldMkLst>
          <pc:docMk/>
          <pc:sldMk cId="3113592451" sldId="282"/>
        </pc:sldMkLst>
      </pc:sldChg>
      <pc:sldChg chg="add del">
        <pc:chgData name="Shah, Sagar K" userId="fa50c65f-8fcc-4135-a911-de09ff961ba6" providerId="ADAL" clId="{963141E6-3F1C-4974-8AF4-7712212C7591}" dt="2019-09-27T20:04:20.016" v="6837" actId="2696"/>
        <pc:sldMkLst>
          <pc:docMk/>
          <pc:sldMk cId="3404288296" sldId="282"/>
        </pc:sldMkLst>
      </pc:sldChg>
      <pc:sldChg chg="add del">
        <pc:chgData name="Shah, Sagar K" userId="fa50c65f-8fcc-4135-a911-de09ff961ba6" providerId="ADAL" clId="{963141E6-3F1C-4974-8AF4-7712212C7591}" dt="2019-09-27T20:04:20.031" v="6838" actId="2696"/>
        <pc:sldMkLst>
          <pc:docMk/>
          <pc:sldMk cId="1949821805" sldId="283"/>
        </pc:sldMkLst>
      </pc:sldChg>
      <pc:sldChg chg="add del">
        <pc:chgData name="Shah, Sagar K" userId="fa50c65f-8fcc-4135-a911-de09ff961ba6" providerId="ADAL" clId="{963141E6-3F1C-4974-8AF4-7712212C7591}" dt="2019-09-27T20:04:29.567" v="6844" actId="2696"/>
        <pc:sldMkLst>
          <pc:docMk/>
          <pc:sldMk cId="2430386541" sldId="283"/>
        </pc:sldMkLst>
      </pc:sldChg>
      <pc:sldChg chg="add">
        <pc:chgData name="Shah, Sagar K" userId="fa50c65f-8fcc-4135-a911-de09ff961ba6" providerId="ADAL" clId="{963141E6-3F1C-4974-8AF4-7712212C7591}" dt="2019-09-27T20:04:31.576" v="6846"/>
        <pc:sldMkLst>
          <pc:docMk/>
          <pc:sldMk cId="3851594119" sldId="283"/>
        </pc:sldMkLst>
      </pc:sldChg>
      <pc:sldChg chg="add del">
        <pc:chgData name="Shah, Sagar K" userId="fa50c65f-8fcc-4135-a911-de09ff961ba6" providerId="ADAL" clId="{963141E6-3F1C-4974-8AF4-7712212C7591}" dt="2019-09-27T20:04:20.043" v="6839" actId="2696"/>
        <pc:sldMkLst>
          <pc:docMk/>
          <pc:sldMk cId="1040855466" sldId="284"/>
        </pc:sldMkLst>
      </pc:sldChg>
      <pc:sldChg chg="add">
        <pc:chgData name="Shah, Sagar K" userId="fa50c65f-8fcc-4135-a911-de09ff961ba6" providerId="ADAL" clId="{963141E6-3F1C-4974-8AF4-7712212C7591}" dt="2019-09-27T20:04:31.576" v="6846"/>
        <pc:sldMkLst>
          <pc:docMk/>
          <pc:sldMk cId="1856647536" sldId="284"/>
        </pc:sldMkLst>
      </pc:sldChg>
      <pc:sldChg chg="add del">
        <pc:chgData name="Shah, Sagar K" userId="fa50c65f-8fcc-4135-a911-de09ff961ba6" providerId="ADAL" clId="{963141E6-3F1C-4974-8AF4-7712212C7591}" dt="2019-09-27T20:04:29.576" v="6845" actId="2696"/>
        <pc:sldMkLst>
          <pc:docMk/>
          <pc:sldMk cId="2119120046" sldId="284"/>
        </pc:sldMkLst>
      </pc:sldChg>
      <pc:sldChg chg="add del">
        <pc:chgData name="Shah, Sagar K" userId="fa50c65f-8fcc-4135-a911-de09ff961ba6" providerId="ADAL" clId="{963141E6-3F1C-4974-8AF4-7712212C7591}" dt="2019-09-27T20:04:20.048" v="6840" actId="2696"/>
        <pc:sldMkLst>
          <pc:docMk/>
          <pc:sldMk cId="251612271" sldId="28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C1ED31-4F30-4A2B-A5EC-F8896A73255C}"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93F9331E-DF98-4431-8D24-51AB9453852B}">
      <dgm:prSet phldrT="[Text]"/>
      <dgm:spPr/>
      <dgm:t>
        <a:bodyPr/>
        <a:lstStyle/>
        <a:p>
          <a:r>
            <a:rPr lang="en-US" dirty="0"/>
            <a:t>Design Challenges</a:t>
          </a:r>
        </a:p>
      </dgm:t>
    </dgm:pt>
    <dgm:pt modelId="{A49BF888-851F-46D1-A2BB-8A1B4CC5020B}" type="parTrans" cxnId="{4F390A9A-26EC-4FD6-9B35-A4378689AB15}">
      <dgm:prSet/>
      <dgm:spPr/>
      <dgm:t>
        <a:bodyPr/>
        <a:lstStyle/>
        <a:p>
          <a:endParaRPr lang="en-US"/>
        </a:p>
      </dgm:t>
    </dgm:pt>
    <dgm:pt modelId="{642BF5FD-45F5-4F39-A78E-E99A218C1440}" type="sibTrans" cxnId="{4F390A9A-26EC-4FD6-9B35-A4378689AB15}">
      <dgm:prSet/>
      <dgm:spPr/>
      <dgm:t>
        <a:bodyPr/>
        <a:lstStyle/>
        <a:p>
          <a:endParaRPr lang="en-US"/>
        </a:p>
      </dgm:t>
    </dgm:pt>
    <dgm:pt modelId="{67E7A3D2-7A4A-4E56-B69A-0E3768664022}">
      <dgm:prSet phldrT="[Text]" custT="1"/>
      <dgm:spPr/>
      <dgm:t>
        <a:bodyPr/>
        <a:lstStyle/>
        <a:p>
          <a:r>
            <a:rPr lang="en-US" sz="1100" dirty="0"/>
            <a:t>Interoperability</a:t>
          </a:r>
        </a:p>
      </dgm:t>
    </dgm:pt>
    <dgm:pt modelId="{B7A20BB8-D816-4060-B040-117C5A4A41F4}" type="parTrans" cxnId="{A5D421C7-AC5F-4A1E-BE44-0CB1D2C3F6EA}">
      <dgm:prSet/>
      <dgm:spPr/>
      <dgm:t>
        <a:bodyPr/>
        <a:lstStyle/>
        <a:p>
          <a:endParaRPr lang="en-US"/>
        </a:p>
      </dgm:t>
    </dgm:pt>
    <dgm:pt modelId="{084832EE-BE06-4E88-9F57-DF6DF961888C}" type="sibTrans" cxnId="{A5D421C7-AC5F-4A1E-BE44-0CB1D2C3F6EA}">
      <dgm:prSet/>
      <dgm:spPr/>
      <dgm:t>
        <a:bodyPr/>
        <a:lstStyle/>
        <a:p>
          <a:endParaRPr lang="en-US"/>
        </a:p>
      </dgm:t>
    </dgm:pt>
    <dgm:pt modelId="{08739278-7C79-45A1-AEC7-9C98773FE33D}">
      <dgm:prSet phldrT="[Text]" custT="1"/>
      <dgm:spPr/>
      <dgm:t>
        <a:bodyPr/>
        <a:lstStyle/>
        <a:p>
          <a:r>
            <a:rPr lang="en-US" sz="1400" dirty="0"/>
            <a:t>Security</a:t>
          </a:r>
        </a:p>
      </dgm:t>
    </dgm:pt>
    <dgm:pt modelId="{9CBD1430-81EC-4381-B881-FA871ECBCFF5}" type="parTrans" cxnId="{44173570-6F0B-49CB-A539-5983C5664A20}">
      <dgm:prSet/>
      <dgm:spPr/>
      <dgm:t>
        <a:bodyPr/>
        <a:lstStyle/>
        <a:p>
          <a:endParaRPr lang="en-US"/>
        </a:p>
      </dgm:t>
    </dgm:pt>
    <dgm:pt modelId="{514DABAC-344E-4077-BCFD-75EA8D8B275E}" type="sibTrans" cxnId="{44173570-6F0B-49CB-A539-5983C5664A20}">
      <dgm:prSet/>
      <dgm:spPr/>
      <dgm:t>
        <a:bodyPr/>
        <a:lstStyle/>
        <a:p>
          <a:endParaRPr lang="en-US"/>
        </a:p>
      </dgm:t>
    </dgm:pt>
    <dgm:pt modelId="{E2497DD6-968B-4780-9BBE-D505C739DD9E}">
      <dgm:prSet/>
      <dgm:spPr/>
      <dgm:t>
        <a:bodyPr/>
        <a:lstStyle/>
        <a:p>
          <a:r>
            <a:rPr lang="en-US" dirty="0"/>
            <a:t>Scalability</a:t>
          </a:r>
        </a:p>
      </dgm:t>
    </dgm:pt>
    <dgm:pt modelId="{1A020E02-59F7-43E0-AF54-A01FB520A0C7}" type="parTrans" cxnId="{34F2C360-0DF1-4C79-87F5-FA2FC18FA55C}">
      <dgm:prSet/>
      <dgm:spPr/>
      <dgm:t>
        <a:bodyPr/>
        <a:lstStyle/>
        <a:p>
          <a:endParaRPr lang="en-US"/>
        </a:p>
      </dgm:t>
    </dgm:pt>
    <dgm:pt modelId="{E6859393-B384-4C07-826B-F253B31F4E4A}" type="sibTrans" cxnId="{34F2C360-0DF1-4C79-87F5-FA2FC18FA55C}">
      <dgm:prSet/>
      <dgm:spPr/>
      <dgm:t>
        <a:bodyPr/>
        <a:lstStyle/>
        <a:p>
          <a:endParaRPr lang="en-US"/>
        </a:p>
      </dgm:t>
    </dgm:pt>
    <dgm:pt modelId="{0D9A92A8-1537-4F01-B253-555FB9976FDB}" type="pres">
      <dgm:prSet presAssocID="{0AC1ED31-4F30-4A2B-A5EC-F8896A73255C}" presName="Name0" presStyleCnt="0">
        <dgm:presLayoutVars>
          <dgm:chMax val="1"/>
          <dgm:dir/>
          <dgm:animLvl val="ctr"/>
          <dgm:resizeHandles val="exact"/>
        </dgm:presLayoutVars>
      </dgm:prSet>
      <dgm:spPr/>
    </dgm:pt>
    <dgm:pt modelId="{B1F0A086-8CCE-44AF-9102-7CAEE51A0807}" type="pres">
      <dgm:prSet presAssocID="{93F9331E-DF98-4431-8D24-51AB9453852B}" presName="centerShape" presStyleLbl="node0" presStyleIdx="0" presStyleCnt="1"/>
      <dgm:spPr/>
    </dgm:pt>
    <dgm:pt modelId="{EBC46BFC-AE05-4FAB-A509-58D50E6E532C}" type="pres">
      <dgm:prSet presAssocID="{67E7A3D2-7A4A-4E56-B69A-0E3768664022}" presName="node" presStyleLbl="node1" presStyleIdx="0" presStyleCnt="3" custScaleX="123402">
        <dgm:presLayoutVars>
          <dgm:bulletEnabled val="1"/>
        </dgm:presLayoutVars>
      </dgm:prSet>
      <dgm:spPr/>
    </dgm:pt>
    <dgm:pt modelId="{2DCC244F-5D5D-4D7E-B73C-BC8F904550CD}" type="pres">
      <dgm:prSet presAssocID="{67E7A3D2-7A4A-4E56-B69A-0E3768664022}" presName="dummy" presStyleCnt="0"/>
      <dgm:spPr/>
    </dgm:pt>
    <dgm:pt modelId="{F34FB70F-66F4-422A-8ED4-28D69729A369}" type="pres">
      <dgm:prSet presAssocID="{084832EE-BE06-4E88-9F57-DF6DF961888C}" presName="sibTrans" presStyleLbl="sibTrans2D1" presStyleIdx="0" presStyleCnt="3"/>
      <dgm:spPr/>
    </dgm:pt>
    <dgm:pt modelId="{97FA94DF-E002-4EF6-BA4A-4D8A3EBE1B61}" type="pres">
      <dgm:prSet presAssocID="{08739278-7C79-45A1-AEC7-9C98773FE33D}" presName="node" presStyleLbl="node1" presStyleIdx="1" presStyleCnt="3" custScaleX="112079">
        <dgm:presLayoutVars>
          <dgm:bulletEnabled val="1"/>
        </dgm:presLayoutVars>
      </dgm:prSet>
      <dgm:spPr/>
    </dgm:pt>
    <dgm:pt modelId="{D996A25A-38F5-44FB-B2CE-9EC0B016D848}" type="pres">
      <dgm:prSet presAssocID="{08739278-7C79-45A1-AEC7-9C98773FE33D}" presName="dummy" presStyleCnt="0"/>
      <dgm:spPr/>
    </dgm:pt>
    <dgm:pt modelId="{95975208-89BC-42EE-9E57-14F84B601C2D}" type="pres">
      <dgm:prSet presAssocID="{514DABAC-344E-4077-BCFD-75EA8D8B275E}" presName="sibTrans" presStyleLbl="sibTrans2D1" presStyleIdx="1" presStyleCnt="3"/>
      <dgm:spPr/>
    </dgm:pt>
    <dgm:pt modelId="{1BEAACE3-3056-4EE3-BA4E-4F5A83C38E8E}" type="pres">
      <dgm:prSet presAssocID="{E2497DD6-968B-4780-9BBE-D505C739DD9E}" presName="node" presStyleLbl="node1" presStyleIdx="2" presStyleCnt="3" custScaleX="111486">
        <dgm:presLayoutVars>
          <dgm:bulletEnabled val="1"/>
        </dgm:presLayoutVars>
      </dgm:prSet>
      <dgm:spPr/>
    </dgm:pt>
    <dgm:pt modelId="{78A8C12C-5636-4832-B11F-F195097D04BE}" type="pres">
      <dgm:prSet presAssocID="{E2497DD6-968B-4780-9BBE-D505C739DD9E}" presName="dummy" presStyleCnt="0"/>
      <dgm:spPr/>
    </dgm:pt>
    <dgm:pt modelId="{06F26E9B-55A2-414D-BE65-2A0A406A6BA5}" type="pres">
      <dgm:prSet presAssocID="{E6859393-B384-4C07-826B-F253B31F4E4A}" presName="sibTrans" presStyleLbl="sibTrans2D1" presStyleIdx="2" presStyleCnt="3"/>
      <dgm:spPr/>
    </dgm:pt>
  </dgm:ptLst>
  <dgm:cxnLst>
    <dgm:cxn modelId="{DDCFE519-9755-4A84-A4D7-95323B730557}" type="presOf" srcId="{93F9331E-DF98-4431-8D24-51AB9453852B}" destId="{B1F0A086-8CCE-44AF-9102-7CAEE51A0807}" srcOrd="0" destOrd="0" presId="urn:microsoft.com/office/officeart/2005/8/layout/radial6"/>
    <dgm:cxn modelId="{29D94922-4051-4435-983B-88DCF1562FAF}" type="presOf" srcId="{67E7A3D2-7A4A-4E56-B69A-0E3768664022}" destId="{EBC46BFC-AE05-4FAB-A509-58D50E6E532C}" srcOrd="0" destOrd="0" presId="urn:microsoft.com/office/officeart/2005/8/layout/radial6"/>
    <dgm:cxn modelId="{34F2C360-0DF1-4C79-87F5-FA2FC18FA55C}" srcId="{93F9331E-DF98-4431-8D24-51AB9453852B}" destId="{E2497DD6-968B-4780-9BBE-D505C739DD9E}" srcOrd="2" destOrd="0" parTransId="{1A020E02-59F7-43E0-AF54-A01FB520A0C7}" sibTransId="{E6859393-B384-4C07-826B-F253B31F4E4A}"/>
    <dgm:cxn modelId="{44173570-6F0B-49CB-A539-5983C5664A20}" srcId="{93F9331E-DF98-4431-8D24-51AB9453852B}" destId="{08739278-7C79-45A1-AEC7-9C98773FE33D}" srcOrd="1" destOrd="0" parTransId="{9CBD1430-81EC-4381-B881-FA871ECBCFF5}" sibTransId="{514DABAC-344E-4077-BCFD-75EA8D8B275E}"/>
    <dgm:cxn modelId="{9E1CA953-D0C8-4EEA-9E17-FCABE1A1B955}" type="presOf" srcId="{E2497DD6-968B-4780-9BBE-D505C739DD9E}" destId="{1BEAACE3-3056-4EE3-BA4E-4F5A83C38E8E}" srcOrd="0" destOrd="0" presId="urn:microsoft.com/office/officeart/2005/8/layout/radial6"/>
    <dgm:cxn modelId="{8B4B8282-F621-4CFB-8081-7B3436D63809}" type="presOf" srcId="{08739278-7C79-45A1-AEC7-9C98773FE33D}" destId="{97FA94DF-E002-4EF6-BA4A-4D8A3EBE1B61}" srcOrd="0" destOrd="0" presId="urn:microsoft.com/office/officeart/2005/8/layout/radial6"/>
    <dgm:cxn modelId="{E8869885-9B70-4378-A88F-72B017AB5471}" type="presOf" srcId="{0AC1ED31-4F30-4A2B-A5EC-F8896A73255C}" destId="{0D9A92A8-1537-4F01-B253-555FB9976FDB}" srcOrd="0" destOrd="0" presId="urn:microsoft.com/office/officeart/2005/8/layout/radial6"/>
    <dgm:cxn modelId="{C8BBB290-F729-49D0-A157-71515835F599}" type="presOf" srcId="{084832EE-BE06-4E88-9F57-DF6DF961888C}" destId="{F34FB70F-66F4-422A-8ED4-28D69729A369}" srcOrd="0" destOrd="0" presId="urn:microsoft.com/office/officeart/2005/8/layout/radial6"/>
    <dgm:cxn modelId="{4F390A9A-26EC-4FD6-9B35-A4378689AB15}" srcId="{0AC1ED31-4F30-4A2B-A5EC-F8896A73255C}" destId="{93F9331E-DF98-4431-8D24-51AB9453852B}" srcOrd="0" destOrd="0" parTransId="{A49BF888-851F-46D1-A2BB-8A1B4CC5020B}" sibTransId="{642BF5FD-45F5-4F39-A78E-E99A218C1440}"/>
    <dgm:cxn modelId="{AE35D29F-C1E9-4B56-825F-3520DAD6B7CD}" type="presOf" srcId="{E6859393-B384-4C07-826B-F253B31F4E4A}" destId="{06F26E9B-55A2-414D-BE65-2A0A406A6BA5}" srcOrd="0" destOrd="0" presId="urn:microsoft.com/office/officeart/2005/8/layout/radial6"/>
    <dgm:cxn modelId="{8553CAA8-8E90-4D1D-A0C2-C93692EB3DF8}" type="presOf" srcId="{514DABAC-344E-4077-BCFD-75EA8D8B275E}" destId="{95975208-89BC-42EE-9E57-14F84B601C2D}" srcOrd="0" destOrd="0" presId="urn:microsoft.com/office/officeart/2005/8/layout/radial6"/>
    <dgm:cxn modelId="{A5D421C7-AC5F-4A1E-BE44-0CB1D2C3F6EA}" srcId="{93F9331E-DF98-4431-8D24-51AB9453852B}" destId="{67E7A3D2-7A4A-4E56-B69A-0E3768664022}" srcOrd="0" destOrd="0" parTransId="{B7A20BB8-D816-4060-B040-117C5A4A41F4}" sibTransId="{084832EE-BE06-4E88-9F57-DF6DF961888C}"/>
    <dgm:cxn modelId="{F416B577-D0C5-4366-B595-11D1319D5BC2}" type="presParOf" srcId="{0D9A92A8-1537-4F01-B253-555FB9976FDB}" destId="{B1F0A086-8CCE-44AF-9102-7CAEE51A0807}" srcOrd="0" destOrd="0" presId="urn:microsoft.com/office/officeart/2005/8/layout/radial6"/>
    <dgm:cxn modelId="{52CA5A86-402E-4E2F-AB97-A848D76827E1}" type="presParOf" srcId="{0D9A92A8-1537-4F01-B253-555FB9976FDB}" destId="{EBC46BFC-AE05-4FAB-A509-58D50E6E532C}" srcOrd="1" destOrd="0" presId="urn:microsoft.com/office/officeart/2005/8/layout/radial6"/>
    <dgm:cxn modelId="{D80170F7-D51C-47BC-9312-9BBEB320CA7A}" type="presParOf" srcId="{0D9A92A8-1537-4F01-B253-555FB9976FDB}" destId="{2DCC244F-5D5D-4D7E-B73C-BC8F904550CD}" srcOrd="2" destOrd="0" presId="urn:microsoft.com/office/officeart/2005/8/layout/radial6"/>
    <dgm:cxn modelId="{F039694E-111A-4116-919C-0FE845415466}" type="presParOf" srcId="{0D9A92A8-1537-4F01-B253-555FB9976FDB}" destId="{F34FB70F-66F4-422A-8ED4-28D69729A369}" srcOrd="3" destOrd="0" presId="urn:microsoft.com/office/officeart/2005/8/layout/radial6"/>
    <dgm:cxn modelId="{40D86CA8-8114-4D4A-9AB5-AAA011143D7A}" type="presParOf" srcId="{0D9A92A8-1537-4F01-B253-555FB9976FDB}" destId="{97FA94DF-E002-4EF6-BA4A-4D8A3EBE1B61}" srcOrd="4" destOrd="0" presId="urn:microsoft.com/office/officeart/2005/8/layout/radial6"/>
    <dgm:cxn modelId="{BC86A482-6EF8-4538-9770-811EBB9EC8A9}" type="presParOf" srcId="{0D9A92A8-1537-4F01-B253-555FB9976FDB}" destId="{D996A25A-38F5-44FB-B2CE-9EC0B016D848}" srcOrd="5" destOrd="0" presId="urn:microsoft.com/office/officeart/2005/8/layout/radial6"/>
    <dgm:cxn modelId="{0375EF1E-504A-45BD-A806-2575DFAA58BA}" type="presParOf" srcId="{0D9A92A8-1537-4F01-B253-555FB9976FDB}" destId="{95975208-89BC-42EE-9E57-14F84B601C2D}" srcOrd="6" destOrd="0" presId="urn:microsoft.com/office/officeart/2005/8/layout/radial6"/>
    <dgm:cxn modelId="{D7E25D8B-5BB6-4179-8CAA-0133D061B55F}" type="presParOf" srcId="{0D9A92A8-1537-4F01-B253-555FB9976FDB}" destId="{1BEAACE3-3056-4EE3-BA4E-4F5A83C38E8E}" srcOrd="7" destOrd="0" presId="urn:microsoft.com/office/officeart/2005/8/layout/radial6"/>
    <dgm:cxn modelId="{C8D11B0E-91A6-4614-86FA-A5FF01292FC9}" type="presParOf" srcId="{0D9A92A8-1537-4F01-B253-555FB9976FDB}" destId="{78A8C12C-5636-4832-B11F-F195097D04BE}" srcOrd="8" destOrd="0" presId="urn:microsoft.com/office/officeart/2005/8/layout/radial6"/>
    <dgm:cxn modelId="{86669F50-7014-4779-8ED1-C0CA7594EAB1}" type="presParOf" srcId="{0D9A92A8-1537-4F01-B253-555FB9976FDB}" destId="{06F26E9B-55A2-414D-BE65-2A0A406A6BA5}"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26E9B-55A2-414D-BE65-2A0A406A6BA5}">
      <dsp:nvSpPr>
        <dsp:cNvPr id="0" name=""/>
        <dsp:cNvSpPr/>
      </dsp:nvSpPr>
      <dsp:spPr>
        <a:xfrm>
          <a:off x="3464801" y="535777"/>
          <a:ext cx="3582576" cy="3582576"/>
        </a:xfrm>
        <a:prstGeom prst="blockArc">
          <a:avLst>
            <a:gd name="adj1" fmla="val 9000000"/>
            <a:gd name="adj2" fmla="val 162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975208-89BC-42EE-9E57-14F84B601C2D}">
      <dsp:nvSpPr>
        <dsp:cNvPr id="0" name=""/>
        <dsp:cNvSpPr/>
      </dsp:nvSpPr>
      <dsp:spPr>
        <a:xfrm>
          <a:off x="3464801" y="535777"/>
          <a:ext cx="3582576" cy="3582576"/>
        </a:xfrm>
        <a:prstGeom prst="blockArc">
          <a:avLst>
            <a:gd name="adj1" fmla="val 1800000"/>
            <a:gd name="adj2" fmla="val 90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4FB70F-66F4-422A-8ED4-28D69729A369}">
      <dsp:nvSpPr>
        <dsp:cNvPr id="0" name=""/>
        <dsp:cNvSpPr/>
      </dsp:nvSpPr>
      <dsp:spPr>
        <a:xfrm>
          <a:off x="3464801" y="535777"/>
          <a:ext cx="3582576" cy="3582576"/>
        </a:xfrm>
        <a:prstGeom prst="blockArc">
          <a:avLst>
            <a:gd name="adj1" fmla="val 16200000"/>
            <a:gd name="adj2" fmla="val 18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F0A086-8CCE-44AF-9102-7CAEE51A0807}">
      <dsp:nvSpPr>
        <dsp:cNvPr id="0" name=""/>
        <dsp:cNvSpPr/>
      </dsp:nvSpPr>
      <dsp:spPr>
        <a:xfrm>
          <a:off x="4431991" y="1502967"/>
          <a:ext cx="1648197" cy="164819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Design Challenges</a:t>
          </a:r>
        </a:p>
      </dsp:txBody>
      <dsp:txXfrm>
        <a:off x="4673364" y="1744340"/>
        <a:ext cx="1165451" cy="1165451"/>
      </dsp:txXfrm>
    </dsp:sp>
    <dsp:sp modelId="{EBC46BFC-AE05-4FAB-A509-58D50E6E532C}">
      <dsp:nvSpPr>
        <dsp:cNvPr id="0" name=""/>
        <dsp:cNvSpPr/>
      </dsp:nvSpPr>
      <dsp:spPr>
        <a:xfrm>
          <a:off x="4544221" y="443"/>
          <a:ext cx="1423735" cy="11537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Interoperability</a:t>
          </a:r>
        </a:p>
      </dsp:txBody>
      <dsp:txXfrm>
        <a:off x="4752722" y="169404"/>
        <a:ext cx="1006733" cy="815815"/>
      </dsp:txXfrm>
    </dsp:sp>
    <dsp:sp modelId="{97FA94DF-E002-4EF6-BA4A-4D8A3EBE1B61}">
      <dsp:nvSpPr>
        <dsp:cNvPr id="0" name=""/>
        <dsp:cNvSpPr/>
      </dsp:nvSpPr>
      <dsp:spPr>
        <a:xfrm>
          <a:off x="6124871" y="2625073"/>
          <a:ext cx="1293097" cy="11537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Security</a:t>
          </a:r>
        </a:p>
      </dsp:txBody>
      <dsp:txXfrm>
        <a:off x="6314241" y="2794034"/>
        <a:ext cx="914357" cy="815815"/>
      </dsp:txXfrm>
    </dsp:sp>
    <dsp:sp modelId="{1BEAACE3-3056-4EE3-BA4E-4F5A83C38E8E}">
      <dsp:nvSpPr>
        <dsp:cNvPr id="0" name=""/>
        <dsp:cNvSpPr/>
      </dsp:nvSpPr>
      <dsp:spPr>
        <a:xfrm>
          <a:off x="3097630" y="2625073"/>
          <a:ext cx="1286256" cy="11537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Scalability</a:t>
          </a:r>
        </a:p>
      </dsp:txBody>
      <dsp:txXfrm>
        <a:off x="3285998" y="2794034"/>
        <a:ext cx="909520" cy="815815"/>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73C7-369E-499C-A08A-98D4D91E8C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BE21A6-8F77-47D2-AE5D-1733FB9812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3ADC41-ACD8-4D4D-990E-4183EA214238}"/>
              </a:ext>
            </a:extLst>
          </p:cNvPr>
          <p:cNvSpPr>
            <a:spLocks noGrp="1"/>
          </p:cNvSpPr>
          <p:nvPr>
            <p:ph type="dt" sz="half" idx="10"/>
          </p:nvPr>
        </p:nvSpPr>
        <p:spPr/>
        <p:txBody>
          <a:bodyPr/>
          <a:lstStyle/>
          <a:p>
            <a:fld id="{8974B6A5-0EB9-4901-89B6-C92271C09E0C}" type="datetimeFigureOut">
              <a:rPr lang="en-IN" smtClean="0"/>
              <a:t>27-09-2019</a:t>
            </a:fld>
            <a:endParaRPr lang="en-IN"/>
          </a:p>
        </p:txBody>
      </p:sp>
      <p:sp>
        <p:nvSpPr>
          <p:cNvPr id="5" name="Footer Placeholder 4">
            <a:extLst>
              <a:ext uri="{FF2B5EF4-FFF2-40B4-BE49-F238E27FC236}">
                <a16:creationId xmlns:a16="http://schemas.microsoft.com/office/drawing/2014/main" id="{E10E3E1C-70D2-4489-8A0D-E07528A866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DA714-BF84-4FE6-8E8F-8B58367D49AD}"/>
              </a:ext>
            </a:extLst>
          </p:cNvPr>
          <p:cNvSpPr>
            <a:spLocks noGrp="1"/>
          </p:cNvSpPr>
          <p:nvPr>
            <p:ph type="sldNum" sz="quarter" idx="12"/>
          </p:nvPr>
        </p:nvSpPr>
        <p:spPr/>
        <p:txBody>
          <a:bodyPr/>
          <a:lstStyle/>
          <a:p>
            <a:fld id="{45BBEC6A-0BA3-46D9-9625-70CDD2839487}" type="slidenum">
              <a:rPr lang="en-IN" smtClean="0"/>
              <a:t>‹#›</a:t>
            </a:fld>
            <a:endParaRPr lang="en-IN"/>
          </a:p>
        </p:txBody>
      </p:sp>
    </p:spTree>
    <p:extLst>
      <p:ext uri="{BB962C8B-B14F-4D97-AF65-F5344CB8AC3E}">
        <p14:creationId xmlns:p14="http://schemas.microsoft.com/office/powerpoint/2010/main" val="1465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B77CF-34E5-4BC1-89C5-D08631BFE9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7590B2-5F96-455F-8D8E-A288731102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11A006-1EC7-40FC-A7F9-D1D3D5CAFED4}"/>
              </a:ext>
            </a:extLst>
          </p:cNvPr>
          <p:cNvSpPr>
            <a:spLocks noGrp="1"/>
          </p:cNvSpPr>
          <p:nvPr>
            <p:ph type="dt" sz="half" idx="10"/>
          </p:nvPr>
        </p:nvSpPr>
        <p:spPr/>
        <p:txBody>
          <a:bodyPr/>
          <a:lstStyle/>
          <a:p>
            <a:fld id="{8974B6A5-0EB9-4901-89B6-C92271C09E0C}" type="datetimeFigureOut">
              <a:rPr lang="en-IN" smtClean="0"/>
              <a:t>27-09-2019</a:t>
            </a:fld>
            <a:endParaRPr lang="en-IN"/>
          </a:p>
        </p:txBody>
      </p:sp>
      <p:sp>
        <p:nvSpPr>
          <p:cNvPr id="5" name="Footer Placeholder 4">
            <a:extLst>
              <a:ext uri="{FF2B5EF4-FFF2-40B4-BE49-F238E27FC236}">
                <a16:creationId xmlns:a16="http://schemas.microsoft.com/office/drawing/2014/main" id="{E39D231A-2E68-4580-8529-7600E1EB85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ECC96E-5312-4978-86D0-5AD1DFE8EDBA}"/>
              </a:ext>
            </a:extLst>
          </p:cNvPr>
          <p:cNvSpPr>
            <a:spLocks noGrp="1"/>
          </p:cNvSpPr>
          <p:nvPr>
            <p:ph type="sldNum" sz="quarter" idx="12"/>
          </p:nvPr>
        </p:nvSpPr>
        <p:spPr/>
        <p:txBody>
          <a:bodyPr/>
          <a:lstStyle/>
          <a:p>
            <a:fld id="{45BBEC6A-0BA3-46D9-9625-70CDD2839487}" type="slidenum">
              <a:rPr lang="en-IN" smtClean="0"/>
              <a:t>‹#›</a:t>
            </a:fld>
            <a:endParaRPr lang="en-IN"/>
          </a:p>
        </p:txBody>
      </p:sp>
    </p:spTree>
    <p:extLst>
      <p:ext uri="{BB962C8B-B14F-4D97-AF65-F5344CB8AC3E}">
        <p14:creationId xmlns:p14="http://schemas.microsoft.com/office/powerpoint/2010/main" val="1203279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DD773C-90FF-4B11-BB32-E567992DCF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406EC3-DCF7-40AA-8173-8F464EEF29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3C5F73-53D7-4371-95D0-0AEAF849C345}"/>
              </a:ext>
            </a:extLst>
          </p:cNvPr>
          <p:cNvSpPr>
            <a:spLocks noGrp="1"/>
          </p:cNvSpPr>
          <p:nvPr>
            <p:ph type="dt" sz="half" idx="10"/>
          </p:nvPr>
        </p:nvSpPr>
        <p:spPr/>
        <p:txBody>
          <a:bodyPr/>
          <a:lstStyle/>
          <a:p>
            <a:fld id="{8974B6A5-0EB9-4901-89B6-C92271C09E0C}" type="datetimeFigureOut">
              <a:rPr lang="en-IN" smtClean="0"/>
              <a:t>27-09-2019</a:t>
            </a:fld>
            <a:endParaRPr lang="en-IN"/>
          </a:p>
        </p:txBody>
      </p:sp>
      <p:sp>
        <p:nvSpPr>
          <p:cNvPr id="5" name="Footer Placeholder 4">
            <a:extLst>
              <a:ext uri="{FF2B5EF4-FFF2-40B4-BE49-F238E27FC236}">
                <a16:creationId xmlns:a16="http://schemas.microsoft.com/office/drawing/2014/main" id="{39A0C8AF-A294-4EFF-A34D-FC3745C524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C549A-9B16-42AE-9A9A-04487A0A36F7}"/>
              </a:ext>
            </a:extLst>
          </p:cNvPr>
          <p:cNvSpPr>
            <a:spLocks noGrp="1"/>
          </p:cNvSpPr>
          <p:nvPr>
            <p:ph type="sldNum" sz="quarter" idx="12"/>
          </p:nvPr>
        </p:nvSpPr>
        <p:spPr/>
        <p:txBody>
          <a:bodyPr/>
          <a:lstStyle/>
          <a:p>
            <a:fld id="{45BBEC6A-0BA3-46D9-9625-70CDD2839487}" type="slidenum">
              <a:rPr lang="en-IN" smtClean="0"/>
              <a:t>‹#›</a:t>
            </a:fld>
            <a:endParaRPr lang="en-IN"/>
          </a:p>
        </p:txBody>
      </p:sp>
    </p:spTree>
    <p:extLst>
      <p:ext uri="{BB962C8B-B14F-4D97-AF65-F5344CB8AC3E}">
        <p14:creationId xmlns:p14="http://schemas.microsoft.com/office/powerpoint/2010/main" val="1278205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ED42-830A-4FFE-84CB-67560FFCE2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B73438-9487-4447-80D8-1E1EB101F3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166439-3648-4AA7-BF52-0C441B0AE1A9}"/>
              </a:ext>
            </a:extLst>
          </p:cNvPr>
          <p:cNvSpPr>
            <a:spLocks noGrp="1"/>
          </p:cNvSpPr>
          <p:nvPr>
            <p:ph type="dt" sz="half" idx="10"/>
          </p:nvPr>
        </p:nvSpPr>
        <p:spPr/>
        <p:txBody>
          <a:bodyPr/>
          <a:lstStyle/>
          <a:p>
            <a:fld id="{8974B6A5-0EB9-4901-89B6-C92271C09E0C}" type="datetimeFigureOut">
              <a:rPr lang="en-IN" smtClean="0"/>
              <a:t>27-09-2019</a:t>
            </a:fld>
            <a:endParaRPr lang="en-IN"/>
          </a:p>
        </p:txBody>
      </p:sp>
      <p:sp>
        <p:nvSpPr>
          <p:cNvPr id="5" name="Footer Placeholder 4">
            <a:extLst>
              <a:ext uri="{FF2B5EF4-FFF2-40B4-BE49-F238E27FC236}">
                <a16:creationId xmlns:a16="http://schemas.microsoft.com/office/drawing/2014/main" id="{0A200ED9-BC5C-468F-8C6F-3FEE65E333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2AE685-CA25-4B83-BF8A-AB86B7753F07}"/>
              </a:ext>
            </a:extLst>
          </p:cNvPr>
          <p:cNvSpPr>
            <a:spLocks noGrp="1"/>
          </p:cNvSpPr>
          <p:nvPr>
            <p:ph type="sldNum" sz="quarter" idx="12"/>
          </p:nvPr>
        </p:nvSpPr>
        <p:spPr/>
        <p:txBody>
          <a:bodyPr/>
          <a:lstStyle/>
          <a:p>
            <a:fld id="{45BBEC6A-0BA3-46D9-9625-70CDD2839487}" type="slidenum">
              <a:rPr lang="en-IN" smtClean="0"/>
              <a:t>‹#›</a:t>
            </a:fld>
            <a:endParaRPr lang="en-IN"/>
          </a:p>
        </p:txBody>
      </p:sp>
    </p:spTree>
    <p:extLst>
      <p:ext uri="{BB962C8B-B14F-4D97-AF65-F5344CB8AC3E}">
        <p14:creationId xmlns:p14="http://schemas.microsoft.com/office/powerpoint/2010/main" val="1161613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5F33-52B5-4CF4-8F07-2E4355D6E6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E66672-177F-462C-BF5A-2BCF8AE06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9974B8-7776-4E34-8836-BA63D485B35D}"/>
              </a:ext>
            </a:extLst>
          </p:cNvPr>
          <p:cNvSpPr>
            <a:spLocks noGrp="1"/>
          </p:cNvSpPr>
          <p:nvPr>
            <p:ph type="dt" sz="half" idx="10"/>
          </p:nvPr>
        </p:nvSpPr>
        <p:spPr/>
        <p:txBody>
          <a:bodyPr/>
          <a:lstStyle/>
          <a:p>
            <a:fld id="{8974B6A5-0EB9-4901-89B6-C92271C09E0C}" type="datetimeFigureOut">
              <a:rPr lang="en-IN" smtClean="0"/>
              <a:t>27-09-2019</a:t>
            </a:fld>
            <a:endParaRPr lang="en-IN"/>
          </a:p>
        </p:txBody>
      </p:sp>
      <p:sp>
        <p:nvSpPr>
          <p:cNvPr id="5" name="Footer Placeholder 4">
            <a:extLst>
              <a:ext uri="{FF2B5EF4-FFF2-40B4-BE49-F238E27FC236}">
                <a16:creationId xmlns:a16="http://schemas.microsoft.com/office/drawing/2014/main" id="{00A92F61-175E-457C-96D7-B4D66C1C80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12F8DA-ACE5-440D-810C-774465D03366}"/>
              </a:ext>
            </a:extLst>
          </p:cNvPr>
          <p:cNvSpPr>
            <a:spLocks noGrp="1"/>
          </p:cNvSpPr>
          <p:nvPr>
            <p:ph type="sldNum" sz="quarter" idx="12"/>
          </p:nvPr>
        </p:nvSpPr>
        <p:spPr/>
        <p:txBody>
          <a:bodyPr/>
          <a:lstStyle/>
          <a:p>
            <a:fld id="{45BBEC6A-0BA3-46D9-9625-70CDD2839487}" type="slidenum">
              <a:rPr lang="en-IN" smtClean="0"/>
              <a:t>‹#›</a:t>
            </a:fld>
            <a:endParaRPr lang="en-IN"/>
          </a:p>
        </p:txBody>
      </p:sp>
    </p:spTree>
    <p:extLst>
      <p:ext uri="{BB962C8B-B14F-4D97-AF65-F5344CB8AC3E}">
        <p14:creationId xmlns:p14="http://schemas.microsoft.com/office/powerpoint/2010/main" val="1481386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D087-575F-4B4D-8564-44448AF8B4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F8C704-EC58-4FA1-9D74-F53111AB81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569E40-E691-4E3E-AB63-A66B05FFA3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882D09-A6E4-4425-929B-36E2A353D76E}"/>
              </a:ext>
            </a:extLst>
          </p:cNvPr>
          <p:cNvSpPr>
            <a:spLocks noGrp="1"/>
          </p:cNvSpPr>
          <p:nvPr>
            <p:ph type="dt" sz="half" idx="10"/>
          </p:nvPr>
        </p:nvSpPr>
        <p:spPr/>
        <p:txBody>
          <a:bodyPr/>
          <a:lstStyle/>
          <a:p>
            <a:fld id="{8974B6A5-0EB9-4901-89B6-C92271C09E0C}" type="datetimeFigureOut">
              <a:rPr lang="en-IN" smtClean="0"/>
              <a:t>27-09-2019</a:t>
            </a:fld>
            <a:endParaRPr lang="en-IN"/>
          </a:p>
        </p:txBody>
      </p:sp>
      <p:sp>
        <p:nvSpPr>
          <p:cNvPr id="6" name="Footer Placeholder 5">
            <a:extLst>
              <a:ext uri="{FF2B5EF4-FFF2-40B4-BE49-F238E27FC236}">
                <a16:creationId xmlns:a16="http://schemas.microsoft.com/office/drawing/2014/main" id="{F7D59FC5-317D-4562-8362-A71601D5C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DC4362-E281-4935-866A-385E1833CC78}"/>
              </a:ext>
            </a:extLst>
          </p:cNvPr>
          <p:cNvSpPr>
            <a:spLocks noGrp="1"/>
          </p:cNvSpPr>
          <p:nvPr>
            <p:ph type="sldNum" sz="quarter" idx="12"/>
          </p:nvPr>
        </p:nvSpPr>
        <p:spPr/>
        <p:txBody>
          <a:bodyPr/>
          <a:lstStyle/>
          <a:p>
            <a:fld id="{45BBEC6A-0BA3-46D9-9625-70CDD2839487}" type="slidenum">
              <a:rPr lang="en-IN" smtClean="0"/>
              <a:t>‹#›</a:t>
            </a:fld>
            <a:endParaRPr lang="en-IN"/>
          </a:p>
        </p:txBody>
      </p:sp>
    </p:spTree>
    <p:extLst>
      <p:ext uri="{BB962C8B-B14F-4D97-AF65-F5344CB8AC3E}">
        <p14:creationId xmlns:p14="http://schemas.microsoft.com/office/powerpoint/2010/main" val="248885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C087-CA17-4740-BA11-26E18A12A4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D7B464-94D6-4730-9A75-3874F8C4C8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2F882D-17AC-4D5D-B927-B3CF446308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16DC25-16BB-461D-B928-D9364E4FA0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79AAA7-E07B-48E2-A1EB-5C42907EF8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844A32-E87C-4358-A1E4-387B42123228}"/>
              </a:ext>
            </a:extLst>
          </p:cNvPr>
          <p:cNvSpPr>
            <a:spLocks noGrp="1"/>
          </p:cNvSpPr>
          <p:nvPr>
            <p:ph type="dt" sz="half" idx="10"/>
          </p:nvPr>
        </p:nvSpPr>
        <p:spPr/>
        <p:txBody>
          <a:bodyPr/>
          <a:lstStyle/>
          <a:p>
            <a:fld id="{8974B6A5-0EB9-4901-89B6-C92271C09E0C}" type="datetimeFigureOut">
              <a:rPr lang="en-IN" smtClean="0"/>
              <a:t>27-09-2019</a:t>
            </a:fld>
            <a:endParaRPr lang="en-IN"/>
          </a:p>
        </p:txBody>
      </p:sp>
      <p:sp>
        <p:nvSpPr>
          <p:cNvPr id="8" name="Footer Placeholder 7">
            <a:extLst>
              <a:ext uri="{FF2B5EF4-FFF2-40B4-BE49-F238E27FC236}">
                <a16:creationId xmlns:a16="http://schemas.microsoft.com/office/drawing/2014/main" id="{4C8BFFB0-2736-46CB-AE20-5730C304E4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5DBB68-6408-4570-9AC4-54DFDEBC4764}"/>
              </a:ext>
            </a:extLst>
          </p:cNvPr>
          <p:cNvSpPr>
            <a:spLocks noGrp="1"/>
          </p:cNvSpPr>
          <p:nvPr>
            <p:ph type="sldNum" sz="quarter" idx="12"/>
          </p:nvPr>
        </p:nvSpPr>
        <p:spPr/>
        <p:txBody>
          <a:bodyPr/>
          <a:lstStyle/>
          <a:p>
            <a:fld id="{45BBEC6A-0BA3-46D9-9625-70CDD2839487}" type="slidenum">
              <a:rPr lang="en-IN" smtClean="0"/>
              <a:t>‹#›</a:t>
            </a:fld>
            <a:endParaRPr lang="en-IN"/>
          </a:p>
        </p:txBody>
      </p:sp>
    </p:spTree>
    <p:extLst>
      <p:ext uri="{BB962C8B-B14F-4D97-AF65-F5344CB8AC3E}">
        <p14:creationId xmlns:p14="http://schemas.microsoft.com/office/powerpoint/2010/main" val="1691804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C3C1F-40E2-4BE9-BF89-3A2FA194B6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E8A3B-9168-4D77-8090-53923A960CF7}"/>
              </a:ext>
            </a:extLst>
          </p:cNvPr>
          <p:cNvSpPr>
            <a:spLocks noGrp="1"/>
          </p:cNvSpPr>
          <p:nvPr>
            <p:ph type="dt" sz="half" idx="10"/>
          </p:nvPr>
        </p:nvSpPr>
        <p:spPr/>
        <p:txBody>
          <a:bodyPr/>
          <a:lstStyle/>
          <a:p>
            <a:fld id="{8974B6A5-0EB9-4901-89B6-C92271C09E0C}" type="datetimeFigureOut">
              <a:rPr lang="en-IN" smtClean="0"/>
              <a:t>27-09-2019</a:t>
            </a:fld>
            <a:endParaRPr lang="en-IN"/>
          </a:p>
        </p:txBody>
      </p:sp>
      <p:sp>
        <p:nvSpPr>
          <p:cNvPr id="4" name="Footer Placeholder 3">
            <a:extLst>
              <a:ext uri="{FF2B5EF4-FFF2-40B4-BE49-F238E27FC236}">
                <a16:creationId xmlns:a16="http://schemas.microsoft.com/office/drawing/2014/main" id="{3660B420-7C2D-4EB9-8351-1C4D2BDCE5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6FA6CC-BB63-4D31-9F0D-E15179E8DB60}"/>
              </a:ext>
            </a:extLst>
          </p:cNvPr>
          <p:cNvSpPr>
            <a:spLocks noGrp="1"/>
          </p:cNvSpPr>
          <p:nvPr>
            <p:ph type="sldNum" sz="quarter" idx="12"/>
          </p:nvPr>
        </p:nvSpPr>
        <p:spPr/>
        <p:txBody>
          <a:bodyPr/>
          <a:lstStyle/>
          <a:p>
            <a:fld id="{45BBEC6A-0BA3-46D9-9625-70CDD2839487}" type="slidenum">
              <a:rPr lang="en-IN" smtClean="0"/>
              <a:t>‹#›</a:t>
            </a:fld>
            <a:endParaRPr lang="en-IN"/>
          </a:p>
        </p:txBody>
      </p:sp>
    </p:spTree>
    <p:extLst>
      <p:ext uri="{BB962C8B-B14F-4D97-AF65-F5344CB8AC3E}">
        <p14:creationId xmlns:p14="http://schemas.microsoft.com/office/powerpoint/2010/main" val="13500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1DE2FC-8DCE-4DE9-88A5-D8A58CE684E1}"/>
              </a:ext>
            </a:extLst>
          </p:cNvPr>
          <p:cNvSpPr>
            <a:spLocks noGrp="1"/>
          </p:cNvSpPr>
          <p:nvPr>
            <p:ph type="dt" sz="half" idx="10"/>
          </p:nvPr>
        </p:nvSpPr>
        <p:spPr/>
        <p:txBody>
          <a:bodyPr/>
          <a:lstStyle/>
          <a:p>
            <a:fld id="{8974B6A5-0EB9-4901-89B6-C92271C09E0C}" type="datetimeFigureOut">
              <a:rPr lang="en-IN" smtClean="0"/>
              <a:t>27-09-2019</a:t>
            </a:fld>
            <a:endParaRPr lang="en-IN"/>
          </a:p>
        </p:txBody>
      </p:sp>
      <p:sp>
        <p:nvSpPr>
          <p:cNvPr id="3" name="Footer Placeholder 2">
            <a:extLst>
              <a:ext uri="{FF2B5EF4-FFF2-40B4-BE49-F238E27FC236}">
                <a16:creationId xmlns:a16="http://schemas.microsoft.com/office/drawing/2014/main" id="{8AF7B6D5-AC37-438B-B251-D85C45B3DC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2D3133-7098-4878-962F-168CE7A675C0}"/>
              </a:ext>
            </a:extLst>
          </p:cNvPr>
          <p:cNvSpPr>
            <a:spLocks noGrp="1"/>
          </p:cNvSpPr>
          <p:nvPr>
            <p:ph type="sldNum" sz="quarter" idx="12"/>
          </p:nvPr>
        </p:nvSpPr>
        <p:spPr/>
        <p:txBody>
          <a:bodyPr/>
          <a:lstStyle/>
          <a:p>
            <a:fld id="{45BBEC6A-0BA3-46D9-9625-70CDD2839487}" type="slidenum">
              <a:rPr lang="en-IN" smtClean="0"/>
              <a:t>‹#›</a:t>
            </a:fld>
            <a:endParaRPr lang="en-IN"/>
          </a:p>
        </p:txBody>
      </p:sp>
    </p:spTree>
    <p:extLst>
      <p:ext uri="{BB962C8B-B14F-4D97-AF65-F5344CB8AC3E}">
        <p14:creationId xmlns:p14="http://schemas.microsoft.com/office/powerpoint/2010/main" val="45643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1963-9AE0-45DB-A37A-4A4908519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A8A035-4356-4C98-AB2F-C444761AB8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B1DB23-6094-402F-BC05-6A8038393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7527E9-F0F5-40C1-914E-273E6F22F5D2}"/>
              </a:ext>
            </a:extLst>
          </p:cNvPr>
          <p:cNvSpPr>
            <a:spLocks noGrp="1"/>
          </p:cNvSpPr>
          <p:nvPr>
            <p:ph type="dt" sz="half" idx="10"/>
          </p:nvPr>
        </p:nvSpPr>
        <p:spPr/>
        <p:txBody>
          <a:bodyPr/>
          <a:lstStyle/>
          <a:p>
            <a:fld id="{8974B6A5-0EB9-4901-89B6-C92271C09E0C}" type="datetimeFigureOut">
              <a:rPr lang="en-IN" smtClean="0"/>
              <a:t>27-09-2019</a:t>
            </a:fld>
            <a:endParaRPr lang="en-IN"/>
          </a:p>
        </p:txBody>
      </p:sp>
      <p:sp>
        <p:nvSpPr>
          <p:cNvPr id="6" name="Footer Placeholder 5">
            <a:extLst>
              <a:ext uri="{FF2B5EF4-FFF2-40B4-BE49-F238E27FC236}">
                <a16:creationId xmlns:a16="http://schemas.microsoft.com/office/drawing/2014/main" id="{834E2199-4E0A-409F-9705-F8330C3021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86AE93-E669-4163-9F63-D307393A55BF}"/>
              </a:ext>
            </a:extLst>
          </p:cNvPr>
          <p:cNvSpPr>
            <a:spLocks noGrp="1"/>
          </p:cNvSpPr>
          <p:nvPr>
            <p:ph type="sldNum" sz="quarter" idx="12"/>
          </p:nvPr>
        </p:nvSpPr>
        <p:spPr/>
        <p:txBody>
          <a:bodyPr/>
          <a:lstStyle/>
          <a:p>
            <a:fld id="{45BBEC6A-0BA3-46D9-9625-70CDD2839487}" type="slidenum">
              <a:rPr lang="en-IN" smtClean="0"/>
              <a:t>‹#›</a:t>
            </a:fld>
            <a:endParaRPr lang="en-IN"/>
          </a:p>
        </p:txBody>
      </p:sp>
    </p:spTree>
    <p:extLst>
      <p:ext uri="{BB962C8B-B14F-4D97-AF65-F5344CB8AC3E}">
        <p14:creationId xmlns:p14="http://schemas.microsoft.com/office/powerpoint/2010/main" val="144583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7FBF-FA96-40B3-8750-5832B3EC7A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05CCFF-D167-4F95-898B-5E4DB23BBE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E587AC-FE5F-4D2B-B808-230A5F911F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E1E32-A2F4-4574-ADF9-FD57D7DDD636}"/>
              </a:ext>
            </a:extLst>
          </p:cNvPr>
          <p:cNvSpPr>
            <a:spLocks noGrp="1"/>
          </p:cNvSpPr>
          <p:nvPr>
            <p:ph type="dt" sz="half" idx="10"/>
          </p:nvPr>
        </p:nvSpPr>
        <p:spPr/>
        <p:txBody>
          <a:bodyPr/>
          <a:lstStyle/>
          <a:p>
            <a:fld id="{8974B6A5-0EB9-4901-89B6-C92271C09E0C}" type="datetimeFigureOut">
              <a:rPr lang="en-IN" smtClean="0"/>
              <a:t>27-09-2019</a:t>
            </a:fld>
            <a:endParaRPr lang="en-IN"/>
          </a:p>
        </p:txBody>
      </p:sp>
      <p:sp>
        <p:nvSpPr>
          <p:cNvPr id="6" name="Footer Placeholder 5">
            <a:extLst>
              <a:ext uri="{FF2B5EF4-FFF2-40B4-BE49-F238E27FC236}">
                <a16:creationId xmlns:a16="http://schemas.microsoft.com/office/drawing/2014/main" id="{C7D86ADA-205C-4FBA-92F7-93FBB97A55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A0C5B6-C07E-4124-B98B-58390826A315}"/>
              </a:ext>
            </a:extLst>
          </p:cNvPr>
          <p:cNvSpPr>
            <a:spLocks noGrp="1"/>
          </p:cNvSpPr>
          <p:nvPr>
            <p:ph type="sldNum" sz="quarter" idx="12"/>
          </p:nvPr>
        </p:nvSpPr>
        <p:spPr/>
        <p:txBody>
          <a:bodyPr/>
          <a:lstStyle/>
          <a:p>
            <a:fld id="{45BBEC6A-0BA3-46D9-9625-70CDD2839487}" type="slidenum">
              <a:rPr lang="en-IN" smtClean="0"/>
              <a:t>‹#›</a:t>
            </a:fld>
            <a:endParaRPr lang="en-IN"/>
          </a:p>
        </p:txBody>
      </p:sp>
    </p:spTree>
    <p:extLst>
      <p:ext uri="{BB962C8B-B14F-4D97-AF65-F5344CB8AC3E}">
        <p14:creationId xmlns:p14="http://schemas.microsoft.com/office/powerpoint/2010/main" val="198915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B18A6E-10CF-48C3-9A89-81242A3C9D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8C8366-A89C-441A-8BEB-1EED3E054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6204E9-D6C4-4DF1-8A58-DDA9C11EB1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4B6A5-0EB9-4901-89B6-C92271C09E0C}" type="datetimeFigureOut">
              <a:rPr lang="en-IN" smtClean="0"/>
              <a:t>27-09-2019</a:t>
            </a:fld>
            <a:endParaRPr lang="en-IN"/>
          </a:p>
        </p:txBody>
      </p:sp>
      <p:sp>
        <p:nvSpPr>
          <p:cNvPr id="5" name="Footer Placeholder 4">
            <a:extLst>
              <a:ext uri="{FF2B5EF4-FFF2-40B4-BE49-F238E27FC236}">
                <a16:creationId xmlns:a16="http://schemas.microsoft.com/office/drawing/2014/main" id="{6388A70B-D7BD-45B7-A736-366D3769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41B26E-83B1-4F81-94B0-3A2B009713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BEC6A-0BA3-46D9-9625-70CDD2839487}" type="slidenum">
              <a:rPr lang="en-IN" smtClean="0"/>
              <a:t>‹#›</a:t>
            </a:fld>
            <a:endParaRPr lang="en-IN"/>
          </a:p>
        </p:txBody>
      </p:sp>
    </p:spTree>
    <p:extLst>
      <p:ext uri="{BB962C8B-B14F-4D97-AF65-F5344CB8AC3E}">
        <p14:creationId xmlns:p14="http://schemas.microsoft.com/office/powerpoint/2010/main" val="1231483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FA03-99FC-4E44-90F3-72729FBE392B}"/>
              </a:ext>
            </a:extLst>
          </p:cNvPr>
          <p:cNvSpPr>
            <a:spLocks noGrp="1"/>
          </p:cNvSpPr>
          <p:nvPr>
            <p:ph type="ctrTitle"/>
          </p:nvPr>
        </p:nvSpPr>
        <p:spPr/>
        <p:txBody>
          <a:bodyPr/>
          <a:lstStyle/>
          <a:p>
            <a:r>
              <a:rPr lang="en-IN" dirty="0"/>
              <a:t>Review of Design Patterns for </a:t>
            </a:r>
            <a:r>
              <a:rPr lang="en-IN" dirty="0" err="1"/>
              <a:t>IIoT</a:t>
            </a:r>
            <a:endParaRPr lang="en-IN" dirty="0"/>
          </a:p>
        </p:txBody>
      </p:sp>
      <p:sp>
        <p:nvSpPr>
          <p:cNvPr id="3" name="Subtitle 2">
            <a:extLst>
              <a:ext uri="{FF2B5EF4-FFF2-40B4-BE49-F238E27FC236}">
                <a16:creationId xmlns:a16="http://schemas.microsoft.com/office/drawing/2014/main" id="{29E9FA7F-18BA-4000-905B-7945D35C485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15927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1D7659-B771-4E3D-8779-82E68A718242}"/>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IN" sz="2800" dirty="0"/>
              <a:t>Challenges in Remote Monitoring - Interoperability</a:t>
            </a:r>
          </a:p>
        </p:txBody>
      </p:sp>
      <p:sp>
        <p:nvSpPr>
          <p:cNvPr id="3" name="Content Placeholder 2">
            <a:extLst>
              <a:ext uri="{FF2B5EF4-FFF2-40B4-BE49-F238E27FC236}">
                <a16:creationId xmlns:a16="http://schemas.microsoft.com/office/drawing/2014/main" id="{3D1B06E4-8BD0-4A45-94CC-B2EEE9DB0CAC}"/>
              </a:ext>
            </a:extLst>
          </p:cNvPr>
          <p:cNvSpPr>
            <a:spLocks noGrp="1"/>
          </p:cNvSpPr>
          <p:nvPr>
            <p:ph idx="1"/>
          </p:nvPr>
        </p:nvSpPr>
        <p:spPr>
          <a:xfrm>
            <a:off x="643468" y="2638043"/>
            <a:ext cx="3363974" cy="3415623"/>
          </a:xfrm>
        </p:spPr>
        <p:txBody>
          <a:bodyPr>
            <a:normAutofit/>
          </a:bodyPr>
          <a:lstStyle/>
          <a:p>
            <a:r>
              <a:rPr lang="en-IN" sz="2000" dirty="0"/>
              <a:t>Sensors and technologies might come from different vendors.</a:t>
            </a:r>
          </a:p>
          <a:p>
            <a:r>
              <a:rPr lang="en-IN" sz="2000" dirty="0"/>
              <a:t>Heterogeneous software components might need to interact</a:t>
            </a:r>
          </a:p>
          <a:p>
            <a:r>
              <a:rPr lang="en-IN" sz="2000" dirty="0"/>
              <a:t>For example, server could be on a Windows platform while the edge can be on a UNIX based OS. </a:t>
            </a:r>
          </a:p>
          <a:p>
            <a:endParaRPr lang="en-IN" sz="2000" dirty="0"/>
          </a:p>
        </p:txBody>
      </p:sp>
      <p:pic>
        <p:nvPicPr>
          <p:cNvPr id="2050" name="Picture 2" descr="Machine generated alternative text:&#10;Alarm Management &#10;opc Client &#10;OPC ASE Server &#10;opc DA server &#10;Trend Display &#10;opc HOA &#10;COM / DCOM &#10;OPC DA Client &#10;COM / DCOM &#10;Vendor &#10;Specific ">
            <a:extLst>
              <a:ext uri="{FF2B5EF4-FFF2-40B4-BE49-F238E27FC236}">
                <a16:creationId xmlns:a16="http://schemas.microsoft.com/office/drawing/2014/main" id="{82245315-C771-4873-ADC0-7FC19FC946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840445"/>
            <a:ext cx="6250769" cy="5016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32821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2DAF-F31E-4A60-BF89-040DEC5DCA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82A67C-9B8D-48FE-B807-398F6E9AB1C5}"/>
              </a:ext>
            </a:extLst>
          </p:cNvPr>
          <p:cNvSpPr>
            <a:spLocks noGrp="1"/>
          </p:cNvSpPr>
          <p:nvPr>
            <p:ph idx="1"/>
          </p:nvPr>
        </p:nvSpPr>
        <p:spPr/>
        <p:txBody>
          <a:bodyPr/>
          <a:lstStyle/>
          <a:p>
            <a:r>
              <a:rPr lang="en-IN" dirty="0"/>
              <a:t>Useful Patterns</a:t>
            </a:r>
          </a:p>
          <a:p>
            <a:pPr lvl="1"/>
            <a:r>
              <a:rPr lang="en-IN" dirty="0"/>
              <a:t>Adapter Pattern – Useful for legacy code</a:t>
            </a:r>
          </a:p>
          <a:p>
            <a:pPr lvl="1"/>
            <a:r>
              <a:rPr lang="en-IN" dirty="0"/>
              <a:t>Proxy Pattern – A machine that provides an interface on behalf of another interface</a:t>
            </a:r>
          </a:p>
          <a:p>
            <a:pPr lvl="1"/>
            <a:r>
              <a:rPr lang="en-IN" dirty="0"/>
              <a:t>Bridge Pattern – Platform Independence</a:t>
            </a:r>
          </a:p>
          <a:p>
            <a:pPr marL="457200" lvl="1" indent="0">
              <a:buNone/>
            </a:pPr>
            <a:endParaRPr lang="en-IN" dirty="0"/>
          </a:p>
          <a:p>
            <a:pPr lvl="1"/>
            <a:endParaRPr lang="en-IN" dirty="0"/>
          </a:p>
        </p:txBody>
      </p:sp>
    </p:spTree>
    <p:extLst>
      <p:ext uri="{BB962C8B-B14F-4D97-AF65-F5344CB8AC3E}">
        <p14:creationId xmlns:p14="http://schemas.microsoft.com/office/powerpoint/2010/main" val="373153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F8A36-ECC1-4DEE-8F7D-E810DFB1E5D8}"/>
              </a:ext>
            </a:extLst>
          </p:cNvPr>
          <p:cNvSpPr>
            <a:spLocks noGrp="1"/>
          </p:cNvSpPr>
          <p:nvPr>
            <p:ph type="title"/>
          </p:nvPr>
        </p:nvSpPr>
        <p:spPr/>
        <p:txBody>
          <a:bodyPr/>
          <a:lstStyle/>
          <a:p>
            <a:r>
              <a:rPr lang="en-IN" dirty="0"/>
              <a:t>Challenges in Remote Monitoring - Scalability</a:t>
            </a:r>
          </a:p>
        </p:txBody>
      </p:sp>
      <p:sp>
        <p:nvSpPr>
          <p:cNvPr id="3" name="Content Placeholder 2">
            <a:extLst>
              <a:ext uri="{FF2B5EF4-FFF2-40B4-BE49-F238E27FC236}">
                <a16:creationId xmlns:a16="http://schemas.microsoft.com/office/drawing/2014/main" id="{379226A4-158A-4F3B-AD3A-49C8D1B0C98D}"/>
              </a:ext>
            </a:extLst>
          </p:cNvPr>
          <p:cNvSpPr>
            <a:spLocks noGrp="1"/>
          </p:cNvSpPr>
          <p:nvPr>
            <p:ph idx="1"/>
          </p:nvPr>
        </p:nvSpPr>
        <p:spPr/>
        <p:txBody>
          <a:bodyPr/>
          <a:lstStyle/>
          <a:p>
            <a:r>
              <a:rPr lang="en-IN" dirty="0"/>
              <a:t>Adding newer sensors, increasing sampling time, size of data, can all impact the traffic that is received which ultimately requires scalable solutions. </a:t>
            </a:r>
          </a:p>
        </p:txBody>
      </p:sp>
    </p:spTree>
    <p:extLst>
      <p:ext uri="{BB962C8B-B14F-4D97-AF65-F5344CB8AC3E}">
        <p14:creationId xmlns:p14="http://schemas.microsoft.com/office/powerpoint/2010/main" val="3264130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DF57-E8DD-4982-8C6B-B759CE13CA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601D79-F5C6-40C6-AFBB-4D113F8FF261}"/>
              </a:ext>
            </a:extLst>
          </p:cNvPr>
          <p:cNvSpPr>
            <a:spLocks noGrp="1"/>
          </p:cNvSpPr>
          <p:nvPr>
            <p:ph idx="1"/>
          </p:nvPr>
        </p:nvSpPr>
        <p:spPr/>
        <p:txBody>
          <a:bodyPr/>
          <a:lstStyle/>
          <a:p>
            <a:r>
              <a:rPr lang="en-IN" dirty="0"/>
              <a:t>Useful Patterns</a:t>
            </a:r>
          </a:p>
          <a:p>
            <a:pPr lvl="1"/>
            <a:r>
              <a:rPr lang="en-IN" dirty="0"/>
              <a:t>Façade Pattern</a:t>
            </a:r>
          </a:p>
          <a:p>
            <a:pPr lvl="1"/>
            <a:r>
              <a:rPr lang="en-IN" dirty="0"/>
              <a:t>Scalable adapter design pattern</a:t>
            </a:r>
          </a:p>
          <a:p>
            <a:pPr lvl="1"/>
            <a:r>
              <a:rPr lang="en-IN" dirty="0"/>
              <a:t>Map Reduce (From big data)</a:t>
            </a:r>
          </a:p>
        </p:txBody>
      </p:sp>
    </p:spTree>
    <p:extLst>
      <p:ext uri="{BB962C8B-B14F-4D97-AF65-F5344CB8AC3E}">
        <p14:creationId xmlns:p14="http://schemas.microsoft.com/office/powerpoint/2010/main" val="1114936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F38E-0294-4A85-AC4B-97ED915E1C93}"/>
              </a:ext>
            </a:extLst>
          </p:cNvPr>
          <p:cNvSpPr>
            <a:spLocks noGrp="1"/>
          </p:cNvSpPr>
          <p:nvPr>
            <p:ph type="title"/>
          </p:nvPr>
        </p:nvSpPr>
        <p:spPr/>
        <p:txBody>
          <a:bodyPr/>
          <a:lstStyle/>
          <a:p>
            <a:r>
              <a:rPr lang="en-IN" dirty="0"/>
              <a:t>Challenges in Remote Monitoring - Security</a:t>
            </a:r>
          </a:p>
        </p:txBody>
      </p:sp>
      <p:sp>
        <p:nvSpPr>
          <p:cNvPr id="3" name="Content Placeholder 2">
            <a:extLst>
              <a:ext uri="{FF2B5EF4-FFF2-40B4-BE49-F238E27FC236}">
                <a16:creationId xmlns:a16="http://schemas.microsoft.com/office/drawing/2014/main" id="{65BE0EF2-ED41-484C-81AF-66A9E748EE73}"/>
              </a:ext>
            </a:extLst>
          </p:cNvPr>
          <p:cNvSpPr>
            <a:spLocks noGrp="1"/>
          </p:cNvSpPr>
          <p:nvPr>
            <p:ph idx="1"/>
          </p:nvPr>
        </p:nvSpPr>
        <p:spPr/>
        <p:txBody>
          <a:bodyPr/>
          <a:lstStyle/>
          <a:p>
            <a:r>
              <a:rPr lang="en-IN" dirty="0"/>
              <a:t>Tackling security issues such as authentication, access control, encryption, privacy, firewall and accounting.</a:t>
            </a:r>
          </a:p>
        </p:txBody>
      </p:sp>
    </p:spTree>
    <p:extLst>
      <p:ext uri="{BB962C8B-B14F-4D97-AF65-F5344CB8AC3E}">
        <p14:creationId xmlns:p14="http://schemas.microsoft.com/office/powerpoint/2010/main" val="1403333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3089-EDAF-4369-B8EC-BF414C0DB019}"/>
              </a:ext>
            </a:extLst>
          </p:cNvPr>
          <p:cNvSpPr>
            <a:spLocks noGrp="1"/>
          </p:cNvSpPr>
          <p:nvPr>
            <p:ph type="title"/>
          </p:nvPr>
        </p:nvSpPr>
        <p:spPr/>
        <p:txBody>
          <a:bodyPr/>
          <a:lstStyle/>
          <a:p>
            <a:r>
              <a:rPr lang="en-IN" dirty="0"/>
              <a:t>Secured patterns</a:t>
            </a:r>
          </a:p>
        </p:txBody>
      </p:sp>
      <p:sp>
        <p:nvSpPr>
          <p:cNvPr id="3" name="Content Placeholder 2">
            <a:extLst>
              <a:ext uri="{FF2B5EF4-FFF2-40B4-BE49-F238E27FC236}">
                <a16:creationId xmlns:a16="http://schemas.microsoft.com/office/drawing/2014/main" id="{350C89DB-B744-4FD9-B275-235B0C0397DA}"/>
              </a:ext>
            </a:extLst>
          </p:cNvPr>
          <p:cNvSpPr>
            <a:spLocks noGrp="1"/>
          </p:cNvSpPr>
          <p:nvPr>
            <p:ph idx="1"/>
          </p:nvPr>
        </p:nvSpPr>
        <p:spPr/>
        <p:txBody>
          <a:bodyPr/>
          <a:lstStyle/>
          <a:p>
            <a:r>
              <a:rPr lang="en-IN" dirty="0"/>
              <a:t>Secure design patterns aim to eliminate the accidental insertion of vulnerabilities due to design pattern usage.</a:t>
            </a:r>
          </a:p>
          <a:p>
            <a:r>
              <a:rPr lang="en-IN" dirty="0"/>
              <a:t>Patterns that have been secured or form basis of security design patterns</a:t>
            </a:r>
          </a:p>
          <a:p>
            <a:pPr lvl="1"/>
            <a:r>
              <a:rPr lang="en-IN" dirty="0"/>
              <a:t>Abstract Factory Pattern </a:t>
            </a:r>
          </a:p>
          <a:p>
            <a:pPr lvl="1"/>
            <a:r>
              <a:rPr lang="en-IN" dirty="0"/>
              <a:t>Strategy Pattern</a:t>
            </a:r>
          </a:p>
          <a:p>
            <a:pPr lvl="1"/>
            <a:r>
              <a:rPr lang="en-IN" dirty="0"/>
              <a:t>Mediator Pattern</a:t>
            </a:r>
          </a:p>
          <a:p>
            <a:pPr lvl="1"/>
            <a:r>
              <a:rPr lang="en-IN" dirty="0"/>
              <a:t>Singleton Pattern</a:t>
            </a:r>
          </a:p>
        </p:txBody>
      </p:sp>
    </p:spTree>
    <p:extLst>
      <p:ext uri="{BB962C8B-B14F-4D97-AF65-F5344CB8AC3E}">
        <p14:creationId xmlns:p14="http://schemas.microsoft.com/office/powerpoint/2010/main" val="101887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0C15-75F0-471A-A282-673C3CDE23FA}"/>
              </a:ext>
            </a:extLst>
          </p:cNvPr>
          <p:cNvSpPr>
            <a:spLocks noGrp="1"/>
          </p:cNvSpPr>
          <p:nvPr>
            <p:ph type="title"/>
          </p:nvPr>
        </p:nvSpPr>
        <p:spPr>
          <a:xfrm>
            <a:off x="838200" y="4825365"/>
            <a:ext cx="10515600" cy="1325563"/>
          </a:xfrm>
        </p:spPr>
        <p:txBody>
          <a:bodyPr/>
          <a:lstStyle/>
          <a:p>
            <a:r>
              <a:rPr lang="en-IN" dirty="0"/>
              <a:t>Design Patterns</a:t>
            </a:r>
          </a:p>
        </p:txBody>
      </p:sp>
    </p:spTree>
    <p:extLst>
      <p:ext uri="{BB962C8B-B14F-4D97-AF65-F5344CB8AC3E}">
        <p14:creationId xmlns:p14="http://schemas.microsoft.com/office/powerpoint/2010/main" val="2852404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372818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Convert the interface of a class into another interface that the clients expect. The pattern lets otherwise incompatible interfaces to work together.</a:t>
            </a:r>
          </a:p>
          <a:p>
            <a:pPr lvl="1"/>
            <a:endParaRPr lang="en-US" dirty="0"/>
          </a:p>
          <a:p>
            <a:r>
              <a:rPr lang="en-US" dirty="0"/>
              <a:t>Motivation</a:t>
            </a:r>
          </a:p>
          <a:p>
            <a:pPr lvl="1"/>
            <a:r>
              <a:rPr lang="en-US" dirty="0"/>
              <a:t>Sometimes, a class that’s designed for reuse isn’t reusable only because its interface doesn’t match the domain-specific interface an application requires.</a:t>
            </a:r>
          </a:p>
          <a:p>
            <a:pPr lvl="1"/>
            <a:r>
              <a:rPr lang="en-US" dirty="0"/>
              <a:t>For example, in a drawing editor which lets user draw and arrange different shapes implementing text can be quite difficult. However, if there is already an implemented class that provides partial functionality but is incompatible with client’s interface then adapter pattern can be used.</a:t>
            </a:r>
          </a:p>
        </p:txBody>
      </p:sp>
    </p:spTree>
    <p:extLst>
      <p:ext uri="{BB962C8B-B14F-4D97-AF65-F5344CB8AC3E}">
        <p14:creationId xmlns:p14="http://schemas.microsoft.com/office/powerpoint/2010/main" val="2946592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there is a need to use an existing class, but its interface does not match the one needed</a:t>
            </a:r>
          </a:p>
          <a:p>
            <a:pPr lvl="1"/>
            <a:r>
              <a:rPr lang="en-US" dirty="0"/>
              <a:t>When there is need to use several existing subclasses, but it is not practical to adapt their interfaces by </a:t>
            </a:r>
            <a:r>
              <a:rPr lang="en-US" dirty="0" err="1"/>
              <a:t>subclassing</a:t>
            </a:r>
            <a:r>
              <a:rPr lang="en-US" dirty="0"/>
              <a:t> each one.</a:t>
            </a:r>
          </a:p>
          <a:p>
            <a:pPr lvl="1"/>
            <a:endParaRPr lang="en-US" dirty="0"/>
          </a:p>
          <a:p>
            <a:r>
              <a:rPr lang="en-US" dirty="0"/>
              <a:t>Structure</a:t>
            </a:r>
          </a:p>
          <a:p>
            <a:pPr lvl="1"/>
            <a:endParaRPr lang="en-US" dirty="0"/>
          </a:p>
          <a:p>
            <a:pPr lvl="1"/>
            <a:endParaRPr lang="en-US" dirty="0"/>
          </a:p>
        </p:txBody>
      </p:sp>
      <p:pic>
        <p:nvPicPr>
          <p:cNvPr id="5" name="Picture 4">
            <a:extLst>
              <a:ext uri="{FF2B5EF4-FFF2-40B4-BE49-F238E27FC236}">
                <a16:creationId xmlns:a16="http://schemas.microsoft.com/office/drawing/2014/main" id="{1AE52D90-4C79-48EE-9D0C-C2C0A0C03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624" y="3792155"/>
            <a:ext cx="6648752" cy="2552698"/>
          </a:xfrm>
          <a:prstGeom prst="rect">
            <a:avLst/>
          </a:prstGeom>
        </p:spPr>
      </p:pic>
    </p:spTree>
    <p:extLst>
      <p:ext uri="{BB962C8B-B14F-4D97-AF65-F5344CB8AC3E}">
        <p14:creationId xmlns:p14="http://schemas.microsoft.com/office/powerpoint/2010/main" val="309931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5849-3252-4D7E-970E-6D8FDED8F3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A6F2E5-57BA-4C49-BB80-3A91E60AF804}"/>
              </a:ext>
            </a:extLst>
          </p:cNvPr>
          <p:cNvSpPr>
            <a:spLocks noGrp="1"/>
          </p:cNvSpPr>
          <p:nvPr>
            <p:ph idx="1"/>
          </p:nvPr>
        </p:nvSpPr>
        <p:spPr/>
        <p:txBody>
          <a:bodyPr/>
          <a:lstStyle/>
          <a:p>
            <a:r>
              <a:rPr lang="en-IN" dirty="0"/>
              <a:t>What is </a:t>
            </a:r>
            <a:r>
              <a:rPr lang="en-IN" dirty="0" err="1"/>
              <a:t>IIoT</a:t>
            </a:r>
            <a:r>
              <a:rPr lang="en-IN" dirty="0"/>
              <a:t>?</a:t>
            </a:r>
          </a:p>
          <a:p>
            <a:r>
              <a:rPr lang="en-IN" dirty="0"/>
              <a:t>Applications of the </a:t>
            </a:r>
            <a:r>
              <a:rPr lang="en-IN" dirty="0" err="1"/>
              <a:t>IIoT</a:t>
            </a:r>
            <a:endParaRPr lang="en-IN" dirty="0"/>
          </a:p>
          <a:p>
            <a:r>
              <a:rPr lang="en-IN" dirty="0"/>
              <a:t>Challenges of building </a:t>
            </a:r>
            <a:r>
              <a:rPr lang="en-IN" dirty="0" err="1"/>
              <a:t>IIoT</a:t>
            </a:r>
            <a:r>
              <a:rPr lang="en-IN" dirty="0"/>
              <a:t> applications</a:t>
            </a:r>
          </a:p>
          <a:p>
            <a:r>
              <a:rPr lang="en-IN" dirty="0"/>
              <a:t>What are design patterns and why do we need them?</a:t>
            </a:r>
          </a:p>
          <a:p>
            <a:r>
              <a:rPr lang="en-IN" dirty="0"/>
              <a:t>Identification of design patterns</a:t>
            </a:r>
          </a:p>
        </p:txBody>
      </p:sp>
    </p:spTree>
    <p:extLst>
      <p:ext uri="{BB962C8B-B14F-4D97-AF65-F5344CB8AC3E}">
        <p14:creationId xmlns:p14="http://schemas.microsoft.com/office/powerpoint/2010/main" val="3991505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3599"/>
            <a:ext cx="10515600" cy="4351338"/>
          </a:xfrm>
        </p:spPr>
        <p:txBody>
          <a:bodyPr/>
          <a:lstStyle/>
          <a:p>
            <a:r>
              <a:rPr lang="en-US" dirty="0"/>
              <a:t>Consequences</a:t>
            </a:r>
          </a:p>
          <a:p>
            <a:pPr marL="457200" lvl="1" indent="0">
              <a:buNone/>
            </a:pPr>
            <a:r>
              <a:rPr lang="en-US" dirty="0"/>
              <a:t>+ A single adapter can work with multiple </a:t>
            </a:r>
            <a:r>
              <a:rPr lang="en-US" dirty="0" err="1"/>
              <a:t>Adaptees</a:t>
            </a:r>
            <a:endParaRPr lang="en-US" dirty="0"/>
          </a:p>
          <a:p>
            <a:pPr lvl="1">
              <a:buFontTx/>
              <a:buChar char="-"/>
            </a:pPr>
            <a:r>
              <a:rPr lang="en-US" dirty="0"/>
              <a:t>Can make it harder t override </a:t>
            </a:r>
            <a:r>
              <a:rPr lang="en-US" dirty="0" err="1"/>
              <a:t>Adaptee</a:t>
            </a:r>
            <a:r>
              <a:rPr lang="en-US" dirty="0"/>
              <a:t> behavior</a:t>
            </a:r>
          </a:p>
          <a:p>
            <a:r>
              <a:rPr lang="en-US" dirty="0"/>
              <a:t>Current example</a:t>
            </a:r>
          </a:p>
          <a:p>
            <a:endParaRPr lang="en-US" dirty="0"/>
          </a:p>
        </p:txBody>
      </p:sp>
      <p:pic>
        <p:nvPicPr>
          <p:cNvPr id="5" name="Picture 4">
            <a:extLst>
              <a:ext uri="{FF2B5EF4-FFF2-40B4-BE49-F238E27FC236}">
                <a16:creationId xmlns:a16="http://schemas.microsoft.com/office/drawing/2014/main" id="{C642E0AE-2431-42EB-96CA-51922B14E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817" y="3084699"/>
            <a:ext cx="7837598" cy="3408176"/>
          </a:xfrm>
          <a:prstGeom prst="rect">
            <a:avLst/>
          </a:prstGeom>
        </p:spPr>
      </p:pic>
    </p:spTree>
    <p:extLst>
      <p:ext uri="{BB962C8B-B14F-4D97-AF65-F5344CB8AC3E}">
        <p14:creationId xmlns:p14="http://schemas.microsoft.com/office/powerpoint/2010/main" val="162525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1571987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Decouple an abstraction from its implementation so that the two can vary independently. </a:t>
            </a:r>
          </a:p>
          <a:p>
            <a:pPr lvl="1"/>
            <a:endParaRPr lang="en-US" dirty="0"/>
          </a:p>
          <a:p>
            <a:r>
              <a:rPr lang="en-US" dirty="0"/>
              <a:t>Motivation</a:t>
            </a:r>
          </a:p>
          <a:p>
            <a:pPr lvl="1"/>
            <a:r>
              <a:rPr lang="en-US" dirty="0"/>
              <a:t>Inheritance binds an implementation to the abstraction permanently, which makes it difficult to modify, extend, and reuse abstractions and implementations independently.</a:t>
            </a:r>
          </a:p>
          <a:p>
            <a:pPr lvl="1"/>
            <a:r>
              <a:rPr lang="en-US" dirty="0"/>
              <a:t>This is important when abstraction and its implementation should vary independently.</a:t>
            </a:r>
          </a:p>
        </p:txBody>
      </p:sp>
    </p:spTree>
    <p:extLst>
      <p:ext uri="{BB962C8B-B14F-4D97-AF65-F5344CB8AC3E}">
        <p14:creationId xmlns:p14="http://schemas.microsoft.com/office/powerpoint/2010/main" val="2532322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abstraction and implementation should vary independently</a:t>
            </a:r>
          </a:p>
          <a:p>
            <a:pPr lvl="1"/>
            <a:r>
              <a:rPr lang="en-US" dirty="0"/>
              <a:t>When the code base requires a uniform interface to interchangeable class hierarchies. </a:t>
            </a:r>
          </a:p>
          <a:p>
            <a:r>
              <a:rPr lang="en-US" dirty="0"/>
              <a:t>Structure</a:t>
            </a:r>
          </a:p>
          <a:p>
            <a:pPr lvl="1"/>
            <a:endParaRPr lang="en-US" dirty="0"/>
          </a:p>
          <a:p>
            <a:pPr lvl="1"/>
            <a:endParaRPr lang="en-US" dirty="0"/>
          </a:p>
        </p:txBody>
      </p:sp>
      <p:pic>
        <p:nvPicPr>
          <p:cNvPr id="4" name="Picture 3">
            <a:extLst>
              <a:ext uri="{FF2B5EF4-FFF2-40B4-BE49-F238E27FC236}">
                <a16:creationId xmlns:a16="http://schemas.microsoft.com/office/drawing/2014/main" id="{9E390E8A-9032-41DA-8533-A29C7B28B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248" y="3286052"/>
            <a:ext cx="7040391" cy="3077673"/>
          </a:xfrm>
          <a:prstGeom prst="rect">
            <a:avLst/>
          </a:prstGeom>
        </p:spPr>
      </p:pic>
    </p:spTree>
    <p:extLst>
      <p:ext uri="{BB962C8B-B14F-4D97-AF65-F5344CB8AC3E}">
        <p14:creationId xmlns:p14="http://schemas.microsoft.com/office/powerpoint/2010/main" val="365116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3599"/>
            <a:ext cx="10515600" cy="4351338"/>
          </a:xfrm>
        </p:spPr>
        <p:txBody>
          <a:bodyPr/>
          <a:lstStyle/>
          <a:p>
            <a:r>
              <a:rPr lang="en-US" dirty="0"/>
              <a:t>Consequences</a:t>
            </a:r>
          </a:p>
          <a:p>
            <a:pPr marL="457200" lvl="1" indent="0">
              <a:buNone/>
            </a:pPr>
            <a:r>
              <a:rPr lang="en-US" dirty="0"/>
              <a:t>+ Abstraction and implementation are independent.</a:t>
            </a:r>
          </a:p>
          <a:p>
            <a:pPr marL="457200" lvl="1" indent="0">
              <a:buNone/>
            </a:pPr>
            <a:r>
              <a:rPr lang="en-US" dirty="0"/>
              <a:t>+ Implementation can vary dynamically.</a:t>
            </a:r>
          </a:p>
          <a:p>
            <a:pPr marL="457200" lvl="1" indent="0">
              <a:buNone/>
            </a:pPr>
            <a:r>
              <a:rPr lang="en-US" dirty="0"/>
              <a:t>-  </a:t>
            </a:r>
            <a:r>
              <a:rPr lang="en-US"/>
              <a:t>Multiple indirection.</a:t>
            </a:r>
            <a:endParaRPr lang="en-US" dirty="0"/>
          </a:p>
        </p:txBody>
      </p:sp>
    </p:spTree>
    <p:extLst>
      <p:ext uri="{BB962C8B-B14F-4D97-AF65-F5344CB8AC3E}">
        <p14:creationId xmlns:p14="http://schemas.microsoft.com/office/powerpoint/2010/main" val="1090551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720202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Intent</a:t>
            </a:r>
          </a:p>
          <a:p>
            <a:pPr lvl="1"/>
            <a:r>
              <a:rPr lang="en-US" dirty="0"/>
              <a:t>A class only has one instance, and provide a global point of access to it.</a:t>
            </a:r>
          </a:p>
          <a:p>
            <a:pPr lvl="1"/>
            <a:endParaRPr lang="en-US" dirty="0"/>
          </a:p>
          <a:p>
            <a:r>
              <a:rPr lang="en-US" dirty="0"/>
              <a:t>Motivation</a:t>
            </a:r>
          </a:p>
          <a:p>
            <a:pPr lvl="1"/>
            <a:r>
              <a:rPr lang="en-US" dirty="0"/>
              <a:t>For example, there can be multiple celestial bodies in an universe but there should only be one universe object.</a:t>
            </a:r>
          </a:p>
          <a:p>
            <a:pPr lvl="1"/>
            <a:r>
              <a:rPr lang="en-US" dirty="0"/>
              <a:t>As another example, there can be many printers in a system but there should be only one printer spooler.</a:t>
            </a:r>
          </a:p>
        </p:txBody>
      </p:sp>
    </p:spTree>
    <p:extLst>
      <p:ext uri="{BB962C8B-B14F-4D97-AF65-F5344CB8AC3E}">
        <p14:creationId xmlns:p14="http://schemas.microsoft.com/office/powerpoint/2010/main" val="3113592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there must be exactly one instance of a class, and it must be accessible to clients from a well known access point.</a:t>
            </a:r>
          </a:p>
          <a:p>
            <a:pPr lvl="1"/>
            <a:r>
              <a:rPr lang="en-US" dirty="0"/>
              <a:t>When the sole instance should be extensible by </a:t>
            </a:r>
            <a:r>
              <a:rPr lang="en-US" dirty="0" err="1"/>
              <a:t>subclasssing</a:t>
            </a:r>
            <a:r>
              <a:rPr lang="en-US" dirty="0"/>
              <a:t>, and clients should be able to use an extended instance without modifying their code.</a:t>
            </a:r>
          </a:p>
          <a:p>
            <a:endParaRPr lang="en-US" dirty="0"/>
          </a:p>
          <a:p>
            <a:r>
              <a:rPr lang="en-US" dirty="0"/>
              <a:t>Structure</a:t>
            </a:r>
          </a:p>
          <a:p>
            <a:pPr lvl="1"/>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434" y="4018118"/>
            <a:ext cx="5416019" cy="2232763"/>
          </a:xfrm>
          <a:prstGeom prst="rect">
            <a:avLst/>
          </a:prstGeom>
        </p:spPr>
      </p:pic>
    </p:spTree>
    <p:extLst>
      <p:ext uri="{BB962C8B-B14F-4D97-AF65-F5344CB8AC3E}">
        <p14:creationId xmlns:p14="http://schemas.microsoft.com/office/powerpoint/2010/main" val="3851594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Pros</a:t>
            </a:r>
          </a:p>
          <a:p>
            <a:pPr lvl="1"/>
            <a:r>
              <a:rPr lang="en-US" dirty="0"/>
              <a:t>Reduced namespace</a:t>
            </a:r>
          </a:p>
          <a:p>
            <a:pPr lvl="1"/>
            <a:r>
              <a:rPr lang="en-US" dirty="0"/>
              <a:t>Permits a variable number of instances</a:t>
            </a:r>
          </a:p>
          <a:p>
            <a:pPr lvl="1"/>
            <a:r>
              <a:rPr lang="en-US" dirty="0" err="1"/>
              <a:t>Subclassing</a:t>
            </a:r>
            <a:r>
              <a:rPr lang="en-US" dirty="0"/>
              <a:t> is possible</a:t>
            </a:r>
          </a:p>
          <a:p>
            <a:r>
              <a:rPr lang="en-US" dirty="0"/>
              <a:t>Cons</a:t>
            </a:r>
          </a:p>
          <a:p>
            <a:pPr lvl="1"/>
            <a:r>
              <a:rPr lang="en-US" dirty="0"/>
              <a:t>Introduces a global state</a:t>
            </a:r>
          </a:p>
          <a:p>
            <a:pPr lvl="1"/>
            <a:r>
              <a:rPr lang="en-US" dirty="0"/>
              <a:t>Cannot run multiple unit tests </a:t>
            </a:r>
            <a:r>
              <a:rPr lang="en-US"/>
              <a:t>in parallel</a:t>
            </a:r>
            <a:endParaRPr lang="en-US" dirty="0"/>
          </a:p>
          <a:p>
            <a:endParaRPr lang="en-US" dirty="0"/>
          </a:p>
        </p:txBody>
      </p:sp>
    </p:spTree>
    <p:extLst>
      <p:ext uri="{BB962C8B-B14F-4D97-AF65-F5344CB8AC3E}">
        <p14:creationId xmlns:p14="http://schemas.microsoft.com/office/powerpoint/2010/main" val="185664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12F2D0-2A98-44B2-B4CE-87877AC111A1}"/>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IN" sz="2800" dirty="0"/>
              <a:t>Applications of the Industrial Internet of Things</a:t>
            </a:r>
          </a:p>
        </p:txBody>
      </p:sp>
      <p:sp>
        <p:nvSpPr>
          <p:cNvPr id="3" name="Content Placeholder 2">
            <a:extLst>
              <a:ext uri="{FF2B5EF4-FFF2-40B4-BE49-F238E27FC236}">
                <a16:creationId xmlns:a16="http://schemas.microsoft.com/office/drawing/2014/main" id="{A83906E7-A23B-4AAC-A4ED-E5C5E9CFACC1}"/>
              </a:ext>
            </a:extLst>
          </p:cNvPr>
          <p:cNvSpPr>
            <a:spLocks noGrp="1"/>
          </p:cNvSpPr>
          <p:nvPr>
            <p:ph idx="1"/>
          </p:nvPr>
        </p:nvSpPr>
        <p:spPr>
          <a:xfrm>
            <a:off x="643468" y="2638043"/>
            <a:ext cx="3363974" cy="3415623"/>
          </a:xfrm>
        </p:spPr>
        <p:txBody>
          <a:bodyPr>
            <a:normAutofit/>
          </a:bodyPr>
          <a:lstStyle/>
          <a:p>
            <a:r>
              <a:rPr lang="en-IN" sz="2000" dirty="0"/>
              <a:t>Infrastructure</a:t>
            </a:r>
          </a:p>
          <a:p>
            <a:r>
              <a:rPr lang="en-IN" sz="2000" dirty="0"/>
              <a:t>Supply chain</a:t>
            </a:r>
          </a:p>
          <a:p>
            <a:r>
              <a:rPr lang="en-IN" sz="2000" dirty="0"/>
              <a:t>Process control</a:t>
            </a:r>
          </a:p>
          <a:p>
            <a:r>
              <a:rPr lang="en-IN" sz="2000" dirty="0"/>
              <a:t>Maintenance</a:t>
            </a:r>
          </a:p>
        </p:txBody>
      </p:sp>
      <p:pic>
        <p:nvPicPr>
          <p:cNvPr id="5" name="Picture 4">
            <a:extLst>
              <a:ext uri="{FF2B5EF4-FFF2-40B4-BE49-F238E27FC236}">
                <a16:creationId xmlns:a16="http://schemas.microsoft.com/office/drawing/2014/main" id="{DBA7D8AB-40C8-4619-83D5-9094D65C7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690" y="643467"/>
            <a:ext cx="6044915" cy="5410199"/>
          </a:xfrm>
          <a:prstGeom prst="rect">
            <a:avLst/>
          </a:prstGeom>
        </p:spPr>
      </p:pic>
    </p:spTree>
    <p:extLst>
      <p:ext uri="{BB962C8B-B14F-4D97-AF65-F5344CB8AC3E}">
        <p14:creationId xmlns:p14="http://schemas.microsoft.com/office/powerpoint/2010/main" val="159467626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CC29-E2C0-4B99-8D09-14FD2D35AD4A}"/>
              </a:ext>
            </a:extLst>
          </p:cNvPr>
          <p:cNvSpPr>
            <a:spLocks noGrp="1"/>
          </p:cNvSpPr>
          <p:nvPr>
            <p:ph type="title"/>
          </p:nvPr>
        </p:nvSpPr>
        <p:spPr/>
        <p:txBody>
          <a:bodyPr/>
          <a:lstStyle/>
          <a:p>
            <a:r>
              <a:rPr lang="en-IN" dirty="0"/>
              <a:t>Applications of the Industrial Internet of Things</a:t>
            </a:r>
          </a:p>
        </p:txBody>
      </p:sp>
      <p:sp>
        <p:nvSpPr>
          <p:cNvPr id="3" name="Content Placeholder 2">
            <a:extLst>
              <a:ext uri="{FF2B5EF4-FFF2-40B4-BE49-F238E27FC236}">
                <a16:creationId xmlns:a16="http://schemas.microsoft.com/office/drawing/2014/main" id="{98C534AC-736E-417D-BFC2-3A7CECE1B242}"/>
              </a:ext>
            </a:extLst>
          </p:cNvPr>
          <p:cNvSpPr>
            <a:spLocks noGrp="1"/>
          </p:cNvSpPr>
          <p:nvPr>
            <p:ph idx="1"/>
          </p:nvPr>
        </p:nvSpPr>
        <p:spPr/>
        <p:txBody>
          <a:bodyPr>
            <a:normAutofit fontScale="92500" lnSpcReduction="10000"/>
          </a:bodyPr>
          <a:lstStyle/>
          <a:p>
            <a:r>
              <a:rPr lang="en-IN" dirty="0"/>
              <a:t>Infrastructure</a:t>
            </a:r>
          </a:p>
          <a:p>
            <a:pPr lvl="1"/>
            <a:r>
              <a:rPr lang="en-IN" dirty="0"/>
              <a:t>Assimilate energy use related data via smart grids for consumption analysis and solutions to reduce cost.</a:t>
            </a:r>
          </a:p>
          <a:p>
            <a:pPr lvl="1"/>
            <a:r>
              <a:rPr lang="en-IN" dirty="0"/>
              <a:t>Smart cities</a:t>
            </a:r>
          </a:p>
          <a:p>
            <a:r>
              <a:rPr lang="en-IN" dirty="0"/>
              <a:t>Supply chain</a:t>
            </a:r>
          </a:p>
          <a:p>
            <a:pPr lvl="1"/>
            <a:r>
              <a:rPr lang="en-IN" dirty="0"/>
              <a:t>Track products from the production line until point-of-sale.</a:t>
            </a:r>
          </a:p>
          <a:p>
            <a:pPr lvl="1"/>
            <a:r>
              <a:rPr lang="en-IN" dirty="0"/>
              <a:t>Improve business intelligence</a:t>
            </a:r>
          </a:p>
          <a:p>
            <a:r>
              <a:rPr lang="en-IN" dirty="0"/>
              <a:t>Process Control</a:t>
            </a:r>
          </a:p>
          <a:p>
            <a:pPr lvl="1"/>
            <a:r>
              <a:rPr lang="en-IN" dirty="0"/>
              <a:t>Predict future breakdowns to reduce plant downtime using big data analytics</a:t>
            </a:r>
          </a:p>
          <a:p>
            <a:pPr lvl="1"/>
            <a:r>
              <a:rPr lang="en-IN" dirty="0"/>
              <a:t>Real – time networks to communicate between sensors, controllers, and gateways.</a:t>
            </a:r>
          </a:p>
          <a:p>
            <a:r>
              <a:rPr lang="en-IN" dirty="0"/>
              <a:t>Maintenance</a:t>
            </a:r>
          </a:p>
          <a:p>
            <a:pPr lvl="1"/>
            <a:r>
              <a:rPr lang="en-IN" dirty="0"/>
              <a:t>Predictive maintenance</a:t>
            </a:r>
          </a:p>
        </p:txBody>
      </p:sp>
    </p:spTree>
    <p:extLst>
      <p:ext uri="{BB962C8B-B14F-4D97-AF65-F5344CB8AC3E}">
        <p14:creationId xmlns:p14="http://schemas.microsoft.com/office/powerpoint/2010/main" val="3539473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F065-9B43-4D01-9E87-D523A214ADDE}"/>
              </a:ext>
            </a:extLst>
          </p:cNvPr>
          <p:cNvSpPr>
            <a:spLocks noGrp="1"/>
          </p:cNvSpPr>
          <p:nvPr>
            <p:ph type="title"/>
          </p:nvPr>
        </p:nvSpPr>
        <p:spPr>
          <a:xfrm>
            <a:off x="725078" y="18255"/>
            <a:ext cx="10515600" cy="1325563"/>
          </a:xfrm>
        </p:spPr>
        <p:txBody>
          <a:bodyPr/>
          <a:lstStyle/>
          <a:p>
            <a:r>
              <a:rPr lang="en-IN" dirty="0"/>
              <a:t>Challenges </a:t>
            </a:r>
          </a:p>
        </p:txBody>
      </p:sp>
      <p:graphicFrame>
        <p:nvGraphicFramePr>
          <p:cNvPr id="4" name="Content Placeholder 3">
            <a:extLst>
              <a:ext uri="{FF2B5EF4-FFF2-40B4-BE49-F238E27FC236}">
                <a16:creationId xmlns:a16="http://schemas.microsoft.com/office/drawing/2014/main" id="{E7C9D46D-9850-4A1B-824D-E389B59E2E01}"/>
              </a:ext>
            </a:extLst>
          </p:cNvPr>
          <p:cNvGraphicFramePr>
            <a:graphicFrameLocks noGrp="1"/>
          </p:cNvGraphicFramePr>
          <p:nvPr>
            <p:ph idx="1"/>
            <p:extLst>
              <p:ext uri="{D42A27DB-BD31-4B8C-83A1-F6EECF244321}">
                <p14:modId xmlns:p14="http://schemas.microsoft.com/office/powerpoint/2010/main" val="2673676680"/>
              </p:ext>
            </p:extLst>
          </p:nvPr>
        </p:nvGraphicFramePr>
        <p:xfrm>
          <a:off x="3864204"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9B7274A-0619-47E8-A10A-1052EDEEFB8F}"/>
              </a:ext>
            </a:extLst>
          </p:cNvPr>
          <p:cNvSpPr txBox="1"/>
          <p:nvPr/>
        </p:nvSpPr>
        <p:spPr>
          <a:xfrm>
            <a:off x="725078" y="1249550"/>
            <a:ext cx="5995448" cy="5293757"/>
          </a:xfrm>
          <a:prstGeom prst="rect">
            <a:avLst/>
          </a:prstGeom>
          <a:noFill/>
        </p:spPr>
        <p:txBody>
          <a:bodyPr wrap="square" rtlCol="0">
            <a:spAutoFit/>
          </a:bodyPr>
          <a:lstStyle/>
          <a:p>
            <a:pPr marL="457200" indent="-457200">
              <a:buFont typeface="+mj-lt"/>
              <a:buAutoNum type="arabicPeriod"/>
            </a:pPr>
            <a:r>
              <a:rPr lang="en-IN" sz="2000" dirty="0"/>
              <a:t>Interoperability</a:t>
            </a:r>
          </a:p>
          <a:p>
            <a:pPr marL="800100" lvl="1" indent="-342900">
              <a:buFont typeface="Arial" panose="020B0604020202020204" pitchFamily="34" charset="0"/>
              <a:buChar char="•"/>
            </a:pPr>
            <a:r>
              <a:rPr lang="en-IN" sz="2000" dirty="0"/>
              <a:t>Open software interfaces</a:t>
            </a:r>
          </a:p>
          <a:p>
            <a:pPr marL="800100" lvl="1" indent="-342900">
              <a:buFont typeface="Arial" panose="020B0604020202020204" pitchFamily="34" charset="0"/>
              <a:buChar char="•"/>
            </a:pPr>
            <a:r>
              <a:rPr lang="en-IN" sz="2000" dirty="0"/>
              <a:t>Platform – independence</a:t>
            </a:r>
          </a:p>
          <a:p>
            <a:pPr marL="1257300" lvl="2" indent="-342900">
              <a:buFont typeface="Arial" panose="020B0604020202020204" pitchFamily="34" charset="0"/>
              <a:buChar char="•"/>
            </a:pPr>
            <a:r>
              <a:rPr lang="en-IN" sz="2000" dirty="0"/>
              <a:t>Embedded platforms, web environments as well as classic desktop OS need to be supported</a:t>
            </a:r>
          </a:p>
          <a:p>
            <a:pPr marL="1257300" lvl="2" indent="-342900">
              <a:buFont typeface="Arial" panose="020B0604020202020204" pitchFamily="34" charset="0"/>
              <a:buChar char="•"/>
            </a:pPr>
            <a:endParaRPr lang="en-IN" sz="2000" dirty="0"/>
          </a:p>
          <a:p>
            <a:pPr marL="457200" indent="-457200">
              <a:buFont typeface="+mj-lt"/>
              <a:buAutoNum type="arabicPeriod"/>
            </a:pPr>
            <a:r>
              <a:rPr lang="en-IN" sz="2000" dirty="0"/>
              <a:t>Scalability</a:t>
            </a:r>
          </a:p>
          <a:p>
            <a:pPr marL="800100" lvl="1" indent="-342900">
              <a:buFont typeface="Arial" panose="020B0604020202020204" pitchFamily="34" charset="0"/>
              <a:buChar char="•"/>
            </a:pPr>
            <a:r>
              <a:rPr lang="en-IN" sz="2000" dirty="0"/>
              <a:t>Data processing on different nodes. Nodes can be scaled up and down</a:t>
            </a:r>
          </a:p>
          <a:p>
            <a:pPr marL="800100" lvl="1" indent="-342900">
              <a:buFont typeface="Arial" panose="020B0604020202020204" pitchFamily="34" charset="0"/>
              <a:buChar char="•"/>
            </a:pPr>
            <a:r>
              <a:rPr lang="en-IN" sz="2000" dirty="0"/>
              <a:t>System should scale without an impact on performance</a:t>
            </a:r>
          </a:p>
          <a:p>
            <a:pPr marL="800100" lvl="1" indent="-342900">
              <a:buFont typeface="Arial" panose="020B0604020202020204" pitchFamily="34" charset="0"/>
              <a:buChar char="•"/>
            </a:pPr>
            <a:endParaRPr lang="en-IN" sz="2000" dirty="0"/>
          </a:p>
          <a:p>
            <a:pPr marL="457200" indent="-457200">
              <a:buFont typeface="+mj-lt"/>
              <a:buAutoNum type="arabicPeriod"/>
            </a:pPr>
            <a:r>
              <a:rPr lang="en-IN" sz="2000" dirty="0"/>
              <a:t>Security</a:t>
            </a:r>
          </a:p>
          <a:p>
            <a:pPr marL="914400" lvl="1" indent="-457200">
              <a:buFont typeface="Arial" panose="020B0604020202020204" pitchFamily="34" charset="0"/>
              <a:buChar char="•"/>
            </a:pPr>
            <a:r>
              <a:rPr lang="en-IN" sz="2000" dirty="0"/>
              <a:t>Cyberattacks threaten physical as well as financial loss</a:t>
            </a:r>
          </a:p>
          <a:p>
            <a:endParaRPr lang="en-IN" dirty="0"/>
          </a:p>
        </p:txBody>
      </p:sp>
    </p:spTree>
    <p:extLst>
      <p:ext uri="{BB962C8B-B14F-4D97-AF65-F5344CB8AC3E}">
        <p14:creationId xmlns:p14="http://schemas.microsoft.com/office/powerpoint/2010/main" val="613329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97F1-7A00-4644-91FA-D2D2396A74C1}"/>
              </a:ext>
            </a:extLst>
          </p:cNvPr>
          <p:cNvSpPr>
            <a:spLocks noGrp="1"/>
          </p:cNvSpPr>
          <p:nvPr>
            <p:ph type="title"/>
          </p:nvPr>
        </p:nvSpPr>
        <p:spPr/>
        <p:txBody>
          <a:bodyPr/>
          <a:lstStyle/>
          <a:p>
            <a:r>
              <a:rPr lang="en-IN" dirty="0"/>
              <a:t>Design Patterns in </a:t>
            </a:r>
            <a:r>
              <a:rPr lang="en-IN" dirty="0" err="1"/>
              <a:t>IIoT</a:t>
            </a:r>
            <a:endParaRPr lang="en-IN" dirty="0"/>
          </a:p>
        </p:txBody>
      </p:sp>
      <p:sp>
        <p:nvSpPr>
          <p:cNvPr id="3" name="Content Placeholder 2">
            <a:extLst>
              <a:ext uri="{FF2B5EF4-FFF2-40B4-BE49-F238E27FC236}">
                <a16:creationId xmlns:a16="http://schemas.microsoft.com/office/drawing/2014/main" id="{CAF9AF81-7240-440C-ABCB-E199C43FA1BA}"/>
              </a:ext>
            </a:extLst>
          </p:cNvPr>
          <p:cNvSpPr>
            <a:spLocks noGrp="1"/>
          </p:cNvSpPr>
          <p:nvPr>
            <p:ph idx="1"/>
          </p:nvPr>
        </p:nvSpPr>
        <p:spPr/>
        <p:txBody>
          <a:bodyPr/>
          <a:lstStyle/>
          <a:p>
            <a:r>
              <a:rPr lang="en-IN" dirty="0"/>
              <a:t>Solutions to the mentioned challenges address a recurring design problem. </a:t>
            </a:r>
          </a:p>
          <a:p>
            <a:r>
              <a:rPr lang="en-IN" dirty="0"/>
              <a:t>Identification of a set of design patterns found in </a:t>
            </a:r>
            <a:r>
              <a:rPr lang="en-IN" dirty="0" err="1"/>
              <a:t>IIoT</a:t>
            </a:r>
            <a:r>
              <a:rPr lang="en-IN" dirty="0"/>
              <a:t> applications facilitate improved understanding of the solutions to the challenges as well as the challenges themselves.</a:t>
            </a:r>
          </a:p>
          <a:p>
            <a:r>
              <a:rPr lang="en-IN" dirty="0"/>
              <a:t>The Gang of Four (</a:t>
            </a:r>
            <a:r>
              <a:rPr lang="en-IN" dirty="0" err="1"/>
              <a:t>GoF</a:t>
            </a:r>
            <a:r>
              <a:rPr lang="en-IN" dirty="0"/>
              <a:t>) patterns are often the basis for other patterns that address specific challenges.</a:t>
            </a:r>
          </a:p>
          <a:p>
            <a:r>
              <a:rPr lang="en-IN" dirty="0"/>
              <a:t>Review of and understanding </a:t>
            </a:r>
            <a:r>
              <a:rPr lang="en-IN" dirty="0" err="1"/>
              <a:t>GoF’s</a:t>
            </a:r>
            <a:r>
              <a:rPr lang="en-IN" dirty="0"/>
              <a:t> applicability to these issues assist in identifying suitable resource allocation, data analytics frameworks,  asset selection and security measures.</a:t>
            </a:r>
          </a:p>
          <a:p>
            <a:endParaRPr lang="en-IN" dirty="0"/>
          </a:p>
        </p:txBody>
      </p:sp>
    </p:spTree>
    <p:extLst>
      <p:ext uri="{BB962C8B-B14F-4D97-AF65-F5344CB8AC3E}">
        <p14:creationId xmlns:p14="http://schemas.microsoft.com/office/powerpoint/2010/main" val="12008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DEE4-C29C-4E7A-B669-4DCEFCB0320A}"/>
              </a:ext>
            </a:extLst>
          </p:cNvPr>
          <p:cNvSpPr>
            <a:spLocks noGrp="1"/>
          </p:cNvSpPr>
          <p:nvPr>
            <p:ph type="title"/>
          </p:nvPr>
        </p:nvSpPr>
        <p:spPr/>
        <p:txBody>
          <a:bodyPr/>
          <a:lstStyle/>
          <a:p>
            <a:r>
              <a:rPr lang="en-IN" dirty="0"/>
              <a:t>IoT for Conveyor Belt</a:t>
            </a:r>
          </a:p>
        </p:txBody>
      </p:sp>
      <p:sp>
        <p:nvSpPr>
          <p:cNvPr id="3" name="Content Placeholder 2">
            <a:extLst>
              <a:ext uri="{FF2B5EF4-FFF2-40B4-BE49-F238E27FC236}">
                <a16:creationId xmlns:a16="http://schemas.microsoft.com/office/drawing/2014/main" id="{E6F89700-BB59-4F8B-AB8D-A2196A936C00}"/>
              </a:ext>
            </a:extLst>
          </p:cNvPr>
          <p:cNvSpPr>
            <a:spLocks noGrp="1"/>
          </p:cNvSpPr>
          <p:nvPr>
            <p:ph idx="1"/>
          </p:nvPr>
        </p:nvSpPr>
        <p:spPr/>
        <p:txBody>
          <a:bodyPr>
            <a:normAutofit lnSpcReduction="10000"/>
          </a:bodyPr>
          <a:lstStyle/>
          <a:p>
            <a:pPr marL="0" indent="0">
              <a:buNone/>
            </a:pPr>
            <a:r>
              <a:rPr lang="en-IN" dirty="0"/>
              <a:t>Industries such as mining industries, manufacturing industries and warehouses use a conveyor belt to drive machineries and products often over a long route.</a:t>
            </a:r>
          </a:p>
          <a:p>
            <a:pPr marL="0" indent="0">
              <a:buNone/>
            </a:pPr>
            <a:endParaRPr lang="en-IN" dirty="0"/>
          </a:p>
          <a:p>
            <a:r>
              <a:rPr lang="en-IN" dirty="0"/>
              <a:t>Conveyor system consists of several parts: belt-drive system, head pulley, tail pulley, etc.</a:t>
            </a:r>
          </a:p>
          <a:p>
            <a:r>
              <a:rPr lang="en-IN" dirty="0"/>
              <a:t>Failed component can contribute to a significant downtime and potential losses for an industry</a:t>
            </a:r>
          </a:p>
          <a:p>
            <a:r>
              <a:rPr lang="en-IN" dirty="0"/>
              <a:t>Inspection and monitoring of such components can become very difficult</a:t>
            </a:r>
          </a:p>
        </p:txBody>
      </p:sp>
    </p:spTree>
    <p:extLst>
      <p:ext uri="{BB962C8B-B14F-4D97-AF65-F5344CB8AC3E}">
        <p14:creationId xmlns:p14="http://schemas.microsoft.com/office/powerpoint/2010/main" val="720502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1ABA-BF1E-4FFC-839B-7E6346E3CA71}"/>
              </a:ext>
            </a:extLst>
          </p:cNvPr>
          <p:cNvSpPr>
            <a:spLocks noGrp="1"/>
          </p:cNvSpPr>
          <p:nvPr>
            <p:ph type="title"/>
          </p:nvPr>
        </p:nvSpPr>
        <p:spPr/>
        <p:txBody>
          <a:bodyPr/>
          <a:lstStyle/>
          <a:p>
            <a:r>
              <a:rPr lang="en-IN" dirty="0"/>
              <a:t>IoT for Conveyor Belt – Solutions</a:t>
            </a:r>
          </a:p>
        </p:txBody>
      </p:sp>
      <p:sp>
        <p:nvSpPr>
          <p:cNvPr id="3" name="Content Placeholder 2">
            <a:extLst>
              <a:ext uri="{FF2B5EF4-FFF2-40B4-BE49-F238E27FC236}">
                <a16:creationId xmlns:a16="http://schemas.microsoft.com/office/drawing/2014/main" id="{AF5853BD-7381-4773-AB5C-C0E9428A6ACB}"/>
              </a:ext>
            </a:extLst>
          </p:cNvPr>
          <p:cNvSpPr>
            <a:spLocks noGrp="1"/>
          </p:cNvSpPr>
          <p:nvPr>
            <p:ph idx="1"/>
          </p:nvPr>
        </p:nvSpPr>
        <p:spPr/>
        <p:txBody>
          <a:bodyPr/>
          <a:lstStyle/>
          <a:p>
            <a:r>
              <a:rPr lang="en-IN" dirty="0"/>
              <a:t>Remote Monitoring</a:t>
            </a:r>
          </a:p>
          <a:p>
            <a:pPr lvl="1"/>
            <a:r>
              <a:rPr lang="en-IN" dirty="0"/>
              <a:t>Components such as idler rolls can be monitored accurately in real time from a remote location</a:t>
            </a:r>
          </a:p>
          <a:p>
            <a:r>
              <a:rPr lang="en-IN" dirty="0"/>
              <a:t>Identification of Failed Parts</a:t>
            </a:r>
          </a:p>
          <a:p>
            <a:pPr lvl="1"/>
            <a:r>
              <a:rPr lang="en-IN" dirty="0"/>
              <a:t>This can allow a support team to move quickly, reducing downtime</a:t>
            </a:r>
          </a:p>
          <a:p>
            <a:r>
              <a:rPr lang="en-IN" dirty="0"/>
              <a:t>Predictive Maintenance</a:t>
            </a:r>
          </a:p>
          <a:p>
            <a:pPr lvl="1"/>
            <a:r>
              <a:rPr lang="en-IN" dirty="0"/>
              <a:t>Analysis of data collected from different sensors monitoring different parameters can be used to predict possible defects, better manage maintenance and reduce overall downtime.</a:t>
            </a:r>
          </a:p>
        </p:txBody>
      </p:sp>
    </p:spTree>
    <p:extLst>
      <p:ext uri="{BB962C8B-B14F-4D97-AF65-F5344CB8AC3E}">
        <p14:creationId xmlns:p14="http://schemas.microsoft.com/office/powerpoint/2010/main" val="162448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A4BA-6BD6-44C1-99CC-C19F5F99F493}"/>
              </a:ext>
            </a:extLst>
          </p:cNvPr>
          <p:cNvSpPr>
            <a:spLocks noGrp="1"/>
          </p:cNvSpPr>
          <p:nvPr>
            <p:ph type="title"/>
          </p:nvPr>
        </p:nvSpPr>
        <p:spPr>
          <a:xfrm>
            <a:off x="1100236" y="0"/>
            <a:ext cx="10515600" cy="1325563"/>
          </a:xfrm>
        </p:spPr>
        <p:txBody>
          <a:bodyPr/>
          <a:lstStyle/>
          <a:p>
            <a:r>
              <a:rPr lang="en-IN" dirty="0"/>
              <a:t>IoT for Conveyor Belt – Remote Monitoring </a:t>
            </a:r>
          </a:p>
        </p:txBody>
      </p:sp>
      <p:pic>
        <p:nvPicPr>
          <p:cNvPr id="1026" name="Picture 2" descr="Machine generated alternative text:&#10;Parameter/aspect &#10;Belt condition &#10;Speed &#10;Torque &#10;Force &amp; Tension &#10;Vibration &#10;Power &#10;Position &#10;Temperature &#10;Component &#10;Surface &#10;Steel cables &#10;Belt &#10;Brake disk &#10;Motor &#10;Motor shaft &#10;Brake shaft &#10;Pulley shaft &#10;Take-up &#10;Belt &#10;Frame &#10;Pulley &#10;Idler roll &#10;Rotating drive/brake &#10;system components &#10;Motor &#10;Belt misalignment &#10;Take-up displacement &#10;Ambient &#10;Material &#10;Belt cover &#10;Brake disk &#10;Pulley shaft &#10;Motor &#10;Sensor/technology &#10;Visual detection &#10;Conductive detection &#10;Optical/magnetic encoder &#10;Magnetic RPM pickup sensor &#10;Torquemeter &#10;Strain gauge &#10;Acoustic vibration sensor &#10;Accelerometer &#10;Watt meter &#10;Torque sensor &#10;Alignment switch &#10;Optical encoder &#10;Thennocouple &#10;Infrared temperature sensor ">
            <a:extLst>
              <a:ext uri="{FF2B5EF4-FFF2-40B4-BE49-F238E27FC236}">
                <a16:creationId xmlns:a16="http://schemas.microsoft.com/office/drawing/2014/main" id="{3AE23590-0926-4728-8C50-D3DF3A8C2D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2558" y="1179882"/>
            <a:ext cx="8025787" cy="546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242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1009</Words>
  <Application>Microsoft Office PowerPoint</Application>
  <PresentationFormat>Widescreen</PresentationFormat>
  <Paragraphs>147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Review of Design Patterns for IIoT</vt:lpstr>
      <vt:lpstr>PowerPoint Presentation</vt:lpstr>
      <vt:lpstr>Applications of the Industrial Internet of Things</vt:lpstr>
      <vt:lpstr>Applications of the Industrial Internet of Things</vt:lpstr>
      <vt:lpstr>Challenges </vt:lpstr>
      <vt:lpstr>Design Patterns in IIoT</vt:lpstr>
      <vt:lpstr>IoT for Conveyor Belt</vt:lpstr>
      <vt:lpstr>IoT for Conveyor Belt – Solutions</vt:lpstr>
      <vt:lpstr>IoT for Conveyor Belt – Remote Monitoring </vt:lpstr>
      <vt:lpstr>Challenges in Remote Monitoring - Interoperability</vt:lpstr>
      <vt:lpstr>PowerPoint Presentation</vt:lpstr>
      <vt:lpstr>Challenges in Remote Monitoring - Scalability</vt:lpstr>
      <vt:lpstr>PowerPoint Presentation</vt:lpstr>
      <vt:lpstr>Challenges in Remote Monitoring - Security</vt:lpstr>
      <vt:lpstr>Secured patterns</vt:lpstr>
      <vt:lpstr>Design Patterns</vt:lpstr>
      <vt:lpstr>Adapter Pattern</vt:lpstr>
      <vt:lpstr>PowerPoint Presentation</vt:lpstr>
      <vt:lpstr>PowerPoint Presentation</vt:lpstr>
      <vt:lpstr>PowerPoint Presentation</vt:lpstr>
      <vt:lpstr>Bridge Pattern</vt:lpstr>
      <vt:lpstr>PowerPoint Presentation</vt:lpstr>
      <vt:lpstr>PowerPoint Presentation</vt:lpstr>
      <vt:lpstr>PowerPoint Presentation</vt:lpstr>
      <vt:lpstr>Singleton Pattern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Design Pattern for IIoT</dc:title>
  <dc:creator>Shah, Sagar K</dc:creator>
  <cp:lastModifiedBy>Shah, Sagar K</cp:lastModifiedBy>
  <cp:revision>1</cp:revision>
  <dcterms:created xsi:type="dcterms:W3CDTF">2019-09-27T18:58:50Z</dcterms:created>
  <dcterms:modified xsi:type="dcterms:W3CDTF">2019-09-27T20:04:38Z</dcterms:modified>
</cp:coreProperties>
</file>