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D5933-EF96-4D16-A1C1-B3C674D9508C}" v="2" dt="2019-09-20T00:58:38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73326E1F-F0C9-4441-A2F5-E6327AA3944D}"/>
    <pc:docChg chg="custSel modSld">
      <pc:chgData name="Shah, Sagar K" userId="fa50c65f-8fcc-4135-a911-de09ff961ba6" providerId="ADAL" clId="{73326E1F-F0C9-4441-A2F5-E6327AA3944D}" dt="2019-09-13T18:16:21.478" v="492" actId="20577"/>
      <pc:docMkLst>
        <pc:docMk/>
      </pc:docMkLst>
      <pc:sldChg chg="delSp modSp">
        <pc:chgData name="Shah, Sagar K" userId="fa50c65f-8fcc-4135-a911-de09ff961ba6" providerId="ADAL" clId="{73326E1F-F0C9-4441-A2F5-E6327AA3944D}" dt="2019-09-13T18:14:39.484" v="455" actId="1076"/>
        <pc:sldMkLst>
          <pc:docMk/>
          <pc:sldMk cId="2532322480" sldId="258"/>
        </pc:sldMkLst>
        <pc:spChg chg="del mod">
          <ac:chgData name="Shah, Sagar K" userId="fa50c65f-8fcc-4135-a911-de09ff961ba6" providerId="ADAL" clId="{73326E1F-F0C9-4441-A2F5-E6327AA3944D}" dt="2019-09-13T18:14:35.076" v="454" actId="478"/>
          <ac:spMkLst>
            <pc:docMk/>
            <pc:sldMk cId="2532322480" sldId="258"/>
            <ac:spMk id="2" creationId="{00000000-0000-0000-0000-000000000000}"/>
          </ac:spMkLst>
        </pc:spChg>
        <pc:spChg chg="mod">
          <ac:chgData name="Shah, Sagar K" userId="fa50c65f-8fcc-4135-a911-de09ff961ba6" providerId="ADAL" clId="{73326E1F-F0C9-4441-A2F5-E6327AA3944D}" dt="2019-09-13T18:14:39.484" v="455" actId="1076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73326E1F-F0C9-4441-A2F5-E6327AA3944D}" dt="2019-09-13T18:09:56.590" v="316" actId="1076"/>
        <pc:sldMkLst>
          <pc:docMk/>
          <pc:sldMk cId="365116116" sldId="259"/>
        </pc:sldMkLst>
        <pc:spChg chg="mod">
          <ac:chgData name="Shah, Sagar K" userId="fa50c65f-8fcc-4135-a911-de09ff961ba6" providerId="ADAL" clId="{73326E1F-F0C9-4441-A2F5-E6327AA3944D}" dt="2019-09-13T17:47:32.576" v="311" actId="20577"/>
          <ac:spMkLst>
            <pc:docMk/>
            <pc:sldMk cId="365116116" sldId="259"/>
            <ac:spMk id="3" creationId="{00000000-0000-0000-0000-000000000000}"/>
          </ac:spMkLst>
        </pc:spChg>
        <pc:picChg chg="del">
          <ac:chgData name="Shah, Sagar K" userId="fa50c65f-8fcc-4135-a911-de09ff961ba6" providerId="ADAL" clId="{73326E1F-F0C9-4441-A2F5-E6327AA3944D}" dt="2019-09-13T18:03:34.920" v="312" actId="478"/>
          <ac:picMkLst>
            <pc:docMk/>
            <pc:sldMk cId="365116116" sldId="259"/>
            <ac:picMk id="4" creationId="{00000000-0000-0000-0000-000000000000}"/>
          </ac:picMkLst>
        </pc:picChg>
        <pc:picChg chg="add mod">
          <ac:chgData name="Shah, Sagar K" userId="fa50c65f-8fcc-4135-a911-de09ff961ba6" providerId="ADAL" clId="{73326E1F-F0C9-4441-A2F5-E6327AA3944D}" dt="2019-09-13T18:09:56.590" v="316" actId="1076"/>
          <ac:picMkLst>
            <pc:docMk/>
            <pc:sldMk cId="365116116" sldId="259"/>
            <ac:picMk id="5" creationId="{1AE52D90-4C79-48EE-9D0C-C2C0A0C03B37}"/>
          </ac:picMkLst>
        </pc:picChg>
      </pc:sldChg>
      <pc:sldChg chg="addSp delSp modSp">
        <pc:chgData name="Shah, Sagar K" userId="fa50c65f-8fcc-4135-a911-de09ff961ba6" providerId="ADAL" clId="{73326E1F-F0C9-4441-A2F5-E6327AA3944D}" dt="2019-09-13T18:16:21.478" v="492" actId="20577"/>
        <pc:sldMkLst>
          <pc:docMk/>
          <pc:sldMk cId="1090551260" sldId="260"/>
        </pc:sldMkLst>
        <pc:spChg chg="del">
          <ac:chgData name="Shah, Sagar K" userId="fa50c65f-8fcc-4135-a911-de09ff961ba6" providerId="ADAL" clId="{73326E1F-F0C9-4441-A2F5-E6327AA3944D}" dt="2019-09-13T18:16:18.136" v="490" actId="478"/>
          <ac:spMkLst>
            <pc:docMk/>
            <pc:sldMk cId="1090551260" sldId="260"/>
            <ac:spMk id="2" creationId="{00000000-0000-0000-0000-000000000000}"/>
          </ac:spMkLst>
        </pc:spChg>
        <pc:spChg chg="mod">
          <ac:chgData name="Shah, Sagar K" userId="fa50c65f-8fcc-4135-a911-de09ff961ba6" providerId="ADAL" clId="{73326E1F-F0C9-4441-A2F5-E6327AA3944D}" dt="2019-09-13T18:16:21.478" v="492" actId="20577"/>
          <ac:spMkLst>
            <pc:docMk/>
            <pc:sldMk cId="1090551260" sldId="260"/>
            <ac:spMk id="3" creationId="{00000000-0000-0000-0000-000000000000}"/>
          </ac:spMkLst>
        </pc:spChg>
        <pc:picChg chg="add mod">
          <ac:chgData name="Shah, Sagar K" userId="fa50c65f-8fcc-4135-a911-de09ff961ba6" providerId="ADAL" clId="{73326E1F-F0C9-4441-A2F5-E6327AA3944D}" dt="2019-09-13T18:16:11.795" v="488" actId="1076"/>
          <ac:picMkLst>
            <pc:docMk/>
            <pc:sldMk cId="1090551260" sldId="260"/>
            <ac:picMk id="5" creationId="{C642E0AE-2431-42EB-96CA-51922B14ECCF}"/>
          </ac:picMkLst>
        </pc:picChg>
      </pc:sldChg>
    </pc:docChg>
  </pc:docChgLst>
  <pc:docChgLst>
    <pc:chgData name="Shah, Sagar K" userId="fa50c65f-8fcc-4135-a911-de09ff961ba6" providerId="ADAL" clId="{229D5933-EF96-4D16-A1C1-B3C674D9508C}"/>
    <pc:docChg chg="custSel modSld">
      <pc:chgData name="Shah, Sagar K" userId="fa50c65f-8fcc-4135-a911-de09ff961ba6" providerId="ADAL" clId="{229D5933-EF96-4D16-A1C1-B3C674D9508C}" dt="2019-09-20T01:01:30.313" v="811" actId="20577"/>
      <pc:docMkLst>
        <pc:docMk/>
      </pc:docMkLst>
      <pc:sldChg chg="modSp">
        <pc:chgData name="Shah, Sagar K" userId="fa50c65f-8fcc-4135-a911-de09ff961ba6" providerId="ADAL" clId="{229D5933-EF96-4D16-A1C1-B3C674D9508C}" dt="2019-09-20T00:45:06.934" v="5" actId="20577"/>
        <pc:sldMkLst>
          <pc:docMk/>
          <pc:sldMk cId="1571987886" sldId="257"/>
        </pc:sldMkLst>
        <pc:spChg chg="mod">
          <ac:chgData name="Shah, Sagar K" userId="fa50c65f-8fcc-4135-a911-de09ff961ba6" providerId="ADAL" clId="{229D5933-EF96-4D16-A1C1-B3C674D9508C}" dt="2019-09-20T00:45:06.934" v="5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229D5933-EF96-4D16-A1C1-B3C674D9508C}" dt="2019-09-20T00:52:26.823" v="367" actId="20577"/>
        <pc:sldMkLst>
          <pc:docMk/>
          <pc:sldMk cId="2532322480" sldId="258"/>
        </pc:sldMkLst>
        <pc:spChg chg="mod">
          <ac:chgData name="Shah, Sagar K" userId="fa50c65f-8fcc-4135-a911-de09ff961ba6" providerId="ADAL" clId="{229D5933-EF96-4D16-A1C1-B3C674D9508C}" dt="2019-09-20T00:52:26.823" v="367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229D5933-EF96-4D16-A1C1-B3C674D9508C}" dt="2019-09-20T00:58:49.875" v="602" actId="1076"/>
        <pc:sldMkLst>
          <pc:docMk/>
          <pc:sldMk cId="365116116" sldId="259"/>
        </pc:sldMkLst>
        <pc:spChg chg="mod">
          <ac:chgData name="Shah, Sagar K" userId="fa50c65f-8fcc-4135-a911-de09ff961ba6" providerId="ADAL" clId="{229D5933-EF96-4D16-A1C1-B3C674D9508C}" dt="2019-09-20T00:55:14.267" v="595" actId="20577"/>
          <ac:spMkLst>
            <pc:docMk/>
            <pc:sldMk cId="365116116" sldId="259"/>
            <ac:spMk id="3" creationId="{00000000-0000-0000-0000-000000000000}"/>
          </ac:spMkLst>
        </pc:spChg>
        <pc:picChg chg="add mod">
          <ac:chgData name="Shah, Sagar K" userId="fa50c65f-8fcc-4135-a911-de09ff961ba6" providerId="ADAL" clId="{229D5933-EF96-4D16-A1C1-B3C674D9508C}" dt="2019-09-20T00:58:49.875" v="602" actId="1076"/>
          <ac:picMkLst>
            <pc:docMk/>
            <pc:sldMk cId="365116116" sldId="259"/>
            <ac:picMk id="4" creationId="{9E390E8A-9032-41DA-8533-A29C7B28BC42}"/>
          </ac:picMkLst>
        </pc:picChg>
        <pc:picChg chg="del">
          <ac:chgData name="Shah, Sagar K" userId="fa50c65f-8fcc-4135-a911-de09ff961ba6" providerId="ADAL" clId="{229D5933-EF96-4D16-A1C1-B3C674D9508C}" dt="2019-09-20T00:57:34.763" v="596" actId="478"/>
          <ac:picMkLst>
            <pc:docMk/>
            <pc:sldMk cId="365116116" sldId="259"/>
            <ac:picMk id="5" creationId="{1AE52D90-4C79-48EE-9D0C-C2C0A0C03B37}"/>
          </ac:picMkLst>
        </pc:picChg>
      </pc:sldChg>
      <pc:sldChg chg="delSp modSp">
        <pc:chgData name="Shah, Sagar K" userId="fa50c65f-8fcc-4135-a911-de09ff961ba6" providerId="ADAL" clId="{229D5933-EF96-4D16-A1C1-B3C674D9508C}" dt="2019-09-20T01:01:30.313" v="811" actId="20577"/>
        <pc:sldMkLst>
          <pc:docMk/>
          <pc:sldMk cId="1090551260" sldId="260"/>
        </pc:sldMkLst>
        <pc:spChg chg="mod">
          <ac:chgData name="Shah, Sagar K" userId="fa50c65f-8fcc-4135-a911-de09ff961ba6" providerId="ADAL" clId="{229D5933-EF96-4D16-A1C1-B3C674D9508C}" dt="2019-09-20T01:01:30.313" v="811" actId="20577"/>
          <ac:spMkLst>
            <pc:docMk/>
            <pc:sldMk cId="1090551260" sldId="260"/>
            <ac:spMk id="3" creationId="{00000000-0000-0000-0000-000000000000}"/>
          </ac:spMkLst>
        </pc:spChg>
        <pc:picChg chg="del">
          <ac:chgData name="Shah, Sagar K" userId="fa50c65f-8fcc-4135-a911-de09ff961ba6" providerId="ADAL" clId="{229D5933-EF96-4D16-A1C1-B3C674D9508C}" dt="2019-09-20T00:58:53.010" v="603" actId="478"/>
          <ac:picMkLst>
            <pc:docMk/>
            <pc:sldMk cId="1090551260" sldId="260"/>
            <ac:picMk id="5" creationId="{C642E0AE-2431-42EB-96CA-51922B14ECCF}"/>
          </ac:picMkLst>
        </pc:picChg>
      </pc:sldChg>
    </pc:docChg>
  </pc:docChgLst>
  <pc:docChgLst>
    <pc:chgData name="Sagar Kirankumar Shah" userId="fa50c65f-8fcc-4135-a911-de09ff961ba6" providerId="ADAL" clId="{3C1D00CC-DE68-4CDC-B93B-53E882E31E48}"/>
    <pc:docChg chg="modSld">
      <pc:chgData name="Sagar Kirankumar Shah" userId="fa50c65f-8fcc-4135-a911-de09ff961ba6" providerId="ADAL" clId="{3C1D00CC-DE68-4CDC-B93B-53E882E31E48}" dt="2019-08-30T13:14:50.321" v="116" actId="20577"/>
      <pc:docMkLst>
        <pc:docMk/>
      </pc:docMkLst>
      <pc:sldChg chg="modSp">
        <pc:chgData name="Sagar Kirankumar Shah" userId="fa50c65f-8fcc-4135-a911-de09ff961ba6" providerId="ADAL" clId="{3C1D00CC-DE68-4CDC-B93B-53E882E31E48}" dt="2019-08-30T13:14:50.321" v="116" actId="20577"/>
        <pc:sldMkLst>
          <pc:docMk/>
          <pc:sldMk cId="1090551260" sldId="260"/>
        </pc:sldMkLst>
        <pc:spChg chg="mod">
          <ac:chgData name="Sagar Kirankumar Shah" userId="fa50c65f-8fcc-4135-a911-de09ff961ba6" providerId="ADAL" clId="{3C1D00CC-DE68-4CDC-B93B-53E882E31E48}" dt="2019-08-30T13:14:50.321" v="116" actId="20577"/>
          <ac:spMkLst>
            <pc:docMk/>
            <pc:sldMk cId="109055126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Decouple an abstraction from its implementation so that the two can vary independently. </a:t>
            </a:r>
          </a:p>
          <a:p>
            <a:pPr lvl="1"/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Inheritance binds an implementation to the abstraction permanently, which makes it difficult to modify, extend, and reuse abstractions and implementations independently.</a:t>
            </a:r>
          </a:p>
          <a:p>
            <a:pPr lvl="1"/>
            <a:r>
              <a:rPr lang="en-US" dirty="0"/>
              <a:t>This is important when abstraction and its implementation should vary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902836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When abstraction and implementation should vary independently</a:t>
            </a:r>
          </a:p>
          <a:p>
            <a:pPr lvl="1"/>
            <a:r>
              <a:rPr lang="en-US" dirty="0"/>
              <a:t>When the code base requires a uniform interface to interchangeable class hierarchies. </a:t>
            </a:r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90E8A-9032-41DA-8533-A29C7B28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48" y="3286052"/>
            <a:ext cx="7040391" cy="30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599"/>
            <a:ext cx="10515600" cy="4351338"/>
          </a:xfrm>
        </p:spPr>
        <p:txBody>
          <a:bodyPr/>
          <a:lstStyle/>
          <a:p>
            <a:r>
              <a:rPr lang="en-US" dirty="0"/>
              <a:t>Consequences</a:t>
            </a:r>
          </a:p>
          <a:p>
            <a:pPr marL="457200" lvl="1" indent="0">
              <a:buNone/>
            </a:pPr>
            <a:r>
              <a:rPr lang="en-US" dirty="0"/>
              <a:t>+ Abstraction and implementation are independent.</a:t>
            </a:r>
          </a:p>
          <a:p>
            <a:pPr marL="457200" lvl="1" indent="0">
              <a:buNone/>
            </a:pPr>
            <a:r>
              <a:rPr lang="en-US" dirty="0"/>
              <a:t>+ Implementation can vary dynamically.</a:t>
            </a:r>
          </a:p>
          <a:p>
            <a:pPr marL="457200" lvl="1" indent="0">
              <a:buNone/>
            </a:pPr>
            <a:r>
              <a:rPr lang="en-US" dirty="0"/>
              <a:t>-  </a:t>
            </a:r>
            <a:r>
              <a:rPr lang="en-US"/>
              <a:t>Multiple indirection.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100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Bridge Pattern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10</cp:revision>
  <dcterms:created xsi:type="dcterms:W3CDTF">2019-08-28T16:48:02Z</dcterms:created>
  <dcterms:modified xsi:type="dcterms:W3CDTF">2019-09-20T01:01:31Z</dcterms:modified>
</cp:coreProperties>
</file>