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8E091A-CDA5-4851-9E32-1BACCAE62A88}" v="8" dt="2019-11-14T03:50:51.9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 Sagar K" userId="fa50c65f-8fcc-4135-a911-de09ff961ba6" providerId="ADAL" clId="{F68E091A-CDA5-4851-9E32-1BACCAE62A88}"/>
    <pc:docChg chg="undo custSel modSld">
      <pc:chgData name="Shah, Sagar K" userId="fa50c65f-8fcc-4135-a911-de09ff961ba6" providerId="ADAL" clId="{F68E091A-CDA5-4851-9E32-1BACCAE62A88}" dt="2019-11-14T04:19:04.721" v="819" actId="1076"/>
      <pc:docMkLst>
        <pc:docMk/>
      </pc:docMkLst>
      <pc:sldChg chg="modSp">
        <pc:chgData name="Shah, Sagar K" userId="fa50c65f-8fcc-4135-a911-de09ff961ba6" providerId="ADAL" clId="{F68E091A-CDA5-4851-9E32-1BACCAE62A88}" dt="2019-11-14T04:18:48.798" v="818" actId="20577"/>
        <pc:sldMkLst>
          <pc:docMk/>
          <pc:sldMk cId="1571987886" sldId="257"/>
        </pc:sldMkLst>
        <pc:spChg chg="mod">
          <ac:chgData name="Shah, Sagar K" userId="fa50c65f-8fcc-4135-a911-de09ff961ba6" providerId="ADAL" clId="{F68E091A-CDA5-4851-9E32-1BACCAE62A88}" dt="2019-11-11T07:20:18.865" v="6" actId="20577"/>
          <ac:spMkLst>
            <pc:docMk/>
            <pc:sldMk cId="1571987886" sldId="257"/>
            <ac:spMk id="2" creationId="{00000000-0000-0000-0000-000000000000}"/>
          </ac:spMkLst>
        </pc:spChg>
        <pc:spChg chg="mod">
          <ac:chgData name="Shah, Sagar K" userId="fa50c65f-8fcc-4135-a911-de09ff961ba6" providerId="ADAL" clId="{F68E091A-CDA5-4851-9E32-1BACCAE62A88}" dt="2019-11-14T04:18:48.798" v="818" actId="20577"/>
          <ac:spMkLst>
            <pc:docMk/>
            <pc:sldMk cId="1571987886" sldId="257"/>
            <ac:spMk id="3" creationId="{00000000-0000-0000-0000-000000000000}"/>
          </ac:spMkLst>
        </pc:spChg>
      </pc:sldChg>
      <pc:sldChg chg="modSp">
        <pc:chgData name="Shah, Sagar K" userId="fa50c65f-8fcc-4135-a911-de09ff961ba6" providerId="ADAL" clId="{F68E091A-CDA5-4851-9E32-1BACCAE62A88}" dt="2019-11-14T03:50:12.412" v="26" actId="20577"/>
        <pc:sldMkLst>
          <pc:docMk/>
          <pc:sldMk cId="2532322480" sldId="258"/>
        </pc:sldMkLst>
        <pc:spChg chg="mod">
          <ac:chgData name="Shah, Sagar K" userId="fa50c65f-8fcc-4135-a911-de09ff961ba6" providerId="ADAL" clId="{F68E091A-CDA5-4851-9E32-1BACCAE62A88}" dt="2019-11-14T03:50:12.412" v="26" actId="20577"/>
          <ac:spMkLst>
            <pc:docMk/>
            <pc:sldMk cId="2532322480" sldId="258"/>
            <ac:spMk id="3" creationId="{00000000-0000-0000-0000-000000000000}"/>
          </ac:spMkLst>
        </pc:spChg>
      </pc:sldChg>
      <pc:sldChg chg="addSp delSp modSp">
        <pc:chgData name="Shah, Sagar K" userId="fa50c65f-8fcc-4135-a911-de09ff961ba6" providerId="ADAL" clId="{F68E091A-CDA5-4851-9E32-1BACCAE62A88}" dt="2019-11-14T03:51:02.164" v="37" actId="5793"/>
        <pc:sldMkLst>
          <pc:docMk/>
          <pc:sldMk cId="365116116" sldId="259"/>
        </pc:sldMkLst>
        <pc:spChg chg="mod">
          <ac:chgData name="Shah, Sagar K" userId="fa50c65f-8fcc-4135-a911-de09ff961ba6" providerId="ADAL" clId="{F68E091A-CDA5-4851-9E32-1BACCAE62A88}" dt="2019-11-14T03:51:02.164" v="37" actId="5793"/>
          <ac:spMkLst>
            <pc:docMk/>
            <pc:sldMk cId="365116116" sldId="259"/>
            <ac:spMk id="3" creationId="{00000000-0000-0000-0000-000000000000}"/>
          </ac:spMkLst>
        </pc:spChg>
        <pc:picChg chg="add mod">
          <ac:chgData name="Shah, Sagar K" userId="fa50c65f-8fcc-4135-a911-de09ff961ba6" providerId="ADAL" clId="{F68E091A-CDA5-4851-9E32-1BACCAE62A88}" dt="2019-11-11T07:20:39.668" v="13" actId="1076"/>
          <ac:picMkLst>
            <pc:docMk/>
            <pc:sldMk cId="365116116" sldId="259"/>
            <ac:picMk id="4" creationId="{D75547ED-79CA-4CBA-A3F0-B9B0CAD76D86}"/>
          </ac:picMkLst>
        </pc:picChg>
        <pc:picChg chg="del">
          <ac:chgData name="Shah, Sagar K" userId="fa50c65f-8fcc-4135-a911-de09ff961ba6" providerId="ADAL" clId="{F68E091A-CDA5-4851-9E32-1BACCAE62A88}" dt="2019-11-11T07:20:24.892" v="7" actId="478"/>
          <ac:picMkLst>
            <pc:docMk/>
            <pc:sldMk cId="365116116" sldId="259"/>
            <ac:picMk id="7" creationId="{E68C4701-31A5-48EA-9025-81134DBB907A}"/>
          </ac:picMkLst>
        </pc:picChg>
      </pc:sldChg>
      <pc:sldChg chg="modSp">
        <pc:chgData name="Shah, Sagar K" userId="fa50c65f-8fcc-4135-a911-de09ff961ba6" providerId="ADAL" clId="{F68E091A-CDA5-4851-9E32-1BACCAE62A88}" dt="2019-11-14T04:09:00.889" v="803" actId="20577"/>
        <pc:sldMkLst>
          <pc:docMk/>
          <pc:sldMk cId="1090551260" sldId="260"/>
        </pc:sldMkLst>
        <pc:spChg chg="mod">
          <ac:chgData name="Shah, Sagar K" userId="fa50c65f-8fcc-4135-a911-de09ff961ba6" providerId="ADAL" clId="{F68E091A-CDA5-4851-9E32-1BACCAE62A88}" dt="2019-11-14T04:09:00.889" v="803" actId="20577"/>
          <ac:spMkLst>
            <pc:docMk/>
            <pc:sldMk cId="1090551260" sldId="260"/>
            <ac:spMk id="3" creationId="{00000000-0000-0000-0000-000000000000}"/>
          </ac:spMkLst>
        </pc:spChg>
      </pc:sldChg>
      <pc:sldChg chg="addSp delSp modSp">
        <pc:chgData name="Shah, Sagar K" userId="fa50c65f-8fcc-4135-a911-de09ff961ba6" providerId="ADAL" clId="{F68E091A-CDA5-4851-9E32-1BACCAE62A88}" dt="2019-11-14T04:19:04.721" v="819" actId="1076"/>
        <pc:sldMkLst>
          <pc:docMk/>
          <pc:sldMk cId="4021446940" sldId="261"/>
        </pc:sldMkLst>
        <pc:spChg chg="del mod">
          <ac:chgData name="Shah, Sagar K" userId="fa50c65f-8fcc-4135-a911-de09ff961ba6" providerId="ADAL" clId="{F68E091A-CDA5-4851-9E32-1BACCAE62A88}" dt="2019-11-11T07:21:09.101" v="19" actId="478"/>
          <ac:spMkLst>
            <pc:docMk/>
            <pc:sldMk cId="4021446940" sldId="261"/>
            <ac:spMk id="2" creationId="{1DC456F2-BAF2-41FF-8466-E3B666A730F2}"/>
          </ac:spMkLst>
        </pc:spChg>
        <pc:spChg chg="mod">
          <ac:chgData name="Shah, Sagar K" userId="fa50c65f-8fcc-4135-a911-de09ff961ba6" providerId="ADAL" clId="{F68E091A-CDA5-4851-9E32-1BACCAE62A88}" dt="2019-11-11T07:21:16.113" v="20" actId="1076"/>
          <ac:spMkLst>
            <pc:docMk/>
            <pc:sldMk cId="4021446940" sldId="261"/>
            <ac:spMk id="3" creationId="{B36978B6-B347-4710-9025-2B647DA98BEB}"/>
          </ac:spMkLst>
        </pc:spChg>
        <pc:picChg chg="del">
          <ac:chgData name="Shah, Sagar K" userId="fa50c65f-8fcc-4135-a911-de09ff961ba6" providerId="ADAL" clId="{F68E091A-CDA5-4851-9E32-1BACCAE62A88}" dt="2019-11-11T07:20:43.377" v="14" actId="478"/>
          <ac:picMkLst>
            <pc:docMk/>
            <pc:sldMk cId="4021446940" sldId="261"/>
            <ac:picMk id="5" creationId="{885C6E2E-1AB8-4B17-A304-BAF3C4258A39}"/>
          </ac:picMkLst>
        </pc:picChg>
        <pc:picChg chg="add mod">
          <ac:chgData name="Shah, Sagar K" userId="fa50c65f-8fcc-4135-a911-de09ff961ba6" providerId="ADAL" clId="{F68E091A-CDA5-4851-9E32-1BACCAE62A88}" dt="2019-11-14T04:19:04.721" v="819" actId="1076"/>
          <ac:picMkLst>
            <pc:docMk/>
            <pc:sldMk cId="4021446940" sldId="261"/>
            <ac:picMk id="6" creationId="{CE1B3620-E4C5-4C8E-B92B-9AA0D7FC0924}"/>
          </ac:picMkLst>
        </pc:picChg>
      </pc:sldChg>
    </pc:docChg>
  </pc:docChgLst>
  <pc:docChgLst>
    <pc:chgData name="Shah, Sagar K" userId="fa50c65f-8fcc-4135-a911-de09ff961ba6" providerId="ADAL" clId="{4441572C-BF46-4FE3-ACA1-45D5BC6FA3F4}"/>
    <pc:docChg chg="undo redo custSel addSld delSld modSld">
      <pc:chgData name="Shah, Sagar K" userId="fa50c65f-8fcc-4135-a911-de09ff961ba6" providerId="ADAL" clId="{4441572C-BF46-4FE3-ACA1-45D5BC6FA3F4}" dt="2019-11-11T01:54:16.899" v="1091" actId="20577"/>
      <pc:docMkLst>
        <pc:docMk/>
      </pc:docMkLst>
      <pc:sldChg chg="modSp">
        <pc:chgData name="Shah, Sagar K" userId="fa50c65f-8fcc-4135-a911-de09ff961ba6" providerId="ADAL" clId="{4441572C-BF46-4FE3-ACA1-45D5BC6FA3F4}" dt="2019-11-11T00:55:26.730" v="10" actId="20577"/>
        <pc:sldMkLst>
          <pc:docMk/>
          <pc:sldMk cId="1571987886" sldId="257"/>
        </pc:sldMkLst>
        <pc:spChg chg="mod">
          <ac:chgData name="Shah, Sagar K" userId="fa50c65f-8fcc-4135-a911-de09ff961ba6" providerId="ADAL" clId="{4441572C-BF46-4FE3-ACA1-45D5BC6FA3F4}" dt="2019-11-11T00:55:26.730" v="10" actId="20577"/>
          <ac:spMkLst>
            <pc:docMk/>
            <pc:sldMk cId="1571987886" sldId="257"/>
            <ac:spMk id="2" creationId="{00000000-0000-0000-0000-000000000000}"/>
          </ac:spMkLst>
        </pc:spChg>
      </pc:sldChg>
      <pc:sldChg chg="modSp">
        <pc:chgData name="Shah, Sagar K" userId="fa50c65f-8fcc-4135-a911-de09ff961ba6" providerId="ADAL" clId="{4441572C-BF46-4FE3-ACA1-45D5BC6FA3F4}" dt="2019-11-11T01:54:16.899" v="1091" actId="20577"/>
        <pc:sldMkLst>
          <pc:docMk/>
          <pc:sldMk cId="2532322480" sldId="258"/>
        </pc:sldMkLst>
        <pc:spChg chg="mod">
          <ac:chgData name="Shah, Sagar K" userId="fa50c65f-8fcc-4135-a911-de09ff961ba6" providerId="ADAL" clId="{4441572C-BF46-4FE3-ACA1-45D5BC6FA3F4}" dt="2019-11-11T01:54:16.899" v="1091" actId="20577"/>
          <ac:spMkLst>
            <pc:docMk/>
            <pc:sldMk cId="2532322480" sldId="258"/>
            <ac:spMk id="3" creationId="{00000000-0000-0000-0000-000000000000}"/>
          </ac:spMkLst>
        </pc:spChg>
      </pc:sldChg>
      <pc:sldChg chg="addSp delSp modSp">
        <pc:chgData name="Shah, Sagar K" userId="fa50c65f-8fcc-4135-a911-de09ff961ba6" providerId="ADAL" clId="{4441572C-BF46-4FE3-ACA1-45D5BC6FA3F4}" dt="2019-11-11T01:28:42.170" v="422" actId="1076"/>
        <pc:sldMkLst>
          <pc:docMk/>
          <pc:sldMk cId="365116116" sldId="259"/>
        </pc:sldMkLst>
        <pc:spChg chg="mod">
          <ac:chgData name="Shah, Sagar K" userId="fa50c65f-8fcc-4135-a911-de09ff961ba6" providerId="ADAL" clId="{4441572C-BF46-4FE3-ACA1-45D5BC6FA3F4}" dt="2019-11-11T01:28:36.688" v="420" actId="20577"/>
          <ac:spMkLst>
            <pc:docMk/>
            <pc:sldMk cId="365116116" sldId="259"/>
            <ac:spMk id="3" creationId="{00000000-0000-0000-0000-000000000000}"/>
          </ac:spMkLst>
        </pc:spChg>
        <pc:picChg chg="add del mod">
          <ac:chgData name="Shah, Sagar K" userId="fa50c65f-8fcc-4135-a911-de09ff961ba6" providerId="ADAL" clId="{4441572C-BF46-4FE3-ACA1-45D5BC6FA3F4}" dt="2019-11-11T00:56:54.273" v="38" actId="478"/>
          <ac:picMkLst>
            <pc:docMk/>
            <pc:sldMk cId="365116116" sldId="259"/>
            <ac:picMk id="4" creationId="{BFF66952-E5F4-4D53-9372-7D1E2D22E56F}"/>
          </ac:picMkLst>
        </pc:picChg>
        <pc:picChg chg="del">
          <ac:chgData name="Shah, Sagar K" userId="fa50c65f-8fcc-4135-a911-de09ff961ba6" providerId="ADAL" clId="{4441572C-BF46-4FE3-ACA1-45D5BC6FA3F4}" dt="2019-11-11T00:55:44.061" v="11" actId="478"/>
          <ac:picMkLst>
            <pc:docMk/>
            <pc:sldMk cId="365116116" sldId="259"/>
            <ac:picMk id="5" creationId="{AD642C35-4640-40CD-928F-AD334DF7B653}"/>
          </ac:picMkLst>
        </pc:picChg>
        <pc:picChg chg="add mod">
          <ac:chgData name="Shah, Sagar K" userId="fa50c65f-8fcc-4135-a911-de09ff961ba6" providerId="ADAL" clId="{4441572C-BF46-4FE3-ACA1-45D5BC6FA3F4}" dt="2019-11-11T01:28:42.170" v="422" actId="1076"/>
          <ac:picMkLst>
            <pc:docMk/>
            <pc:sldMk cId="365116116" sldId="259"/>
            <ac:picMk id="7" creationId="{E68C4701-31A5-48EA-9025-81134DBB907A}"/>
          </ac:picMkLst>
        </pc:picChg>
      </pc:sldChg>
      <pc:sldChg chg="modSp">
        <pc:chgData name="Shah, Sagar K" userId="fa50c65f-8fcc-4135-a911-de09ff961ba6" providerId="ADAL" clId="{4441572C-BF46-4FE3-ACA1-45D5BC6FA3F4}" dt="2019-11-11T01:38:20.550" v="807" actId="20577"/>
        <pc:sldMkLst>
          <pc:docMk/>
          <pc:sldMk cId="1090551260" sldId="260"/>
        </pc:sldMkLst>
        <pc:spChg chg="mod">
          <ac:chgData name="Shah, Sagar K" userId="fa50c65f-8fcc-4135-a911-de09ff961ba6" providerId="ADAL" clId="{4441572C-BF46-4FE3-ACA1-45D5BC6FA3F4}" dt="2019-11-11T01:38:20.550" v="807" actId="20577"/>
          <ac:spMkLst>
            <pc:docMk/>
            <pc:sldMk cId="1090551260" sldId="260"/>
            <ac:spMk id="3" creationId="{00000000-0000-0000-0000-000000000000}"/>
          </ac:spMkLst>
        </pc:spChg>
      </pc:sldChg>
      <pc:sldChg chg="addSp modSp add">
        <pc:chgData name="Shah, Sagar K" userId="fa50c65f-8fcc-4135-a911-de09ff961ba6" providerId="ADAL" clId="{4441572C-BF46-4FE3-ACA1-45D5BC6FA3F4}" dt="2019-11-11T00:56:39.973" v="37" actId="1076"/>
        <pc:sldMkLst>
          <pc:docMk/>
          <pc:sldMk cId="4021446940" sldId="261"/>
        </pc:sldMkLst>
        <pc:spChg chg="mod">
          <ac:chgData name="Shah, Sagar K" userId="fa50c65f-8fcc-4135-a911-de09ff961ba6" providerId="ADAL" clId="{4441572C-BF46-4FE3-ACA1-45D5BC6FA3F4}" dt="2019-11-11T00:56:32.070" v="33" actId="20577"/>
          <ac:spMkLst>
            <pc:docMk/>
            <pc:sldMk cId="4021446940" sldId="261"/>
            <ac:spMk id="3" creationId="{B36978B6-B347-4710-9025-2B647DA98BEB}"/>
          </ac:spMkLst>
        </pc:spChg>
        <pc:picChg chg="add mod">
          <ac:chgData name="Shah, Sagar K" userId="fa50c65f-8fcc-4135-a911-de09ff961ba6" providerId="ADAL" clId="{4441572C-BF46-4FE3-ACA1-45D5BC6FA3F4}" dt="2019-11-11T00:56:39.973" v="37" actId="1076"/>
          <ac:picMkLst>
            <pc:docMk/>
            <pc:sldMk cId="4021446940" sldId="261"/>
            <ac:picMk id="5" creationId="{885C6E2E-1AB8-4B17-A304-BAF3C4258A3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D305DE-14ED-4846-8D18-6D907819C0F2}"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331640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55873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438429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71628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D305DE-14ED-4846-8D18-6D907819C0F2}"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73059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D305DE-14ED-4846-8D18-6D907819C0F2}"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194635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D305DE-14ED-4846-8D18-6D907819C0F2}" type="datetimeFigureOut">
              <a:rPr lang="en-US" smtClean="0"/>
              <a:t>11/13/2019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8535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D305DE-14ED-4846-8D18-6D907819C0F2}" type="datetimeFigureOut">
              <a:rPr lang="en-US" smtClean="0"/>
              <a:t>11/13/2019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085761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D305DE-14ED-4846-8D18-6D907819C0F2}" type="datetimeFigureOut">
              <a:rPr lang="en-US" smtClean="0"/>
              <a:t>11/13/2019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5338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D305DE-14ED-4846-8D18-6D907819C0F2}"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08274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D305DE-14ED-4846-8D18-6D907819C0F2}"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8323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305DE-14ED-4846-8D18-6D907819C0F2}" type="datetimeFigureOut">
              <a:rPr lang="en-US" smtClean="0"/>
              <a:t>11/13/2019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DA163-DF3E-4A35-B4C4-817D1243F589}" type="slidenum">
              <a:rPr lang="en-US" smtClean="0"/>
              <a:t>‹#›</a:t>
            </a:fld>
            <a:endParaRPr lang="en-US"/>
          </a:p>
        </p:txBody>
      </p:sp>
    </p:spTree>
    <p:extLst>
      <p:ext uri="{BB962C8B-B14F-4D97-AF65-F5344CB8AC3E}">
        <p14:creationId xmlns:p14="http://schemas.microsoft.com/office/powerpoint/2010/main" val="2261475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a:p>
            <a:r>
              <a:rPr lang="en-US" dirty="0"/>
              <a:t>Implementation</a:t>
            </a:r>
          </a:p>
        </p:txBody>
      </p:sp>
    </p:spTree>
    <p:extLst>
      <p:ext uri="{BB962C8B-B14F-4D97-AF65-F5344CB8AC3E}">
        <p14:creationId xmlns:p14="http://schemas.microsoft.com/office/powerpoint/2010/main" val="157198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Provide an interface for creating an object, but leave the choice of the object’s concrete type to a subclass</a:t>
            </a:r>
          </a:p>
          <a:p>
            <a:r>
              <a:rPr lang="en-US" dirty="0"/>
              <a:t>Motivation</a:t>
            </a:r>
          </a:p>
          <a:p>
            <a:pPr lvl="1"/>
            <a:r>
              <a:rPr lang="en-US" dirty="0"/>
              <a:t>Often adding new operations and distributing operations can become hard to understand, maintain and change. Visitor pattern allows newer operations to be added separately independent of the nodes on which they operate.</a:t>
            </a:r>
          </a:p>
        </p:txBody>
      </p:sp>
    </p:spTree>
    <p:extLst>
      <p:ext uri="{BB962C8B-B14F-4D97-AF65-F5344CB8AC3E}">
        <p14:creationId xmlns:p14="http://schemas.microsoft.com/office/powerpoint/2010/main" val="253232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a class cannot anticipate the objects it must create or a class wants its subclasses to specify the objects it creates</a:t>
            </a:r>
          </a:p>
          <a:p>
            <a:r>
              <a:rPr lang="en-US" dirty="0"/>
              <a:t>Structure</a:t>
            </a:r>
          </a:p>
          <a:p>
            <a:pPr marL="457200" lvl="1" indent="0">
              <a:buNone/>
            </a:pPr>
            <a:endParaRPr lang="en-US" dirty="0"/>
          </a:p>
        </p:txBody>
      </p:sp>
      <p:pic>
        <p:nvPicPr>
          <p:cNvPr id="4" name="Picture 3">
            <a:extLst>
              <a:ext uri="{FF2B5EF4-FFF2-40B4-BE49-F238E27FC236}">
                <a16:creationId xmlns:a16="http://schemas.microsoft.com/office/drawing/2014/main" id="{D75547ED-79CA-4CBA-A3F0-B9B0CAD76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777" y="3506821"/>
            <a:ext cx="7677249" cy="2800506"/>
          </a:xfrm>
          <a:prstGeom prst="rect">
            <a:avLst/>
          </a:prstGeom>
        </p:spPr>
      </p:pic>
    </p:spTree>
    <p:extLst>
      <p:ext uri="{BB962C8B-B14F-4D97-AF65-F5344CB8AC3E}">
        <p14:creationId xmlns:p14="http://schemas.microsoft.com/office/powerpoint/2010/main" val="36511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7997" y="1253331"/>
            <a:ext cx="9667673" cy="4351338"/>
          </a:xfrm>
        </p:spPr>
        <p:txBody>
          <a:bodyPr>
            <a:normAutofit fontScale="92500" lnSpcReduction="10000"/>
          </a:bodyPr>
          <a:lstStyle/>
          <a:p>
            <a:r>
              <a:rPr lang="en-US" dirty="0"/>
              <a:t>Consequences</a:t>
            </a:r>
          </a:p>
          <a:p>
            <a:pPr lvl="1">
              <a:buFont typeface="Calibri" panose="020F0502020204030204" pitchFamily="34" charset="0"/>
              <a:buChar char="+"/>
            </a:pPr>
            <a:r>
              <a:rPr lang="en-US" dirty="0"/>
              <a:t>Client is only dependent on the interface.</a:t>
            </a:r>
          </a:p>
          <a:p>
            <a:pPr lvl="1">
              <a:buFont typeface="Calibri" panose="020F0502020204030204" pitchFamily="34" charset="0"/>
              <a:buChar char="+"/>
            </a:pPr>
            <a:r>
              <a:rPr lang="en-US" dirty="0"/>
              <a:t>Client doesn’t need to specify the class name or worry about the details of the class’ object which makes it more flexible.</a:t>
            </a:r>
          </a:p>
          <a:p>
            <a:pPr lvl="1">
              <a:buFont typeface="Calibri" panose="020F0502020204030204" pitchFamily="34" charset="0"/>
              <a:buChar char="-"/>
            </a:pPr>
            <a:r>
              <a:rPr lang="en-US" dirty="0"/>
              <a:t>Clients might have to subclass the creator class just to create a particular </a:t>
            </a:r>
            <a:r>
              <a:rPr lang="en-US" dirty="0" err="1"/>
              <a:t>ConcreteProduct</a:t>
            </a:r>
            <a:r>
              <a:rPr lang="en-US" dirty="0"/>
              <a:t> object.</a:t>
            </a:r>
          </a:p>
          <a:p>
            <a:r>
              <a:rPr lang="en-US" dirty="0"/>
              <a:t>Implementation</a:t>
            </a:r>
          </a:p>
          <a:p>
            <a:pPr lvl="1"/>
            <a:r>
              <a:rPr lang="en-US" dirty="0"/>
              <a:t>Two ways of implementing factory pattern:</a:t>
            </a:r>
          </a:p>
          <a:p>
            <a:pPr lvl="2"/>
            <a:r>
              <a:rPr lang="en-US" dirty="0"/>
              <a:t>Creator class if abstract must be implemented and hence there is no default creation method.</a:t>
            </a:r>
          </a:p>
          <a:p>
            <a:pPr lvl="2"/>
            <a:r>
              <a:rPr lang="en-US" dirty="0"/>
              <a:t>Creator class can be concrete and provides a default implementation, may or may not be sub-classed.</a:t>
            </a:r>
          </a:p>
          <a:p>
            <a:pPr lvl="1"/>
            <a:r>
              <a:rPr lang="en-US" dirty="0"/>
              <a:t>Should a factory method be able to create different variants?</a:t>
            </a:r>
          </a:p>
        </p:txBody>
      </p:sp>
    </p:spTree>
    <p:extLst>
      <p:ext uri="{BB962C8B-B14F-4D97-AF65-F5344CB8AC3E}">
        <p14:creationId xmlns:p14="http://schemas.microsoft.com/office/powerpoint/2010/main" val="109055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a:xfrm>
            <a:off x="838200" y="902348"/>
            <a:ext cx="10515600" cy="4351338"/>
          </a:xfrm>
        </p:spPr>
        <p:txBody>
          <a:bodyPr/>
          <a:lstStyle/>
          <a:p>
            <a:r>
              <a:rPr lang="en-IN" dirty="0"/>
              <a:t>Current Example</a:t>
            </a:r>
          </a:p>
          <a:p>
            <a:endParaRPr lang="en-IN" dirty="0"/>
          </a:p>
        </p:txBody>
      </p:sp>
      <p:pic>
        <p:nvPicPr>
          <p:cNvPr id="6" name="Picture 5">
            <a:extLst>
              <a:ext uri="{FF2B5EF4-FFF2-40B4-BE49-F238E27FC236}">
                <a16:creationId xmlns:a16="http://schemas.microsoft.com/office/drawing/2014/main" id="{CE1B3620-E4C5-4C8E-B92B-9AA0D7FC0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172" y="1952779"/>
            <a:ext cx="6838950" cy="3790950"/>
          </a:xfrm>
          <a:prstGeom prst="rect">
            <a:avLst/>
          </a:prstGeom>
        </p:spPr>
      </p:pic>
    </p:spTree>
    <p:extLst>
      <p:ext uri="{BB962C8B-B14F-4D97-AF65-F5344CB8AC3E}">
        <p14:creationId xmlns:p14="http://schemas.microsoft.com/office/powerpoint/2010/main" val="4021446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2862</TotalTime>
  <Words>193</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Factory Pattern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Shah</dc:creator>
  <cp:lastModifiedBy>Shah, Sagar K</cp:lastModifiedBy>
  <cp:revision>10</cp:revision>
  <dcterms:created xsi:type="dcterms:W3CDTF">2019-08-28T16:48:02Z</dcterms:created>
  <dcterms:modified xsi:type="dcterms:W3CDTF">2019-11-14T04:19:15Z</dcterms:modified>
</cp:coreProperties>
</file>