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1572C-BF46-4FE3-ACA1-45D5BC6FA3F4}" v="6" dt="2019-11-11T01:26:03.612"/>
    <p1510:client id="{11763B1D-1F82-4CD5-9F4F-12103A1537DD}" v="5" dt="2019-11-11T04:18:00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agar K" userId="fa50c65f-8fcc-4135-a911-de09ff961ba6" providerId="ADAL" clId="{11763B1D-1F82-4CD5-9F4F-12103A1537DD}"/>
    <pc:docChg chg="custSel modSld">
      <pc:chgData name="Shah, Sagar K" userId="fa50c65f-8fcc-4135-a911-de09ff961ba6" providerId="ADAL" clId="{11763B1D-1F82-4CD5-9F4F-12103A1537DD}" dt="2019-11-11T05:32:19.370" v="1097" actId="1076"/>
      <pc:docMkLst>
        <pc:docMk/>
      </pc:docMkLst>
      <pc:sldChg chg="modSp">
        <pc:chgData name="Shah, Sagar K" userId="fa50c65f-8fcc-4135-a911-de09ff961ba6" providerId="ADAL" clId="{11763B1D-1F82-4CD5-9F4F-12103A1537DD}" dt="2019-11-11T04:26:44.616" v="405" actId="20577"/>
        <pc:sldMkLst>
          <pc:docMk/>
          <pc:sldMk cId="2532322480" sldId="258"/>
        </pc:sldMkLst>
        <pc:spChg chg="mod">
          <ac:chgData name="Shah, Sagar K" userId="fa50c65f-8fcc-4135-a911-de09ff961ba6" providerId="ADAL" clId="{11763B1D-1F82-4CD5-9F4F-12103A1537DD}" dt="2019-11-11T04:26:44.616" v="405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11763B1D-1F82-4CD5-9F4F-12103A1537DD}" dt="2019-11-11T04:29:28.671" v="631" actId="1076"/>
        <pc:sldMkLst>
          <pc:docMk/>
          <pc:sldMk cId="365116116" sldId="259"/>
        </pc:sldMkLst>
        <pc:spChg chg="mod">
          <ac:chgData name="Shah, Sagar K" userId="fa50c65f-8fcc-4135-a911-de09ff961ba6" providerId="ADAL" clId="{11763B1D-1F82-4CD5-9F4F-12103A1537DD}" dt="2019-11-11T04:29:20.902" v="629" actId="20577"/>
          <ac:spMkLst>
            <pc:docMk/>
            <pc:sldMk cId="365116116" sldId="259"/>
            <ac:spMk id="3" creationId="{00000000-0000-0000-0000-000000000000}"/>
          </ac:spMkLst>
        </pc:spChg>
        <pc:picChg chg="add mod">
          <ac:chgData name="Shah, Sagar K" userId="fa50c65f-8fcc-4135-a911-de09ff961ba6" providerId="ADAL" clId="{11763B1D-1F82-4CD5-9F4F-12103A1537DD}" dt="2019-11-11T04:29:28.671" v="631" actId="1076"/>
          <ac:picMkLst>
            <pc:docMk/>
            <pc:sldMk cId="365116116" sldId="259"/>
            <ac:picMk id="4" creationId="{3C357C61-6D6E-4773-AB33-8528CBAA0F29}"/>
          </ac:picMkLst>
        </pc:picChg>
        <pc:picChg chg="del">
          <ac:chgData name="Shah, Sagar K" userId="fa50c65f-8fcc-4135-a911-de09ff961ba6" providerId="ADAL" clId="{11763B1D-1F82-4CD5-9F4F-12103A1537DD}" dt="2019-11-11T04:16:38.500" v="1" actId="478"/>
          <ac:picMkLst>
            <pc:docMk/>
            <pc:sldMk cId="365116116" sldId="259"/>
            <ac:picMk id="7" creationId="{E68C4701-31A5-48EA-9025-81134DBB907A}"/>
          </ac:picMkLst>
        </pc:picChg>
      </pc:sldChg>
      <pc:sldChg chg="modSp">
        <pc:chgData name="Shah, Sagar K" userId="fa50c65f-8fcc-4135-a911-de09ff961ba6" providerId="ADAL" clId="{11763B1D-1F82-4CD5-9F4F-12103A1537DD}" dt="2019-11-11T05:31:55.363" v="1093" actId="20577"/>
        <pc:sldMkLst>
          <pc:docMk/>
          <pc:sldMk cId="1090551260" sldId="260"/>
        </pc:sldMkLst>
        <pc:spChg chg="mod">
          <ac:chgData name="Shah, Sagar K" userId="fa50c65f-8fcc-4135-a911-de09ff961ba6" providerId="ADAL" clId="{11763B1D-1F82-4CD5-9F4F-12103A1537DD}" dt="2019-11-11T05:31:55.363" v="1093" actId="20577"/>
          <ac:spMkLst>
            <pc:docMk/>
            <pc:sldMk cId="1090551260" sldId="260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11763B1D-1F82-4CD5-9F4F-12103A1537DD}" dt="2019-11-11T05:32:19.370" v="1097" actId="1076"/>
        <pc:sldMkLst>
          <pc:docMk/>
          <pc:sldMk cId="4021446940" sldId="261"/>
        </pc:sldMkLst>
        <pc:spChg chg="del mod">
          <ac:chgData name="Shah, Sagar K" userId="fa50c65f-8fcc-4135-a911-de09ff961ba6" providerId="ADAL" clId="{11763B1D-1F82-4CD5-9F4F-12103A1537DD}" dt="2019-11-11T05:32:11.135" v="1095" actId="478"/>
          <ac:spMkLst>
            <pc:docMk/>
            <pc:sldMk cId="4021446940" sldId="261"/>
            <ac:spMk id="2" creationId="{1DC456F2-BAF2-41FF-8466-E3B666A730F2}"/>
          </ac:spMkLst>
        </pc:spChg>
        <pc:spChg chg="mod">
          <ac:chgData name="Shah, Sagar K" userId="fa50c65f-8fcc-4135-a911-de09ff961ba6" providerId="ADAL" clId="{11763B1D-1F82-4CD5-9F4F-12103A1537DD}" dt="2019-11-11T05:32:16.325" v="1096" actId="1076"/>
          <ac:spMkLst>
            <pc:docMk/>
            <pc:sldMk cId="4021446940" sldId="261"/>
            <ac:spMk id="3" creationId="{B36978B6-B347-4710-9025-2B647DA98BEB}"/>
          </ac:spMkLst>
        </pc:spChg>
        <pc:picChg chg="del">
          <ac:chgData name="Shah, Sagar K" userId="fa50c65f-8fcc-4135-a911-de09ff961ba6" providerId="ADAL" clId="{11763B1D-1F82-4CD5-9F4F-12103A1537DD}" dt="2019-11-11T04:17:04.831" v="5" actId="478"/>
          <ac:picMkLst>
            <pc:docMk/>
            <pc:sldMk cId="4021446940" sldId="261"/>
            <ac:picMk id="5" creationId="{885C6E2E-1AB8-4B17-A304-BAF3C4258A39}"/>
          </ac:picMkLst>
        </pc:picChg>
        <pc:picChg chg="add mod">
          <ac:chgData name="Shah, Sagar K" userId="fa50c65f-8fcc-4135-a911-de09ff961ba6" providerId="ADAL" clId="{11763B1D-1F82-4CD5-9F4F-12103A1537DD}" dt="2019-11-11T05:32:19.370" v="1097" actId="1076"/>
          <ac:picMkLst>
            <pc:docMk/>
            <pc:sldMk cId="4021446940" sldId="261"/>
            <ac:picMk id="6" creationId="{B70593BF-3B60-41FA-BD25-79A68D59B25D}"/>
          </ac:picMkLst>
        </pc:picChg>
      </pc:sldChg>
    </pc:docChg>
  </pc:docChgLst>
  <pc:docChgLst>
    <pc:chgData name="Shah, Sagar K" userId="fa50c65f-8fcc-4135-a911-de09ff961ba6" providerId="ADAL" clId="{4441572C-BF46-4FE3-ACA1-45D5BC6FA3F4}"/>
    <pc:docChg chg="undo redo custSel addSld delSld modSld">
      <pc:chgData name="Shah, Sagar K" userId="fa50c65f-8fcc-4135-a911-de09ff961ba6" providerId="ADAL" clId="{4441572C-BF46-4FE3-ACA1-45D5BC6FA3F4}" dt="2019-11-11T01:54:16.899" v="1091" actId="20577"/>
      <pc:docMkLst>
        <pc:docMk/>
      </pc:docMkLst>
      <pc:sldChg chg="modSp">
        <pc:chgData name="Shah, Sagar K" userId="fa50c65f-8fcc-4135-a911-de09ff961ba6" providerId="ADAL" clId="{4441572C-BF46-4FE3-ACA1-45D5BC6FA3F4}" dt="2019-11-11T00:55:26.730" v="10" actId="20577"/>
        <pc:sldMkLst>
          <pc:docMk/>
          <pc:sldMk cId="1571987886" sldId="257"/>
        </pc:sldMkLst>
        <pc:spChg chg="mod">
          <ac:chgData name="Shah, Sagar K" userId="fa50c65f-8fcc-4135-a911-de09ff961ba6" providerId="ADAL" clId="{4441572C-BF46-4FE3-ACA1-45D5BC6FA3F4}" dt="2019-11-11T00:55:26.730" v="10" actId="20577"/>
          <ac:spMkLst>
            <pc:docMk/>
            <pc:sldMk cId="1571987886" sldId="257"/>
            <ac:spMk id="2" creationId="{00000000-0000-0000-0000-000000000000}"/>
          </ac:spMkLst>
        </pc:spChg>
      </pc:sldChg>
      <pc:sldChg chg="modSp">
        <pc:chgData name="Shah, Sagar K" userId="fa50c65f-8fcc-4135-a911-de09ff961ba6" providerId="ADAL" clId="{4441572C-BF46-4FE3-ACA1-45D5BC6FA3F4}" dt="2019-11-11T01:54:16.899" v="1091" actId="20577"/>
        <pc:sldMkLst>
          <pc:docMk/>
          <pc:sldMk cId="2532322480" sldId="258"/>
        </pc:sldMkLst>
        <pc:spChg chg="mod">
          <ac:chgData name="Shah, Sagar K" userId="fa50c65f-8fcc-4135-a911-de09ff961ba6" providerId="ADAL" clId="{4441572C-BF46-4FE3-ACA1-45D5BC6FA3F4}" dt="2019-11-11T01:54:16.899" v="1091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4441572C-BF46-4FE3-ACA1-45D5BC6FA3F4}" dt="2019-11-11T01:28:42.170" v="422" actId="1076"/>
        <pc:sldMkLst>
          <pc:docMk/>
          <pc:sldMk cId="365116116" sldId="259"/>
        </pc:sldMkLst>
        <pc:spChg chg="mod">
          <ac:chgData name="Shah, Sagar K" userId="fa50c65f-8fcc-4135-a911-de09ff961ba6" providerId="ADAL" clId="{4441572C-BF46-4FE3-ACA1-45D5BC6FA3F4}" dt="2019-11-11T01:28:36.688" v="420" actId="20577"/>
          <ac:spMkLst>
            <pc:docMk/>
            <pc:sldMk cId="365116116" sldId="259"/>
            <ac:spMk id="3" creationId="{00000000-0000-0000-0000-000000000000}"/>
          </ac:spMkLst>
        </pc:spChg>
        <pc:picChg chg="add del mod">
          <ac:chgData name="Shah, Sagar K" userId="fa50c65f-8fcc-4135-a911-de09ff961ba6" providerId="ADAL" clId="{4441572C-BF46-4FE3-ACA1-45D5BC6FA3F4}" dt="2019-11-11T00:56:54.273" v="38" actId="478"/>
          <ac:picMkLst>
            <pc:docMk/>
            <pc:sldMk cId="365116116" sldId="259"/>
            <ac:picMk id="4" creationId="{BFF66952-E5F4-4D53-9372-7D1E2D22E56F}"/>
          </ac:picMkLst>
        </pc:picChg>
        <pc:picChg chg="del">
          <ac:chgData name="Shah, Sagar K" userId="fa50c65f-8fcc-4135-a911-de09ff961ba6" providerId="ADAL" clId="{4441572C-BF46-4FE3-ACA1-45D5BC6FA3F4}" dt="2019-11-11T00:55:44.061" v="11" actId="478"/>
          <ac:picMkLst>
            <pc:docMk/>
            <pc:sldMk cId="365116116" sldId="259"/>
            <ac:picMk id="5" creationId="{AD642C35-4640-40CD-928F-AD334DF7B653}"/>
          </ac:picMkLst>
        </pc:picChg>
        <pc:picChg chg="add mod">
          <ac:chgData name="Shah, Sagar K" userId="fa50c65f-8fcc-4135-a911-de09ff961ba6" providerId="ADAL" clId="{4441572C-BF46-4FE3-ACA1-45D5BC6FA3F4}" dt="2019-11-11T01:28:42.170" v="422" actId="1076"/>
          <ac:picMkLst>
            <pc:docMk/>
            <pc:sldMk cId="365116116" sldId="259"/>
            <ac:picMk id="7" creationId="{E68C4701-31A5-48EA-9025-81134DBB907A}"/>
          </ac:picMkLst>
        </pc:picChg>
      </pc:sldChg>
      <pc:sldChg chg="modSp">
        <pc:chgData name="Shah, Sagar K" userId="fa50c65f-8fcc-4135-a911-de09ff961ba6" providerId="ADAL" clId="{4441572C-BF46-4FE3-ACA1-45D5BC6FA3F4}" dt="2019-11-11T01:38:20.550" v="807" actId="20577"/>
        <pc:sldMkLst>
          <pc:docMk/>
          <pc:sldMk cId="1090551260" sldId="260"/>
        </pc:sldMkLst>
        <pc:spChg chg="mod">
          <ac:chgData name="Shah, Sagar K" userId="fa50c65f-8fcc-4135-a911-de09ff961ba6" providerId="ADAL" clId="{4441572C-BF46-4FE3-ACA1-45D5BC6FA3F4}" dt="2019-11-11T01:38:20.550" v="807" actId="20577"/>
          <ac:spMkLst>
            <pc:docMk/>
            <pc:sldMk cId="1090551260" sldId="260"/>
            <ac:spMk id="3" creationId="{00000000-0000-0000-0000-000000000000}"/>
          </ac:spMkLst>
        </pc:spChg>
      </pc:sldChg>
      <pc:sldChg chg="add del">
        <pc:chgData name="Shah, Sagar K" userId="fa50c65f-8fcc-4135-a911-de09ff961ba6" providerId="ADAL" clId="{4441572C-BF46-4FE3-ACA1-45D5BC6FA3F4}" dt="2019-11-11T00:56:15.891" v="15"/>
        <pc:sldMkLst>
          <pc:docMk/>
          <pc:sldMk cId="2006203559" sldId="261"/>
        </pc:sldMkLst>
      </pc:sldChg>
      <pc:sldChg chg="addSp modSp add">
        <pc:chgData name="Shah, Sagar K" userId="fa50c65f-8fcc-4135-a911-de09ff961ba6" providerId="ADAL" clId="{4441572C-BF46-4FE3-ACA1-45D5BC6FA3F4}" dt="2019-11-11T00:56:39.973" v="37" actId="1076"/>
        <pc:sldMkLst>
          <pc:docMk/>
          <pc:sldMk cId="4021446940" sldId="261"/>
        </pc:sldMkLst>
        <pc:spChg chg="mod">
          <ac:chgData name="Shah, Sagar K" userId="fa50c65f-8fcc-4135-a911-de09ff961ba6" providerId="ADAL" clId="{4441572C-BF46-4FE3-ACA1-45D5BC6FA3F4}" dt="2019-11-11T00:56:32.070" v="33" actId="20577"/>
          <ac:spMkLst>
            <pc:docMk/>
            <pc:sldMk cId="4021446940" sldId="261"/>
            <ac:spMk id="3" creationId="{B36978B6-B347-4710-9025-2B647DA98BEB}"/>
          </ac:spMkLst>
        </pc:spChg>
        <pc:picChg chg="add mod">
          <ac:chgData name="Shah, Sagar K" userId="fa50c65f-8fcc-4135-a911-de09ff961ba6" providerId="ADAL" clId="{4441572C-BF46-4FE3-ACA1-45D5BC6FA3F4}" dt="2019-11-11T00:56:39.973" v="37" actId="1076"/>
          <ac:picMkLst>
            <pc:docMk/>
            <pc:sldMk cId="4021446940" sldId="261"/>
            <ac:picMk id="5" creationId="{885C6E2E-1AB8-4B17-A304-BAF3C4258A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05DE-14ED-4846-8D18-6D907819C0F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Observer </a:t>
            </a:r>
            <a:r>
              <a:rPr lang="en-US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Applicability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Consequences</a:t>
            </a:r>
          </a:p>
        </p:txBody>
      </p:sp>
    </p:spTree>
    <p:extLst>
      <p:ext uri="{BB962C8B-B14F-4D97-AF65-F5344CB8AC3E}">
        <p14:creationId xmlns:p14="http://schemas.microsoft.com/office/powerpoint/2010/main" val="157198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662"/>
            <a:ext cx="10515600" cy="4351338"/>
          </a:xfrm>
        </p:spPr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Define a one-to-many dependency between objects so that when one object changes state, all dependents are notified and updated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Often there are cooperating classes which need to maintain consistency between related objects. However, tightly coupling them reduces their reusability and flexibility. Observer pattern provides a design in which if one object changes state, all its dependents are notified.</a:t>
            </a:r>
          </a:p>
        </p:txBody>
      </p:sp>
    </p:spTree>
    <p:extLst>
      <p:ext uri="{BB962C8B-B14F-4D97-AF65-F5344CB8AC3E}">
        <p14:creationId xmlns:p14="http://schemas.microsoft.com/office/powerpoint/2010/main" val="25323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44" y="902836"/>
            <a:ext cx="10515600" cy="4351338"/>
          </a:xfrm>
        </p:spPr>
        <p:txBody>
          <a:bodyPr/>
          <a:lstStyle/>
          <a:p>
            <a:r>
              <a:rPr lang="en-US" dirty="0"/>
              <a:t>Applicability</a:t>
            </a:r>
          </a:p>
          <a:p>
            <a:pPr lvl="1"/>
            <a:r>
              <a:rPr lang="en-US" dirty="0"/>
              <a:t>An abstraction has two aspects, one dependent on the other</a:t>
            </a:r>
          </a:p>
          <a:p>
            <a:pPr lvl="1"/>
            <a:r>
              <a:rPr lang="en-US" dirty="0"/>
              <a:t>A change to one object requires changing others without knowledge of how many</a:t>
            </a:r>
          </a:p>
          <a:p>
            <a:pPr lvl="1"/>
            <a:r>
              <a:rPr lang="en-US" dirty="0"/>
              <a:t>An object should notify unknown other objects</a:t>
            </a:r>
          </a:p>
          <a:p>
            <a:r>
              <a:rPr lang="en-US" dirty="0"/>
              <a:t>Structure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57C61-6D6E-4773-AB33-8528CBAA0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61" y="3526654"/>
            <a:ext cx="7138290" cy="284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83599"/>
            <a:ext cx="966767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Consequences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Modularity: Subject and Observers may vary independently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Extensibility: Can define and add any number of observers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Customizability: Different observers offer different views of subject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Unexpected updates: Observers have no knowledge of each other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Overhead: Might need filtering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Subject-Observer mapping</a:t>
            </a:r>
          </a:p>
          <a:p>
            <a:pPr lvl="1"/>
            <a:r>
              <a:rPr lang="en-US" dirty="0"/>
              <a:t>Dangling references</a:t>
            </a:r>
          </a:p>
          <a:p>
            <a:pPr lvl="1"/>
            <a:r>
              <a:rPr lang="en-US" dirty="0"/>
              <a:t>Registering change of interest explicitly</a:t>
            </a:r>
          </a:p>
          <a:p>
            <a:pPr lvl="1"/>
            <a:r>
              <a:rPr lang="en-US" dirty="0"/>
              <a:t>The pull and push models</a:t>
            </a:r>
          </a:p>
        </p:txBody>
      </p:sp>
    </p:spTree>
    <p:extLst>
      <p:ext uri="{BB962C8B-B14F-4D97-AF65-F5344CB8AC3E}">
        <p14:creationId xmlns:p14="http://schemas.microsoft.com/office/powerpoint/2010/main" val="109055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78B6-B347-4710-9025-2B647DA9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146"/>
            <a:ext cx="10515600" cy="4351338"/>
          </a:xfrm>
        </p:spPr>
        <p:txBody>
          <a:bodyPr/>
          <a:lstStyle/>
          <a:p>
            <a:r>
              <a:rPr lang="en-IN" dirty="0"/>
              <a:t>Current Example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593BF-3B60-41FA-BD25-79A68D59B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06" y="2050013"/>
            <a:ext cx="6994187" cy="37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4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166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Observer Pattern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Shah</dc:creator>
  <cp:lastModifiedBy>Shah, Sagar K</cp:lastModifiedBy>
  <cp:revision>11</cp:revision>
  <dcterms:created xsi:type="dcterms:W3CDTF">2019-08-28T16:48:02Z</dcterms:created>
  <dcterms:modified xsi:type="dcterms:W3CDTF">2019-11-11T05:32:19Z</dcterms:modified>
</cp:coreProperties>
</file>