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11E3-5B6D-4BE7-AEB4-84A6E26419E8}" v="8" dt="2019-11-14T03:16:5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3B3411E3-5B6D-4BE7-AEB4-84A6E26419E8}"/>
    <pc:docChg chg="custSel modSld">
      <pc:chgData name="Shah, Sagar K" userId="fa50c65f-8fcc-4135-a911-de09ff961ba6" providerId="ADAL" clId="{3B3411E3-5B6D-4BE7-AEB4-84A6E26419E8}" dt="2019-11-14T03:25:45.703" v="669" actId="20577"/>
      <pc:docMkLst>
        <pc:docMk/>
      </pc:docMkLst>
      <pc:sldChg chg="modSp">
        <pc:chgData name="Shah, Sagar K" userId="fa50c65f-8fcc-4135-a911-de09ff961ba6" providerId="ADAL" clId="{3B3411E3-5B6D-4BE7-AEB4-84A6E26419E8}" dt="2019-11-11T04:14:13.137" v="4" actId="20577"/>
        <pc:sldMkLst>
          <pc:docMk/>
          <pc:sldMk cId="1571987886" sldId="257"/>
        </pc:sldMkLst>
        <pc:spChg chg="mod">
          <ac:chgData name="Shah, Sagar K" userId="fa50c65f-8fcc-4135-a911-de09ff961ba6" providerId="ADAL" clId="{3B3411E3-5B6D-4BE7-AEB4-84A6E26419E8}" dt="2019-11-11T04:14:13.137" v="4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3B3411E3-5B6D-4BE7-AEB4-84A6E26419E8}" dt="2019-11-14T03:25:45.703" v="669" actId="20577"/>
        <pc:sldMkLst>
          <pc:docMk/>
          <pc:sldMk cId="2532322480" sldId="258"/>
        </pc:sldMkLst>
        <pc:spChg chg="mod">
          <ac:chgData name="Shah, Sagar K" userId="fa50c65f-8fcc-4135-a911-de09ff961ba6" providerId="ADAL" clId="{3B3411E3-5B6D-4BE7-AEB4-84A6E26419E8}" dt="2019-11-14T03:25:45.703" v="669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3B3411E3-5B6D-4BE7-AEB4-84A6E26419E8}" dt="2019-11-14T03:16:57.205" v="36"/>
        <pc:sldMkLst>
          <pc:docMk/>
          <pc:sldMk cId="365116116" sldId="259"/>
        </pc:sldMkLst>
        <pc:spChg chg="mod">
          <ac:chgData name="Shah, Sagar K" userId="fa50c65f-8fcc-4135-a911-de09ff961ba6" providerId="ADAL" clId="{3B3411E3-5B6D-4BE7-AEB4-84A6E26419E8}" dt="2019-11-14T03:16:57.205" v="36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3B3411E3-5B6D-4BE7-AEB4-84A6E26419E8}" dt="2019-11-11T07:19:07.813" v="8" actId="14100"/>
          <ac:picMkLst>
            <pc:docMk/>
            <pc:sldMk cId="365116116" sldId="259"/>
            <ac:picMk id="4" creationId="{6D56D301-F8BB-4FB6-92EC-55B4A18DD484}"/>
          </ac:picMkLst>
        </pc:picChg>
        <pc:picChg chg="del">
          <ac:chgData name="Shah, Sagar K" userId="fa50c65f-8fcc-4135-a911-de09ff961ba6" providerId="ADAL" clId="{3B3411E3-5B6D-4BE7-AEB4-84A6E26419E8}" dt="2019-11-11T07:19:00.271" v="5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3B3411E3-5B6D-4BE7-AEB4-84A6E26419E8}" dt="2019-11-14T03:23:20.467" v="436" actId="20577"/>
        <pc:sldMkLst>
          <pc:docMk/>
          <pc:sldMk cId="1090551260" sldId="260"/>
        </pc:sldMkLst>
        <pc:spChg chg="mod">
          <ac:chgData name="Shah, Sagar K" userId="fa50c65f-8fcc-4135-a911-de09ff961ba6" providerId="ADAL" clId="{3B3411E3-5B6D-4BE7-AEB4-84A6E26419E8}" dt="2019-11-14T03:23:20.467" v="436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3B3411E3-5B6D-4BE7-AEB4-84A6E26419E8}" dt="2019-11-11T07:19:44.769" v="15" actId="1076"/>
        <pc:sldMkLst>
          <pc:docMk/>
          <pc:sldMk cId="4021446940" sldId="261"/>
        </pc:sldMkLst>
        <pc:spChg chg="del">
          <ac:chgData name="Shah, Sagar K" userId="fa50c65f-8fcc-4135-a911-de09ff961ba6" providerId="ADAL" clId="{3B3411E3-5B6D-4BE7-AEB4-84A6E26419E8}" dt="2019-11-11T07:19:30.081" v="13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3B3411E3-5B6D-4BE7-AEB4-84A6E26419E8}" dt="2019-11-11T07:19:44.769" v="15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3B3411E3-5B6D-4BE7-AEB4-84A6E26419E8}" dt="2019-11-11T07:19:14.439" v="9" actId="478"/>
          <ac:picMkLst>
            <pc:docMk/>
            <pc:sldMk cId="4021446940" sldId="261"/>
            <ac:picMk id="5" creationId="{885C6E2E-1AB8-4B17-A304-BAF3C4258A39}"/>
          </ac:picMkLst>
        </pc:picChg>
        <pc:picChg chg="add mod">
          <ac:chgData name="Shah, Sagar K" userId="fa50c65f-8fcc-4135-a911-de09ff961ba6" providerId="ADAL" clId="{3B3411E3-5B6D-4BE7-AEB4-84A6E26419E8}" dt="2019-11-11T07:19:27.311" v="12" actId="1076"/>
          <ac:picMkLst>
            <pc:docMk/>
            <pc:sldMk cId="4021446940" sldId="261"/>
            <ac:picMk id="6" creationId="{058F814C-8116-4D19-9C7A-12F6FFD63FC6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Allow an object to alter its behavior when its internal state changes—the object will appear to change its class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An object can have different states and behave differently upon request from other object depending on its current state. Such behavior is realized using </a:t>
            </a:r>
            <a:r>
              <a:rPr lang="en-US"/>
              <a:t>State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an object must change its behavior at run-time depending on which state it is in</a:t>
            </a:r>
          </a:p>
          <a:p>
            <a:pPr lvl="1"/>
            <a:r>
              <a:rPr lang="en-US" dirty="0"/>
              <a:t>When several operations have the same large multipart conditional structure that depends on the object's state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6D301-F8BB-4FB6-92EC-55B4A18DD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45" y="3554356"/>
            <a:ext cx="6755347" cy="27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667673" cy="4351338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Localization: It localizes the state-specific behavior and partitions behavior for different states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It makes state transitions explicit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State objects can be shared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Overhead and Complexity: Can result in lots of subclasses that are hard to understand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Who defines the state transitions?</a:t>
            </a:r>
          </a:p>
          <a:p>
            <a:pPr lvl="1"/>
            <a:r>
              <a:rPr lang="en-US" dirty="0"/>
              <a:t>Using dynamic inheritance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32" y="1027958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F814C-8116-4D19-9C7A-12F6FFD6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95" y="2453770"/>
            <a:ext cx="7362116" cy="37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142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State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2019-11-14T03:25:47Z</dcterms:modified>
</cp:coreProperties>
</file>