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82" r:id="rId29"/>
    <p:sldId id="284" r:id="rId30"/>
    <p:sldId id="368" r:id="rId31"/>
    <p:sldId id="369" r:id="rId32"/>
    <p:sldId id="370" r:id="rId33"/>
    <p:sldId id="371" r:id="rId34"/>
    <p:sldId id="285" r:id="rId35"/>
    <p:sldId id="286" r:id="rId36"/>
    <p:sldId id="287" r:id="rId37"/>
    <p:sldId id="288" r:id="rId38"/>
    <p:sldId id="383"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72" r:id="rId59"/>
    <p:sldId id="373" r:id="rId60"/>
    <p:sldId id="374" r:id="rId61"/>
    <p:sldId id="375" r:id="rId62"/>
    <p:sldId id="376" r:id="rId63"/>
    <p:sldId id="377" r:id="rId64"/>
    <p:sldId id="378" r:id="rId65"/>
    <p:sldId id="379" r:id="rId66"/>
    <p:sldId id="380" r:id="rId67"/>
    <p:sldId id="381" r:id="rId68"/>
    <p:sldId id="313" r:id="rId69"/>
    <p:sldId id="314" r:id="rId70"/>
    <p:sldId id="315" r:id="rId71"/>
    <p:sldId id="316" r:id="rId72"/>
    <p:sldId id="317" r:id="rId73"/>
    <p:sldId id="318" r:id="rId74"/>
    <p:sldId id="319" r:id="rId75"/>
    <p:sldId id="320" r:id="rId76"/>
    <p:sldId id="321" r:id="rId77"/>
    <p:sldId id="322" r:id="rId78"/>
    <p:sldId id="328" r:id="rId79"/>
    <p:sldId id="329" r:id="rId80"/>
    <p:sldId id="330" r:id="rId81"/>
    <p:sldId id="331" r:id="rId82"/>
    <p:sldId id="332" r:id="rId83"/>
    <p:sldId id="323" r:id="rId84"/>
    <p:sldId id="324" r:id="rId85"/>
    <p:sldId id="325" r:id="rId86"/>
    <p:sldId id="326" r:id="rId87"/>
    <p:sldId id="327"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E2545-46DA-4EFE-B7A2-8FD707312BC5}" v="44" dt="2019-12-11T04:22:43.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443E2545-46DA-4EFE-B7A2-8FD707312BC5}"/>
    <pc:docChg chg="undo custSel addSld delSld modSld">
      <pc:chgData name="Shah, Sagar K" userId="fa50c65f-8fcc-4135-a911-de09ff961ba6" providerId="ADAL" clId="{443E2545-46DA-4EFE-B7A2-8FD707312BC5}" dt="2019-12-11T04:22:43.776" v="123"/>
      <pc:docMkLst>
        <pc:docMk/>
      </pc:docMkLst>
      <pc:sldChg chg="add">
        <pc:chgData name="Shah, Sagar K" userId="fa50c65f-8fcc-4135-a911-de09ff961ba6" providerId="ADAL" clId="{443E2545-46DA-4EFE-B7A2-8FD707312BC5}" dt="2019-12-11T01:52:07.851" v="0"/>
        <pc:sldMkLst>
          <pc:docMk/>
          <pc:sldMk cId="1571987886" sldId="257"/>
        </pc:sldMkLst>
      </pc:sldChg>
      <pc:sldChg chg="add">
        <pc:chgData name="Shah, Sagar K" userId="fa50c65f-8fcc-4135-a911-de09ff961ba6" providerId="ADAL" clId="{443E2545-46DA-4EFE-B7A2-8FD707312BC5}" dt="2019-12-11T01:52:07.851" v="0"/>
        <pc:sldMkLst>
          <pc:docMk/>
          <pc:sldMk cId="2532322480" sldId="258"/>
        </pc:sldMkLst>
      </pc:sldChg>
      <pc:sldChg chg="add">
        <pc:chgData name="Shah, Sagar K" userId="fa50c65f-8fcc-4135-a911-de09ff961ba6" providerId="ADAL" clId="{443E2545-46DA-4EFE-B7A2-8FD707312BC5}" dt="2019-12-11T01:52:07.851" v="0"/>
        <pc:sldMkLst>
          <pc:docMk/>
          <pc:sldMk cId="365116116" sldId="259"/>
        </pc:sldMkLst>
      </pc:sldChg>
      <pc:sldChg chg="add">
        <pc:chgData name="Shah, Sagar K" userId="fa50c65f-8fcc-4135-a911-de09ff961ba6" providerId="ADAL" clId="{443E2545-46DA-4EFE-B7A2-8FD707312BC5}" dt="2019-12-11T01:52:07.851" v="0"/>
        <pc:sldMkLst>
          <pc:docMk/>
          <pc:sldMk cId="1090551260" sldId="260"/>
        </pc:sldMkLst>
      </pc:sldChg>
      <pc:sldChg chg="add">
        <pc:chgData name="Shah, Sagar K" userId="fa50c65f-8fcc-4135-a911-de09ff961ba6" providerId="ADAL" clId="{443E2545-46DA-4EFE-B7A2-8FD707312BC5}" dt="2019-12-11T01:52:07.851" v="0"/>
        <pc:sldMkLst>
          <pc:docMk/>
          <pc:sldMk cId="4021446940" sldId="261"/>
        </pc:sldMkLst>
      </pc:sldChg>
      <pc:sldChg chg="add">
        <pc:chgData name="Shah, Sagar K" userId="fa50c65f-8fcc-4135-a911-de09ff961ba6" providerId="ADAL" clId="{443E2545-46DA-4EFE-B7A2-8FD707312BC5}" dt="2019-12-11T01:52:25.411" v="3"/>
        <pc:sldMkLst>
          <pc:docMk/>
          <pc:sldMk cId="3042189306" sldId="262"/>
        </pc:sldMkLst>
      </pc:sldChg>
      <pc:sldChg chg="add del">
        <pc:chgData name="Shah, Sagar K" userId="fa50c65f-8fcc-4135-a911-de09ff961ba6" providerId="ADAL" clId="{443E2545-46DA-4EFE-B7A2-8FD707312BC5}" dt="2019-12-11T01:52:15.689" v="2" actId="2696"/>
        <pc:sldMkLst>
          <pc:docMk/>
          <pc:sldMk cId="3894060374" sldId="262"/>
        </pc:sldMkLst>
      </pc:sldChg>
      <pc:sldChg chg="add">
        <pc:chgData name="Shah, Sagar K" userId="fa50c65f-8fcc-4135-a911-de09ff961ba6" providerId="ADAL" clId="{443E2545-46DA-4EFE-B7A2-8FD707312BC5}" dt="2019-12-11T01:52:25.411" v="3"/>
        <pc:sldMkLst>
          <pc:docMk/>
          <pc:sldMk cId="1200169937" sldId="263"/>
        </pc:sldMkLst>
      </pc:sldChg>
      <pc:sldChg chg="add">
        <pc:chgData name="Shah, Sagar K" userId="fa50c65f-8fcc-4135-a911-de09ff961ba6" providerId="ADAL" clId="{443E2545-46DA-4EFE-B7A2-8FD707312BC5}" dt="2019-12-11T01:52:25.411" v="3"/>
        <pc:sldMkLst>
          <pc:docMk/>
          <pc:sldMk cId="286928933" sldId="264"/>
        </pc:sldMkLst>
      </pc:sldChg>
      <pc:sldChg chg="add">
        <pc:chgData name="Shah, Sagar K" userId="fa50c65f-8fcc-4135-a911-de09ff961ba6" providerId="ADAL" clId="{443E2545-46DA-4EFE-B7A2-8FD707312BC5}" dt="2019-12-11T01:52:25.411" v="3"/>
        <pc:sldMkLst>
          <pc:docMk/>
          <pc:sldMk cId="2630147533" sldId="265"/>
        </pc:sldMkLst>
      </pc:sldChg>
      <pc:sldChg chg="add">
        <pc:chgData name="Shah, Sagar K" userId="fa50c65f-8fcc-4135-a911-de09ff961ba6" providerId="ADAL" clId="{443E2545-46DA-4EFE-B7A2-8FD707312BC5}" dt="2019-12-11T01:52:25.411" v="3"/>
        <pc:sldMkLst>
          <pc:docMk/>
          <pc:sldMk cId="2527385086" sldId="266"/>
        </pc:sldMkLst>
      </pc:sldChg>
      <pc:sldChg chg="add">
        <pc:chgData name="Shah, Sagar K" userId="fa50c65f-8fcc-4135-a911-de09ff961ba6" providerId="ADAL" clId="{443E2545-46DA-4EFE-B7A2-8FD707312BC5}" dt="2019-12-11T01:52:58.608" v="4"/>
        <pc:sldMkLst>
          <pc:docMk/>
          <pc:sldMk cId="1826817105" sldId="267"/>
        </pc:sldMkLst>
      </pc:sldChg>
      <pc:sldChg chg="add">
        <pc:chgData name="Shah, Sagar K" userId="fa50c65f-8fcc-4135-a911-de09ff961ba6" providerId="ADAL" clId="{443E2545-46DA-4EFE-B7A2-8FD707312BC5}" dt="2019-12-11T01:52:58.608" v="4"/>
        <pc:sldMkLst>
          <pc:docMk/>
          <pc:sldMk cId="856518283" sldId="268"/>
        </pc:sldMkLst>
      </pc:sldChg>
      <pc:sldChg chg="add">
        <pc:chgData name="Shah, Sagar K" userId="fa50c65f-8fcc-4135-a911-de09ff961ba6" providerId="ADAL" clId="{443E2545-46DA-4EFE-B7A2-8FD707312BC5}" dt="2019-12-11T01:52:58.608" v="4"/>
        <pc:sldMkLst>
          <pc:docMk/>
          <pc:sldMk cId="2654954509" sldId="269"/>
        </pc:sldMkLst>
      </pc:sldChg>
      <pc:sldChg chg="add">
        <pc:chgData name="Shah, Sagar K" userId="fa50c65f-8fcc-4135-a911-de09ff961ba6" providerId="ADAL" clId="{443E2545-46DA-4EFE-B7A2-8FD707312BC5}" dt="2019-12-11T01:52:58.608" v="4"/>
        <pc:sldMkLst>
          <pc:docMk/>
          <pc:sldMk cId="2909545371" sldId="270"/>
        </pc:sldMkLst>
      </pc:sldChg>
      <pc:sldChg chg="add">
        <pc:chgData name="Shah, Sagar K" userId="fa50c65f-8fcc-4135-a911-de09ff961ba6" providerId="ADAL" clId="{443E2545-46DA-4EFE-B7A2-8FD707312BC5}" dt="2019-12-11T01:52:58.608" v="4"/>
        <pc:sldMkLst>
          <pc:docMk/>
          <pc:sldMk cId="3588121732" sldId="271"/>
        </pc:sldMkLst>
      </pc:sldChg>
      <pc:sldChg chg="add">
        <pc:chgData name="Shah, Sagar K" userId="fa50c65f-8fcc-4135-a911-de09ff961ba6" providerId="ADAL" clId="{443E2545-46DA-4EFE-B7A2-8FD707312BC5}" dt="2019-12-11T01:53:31.214" v="5"/>
        <pc:sldMkLst>
          <pc:docMk/>
          <pc:sldMk cId="518746936" sldId="272"/>
        </pc:sldMkLst>
      </pc:sldChg>
      <pc:sldChg chg="add">
        <pc:chgData name="Shah, Sagar K" userId="fa50c65f-8fcc-4135-a911-de09ff961ba6" providerId="ADAL" clId="{443E2545-46DA-4EFE-B7A2-8FD707312BC5}" dt="2019-12-11T01:53:31.214" v="5"/>
        <pc:sldMkLst>
          <pc:docMk/>
          <pc:sldMk cId="3706323950" sldId="273"/>
        </pc:sldMkLst>
      </pc:sldChg>
      <pc:sldChg chg="add">
        <pc:chgData name="Shah, Sagar K" userId="fa50c65f-8fcc-4135-a911-de09ff961ba6" providerId="ADAL" clId="{443E2545-46DA-4EFE-B7A2-8FD707312BC5}" dt="2019-12-11T01:53:31.214" v="5"/>
        <pc:sldMkLst>
          <pc:docMk/>
          <pc:sldMk cId="2920977285" sldId="274"/>
        </pc:sldMkLst>
      </pc:sldChg>
      <pc:sldChg chg="add">
        <pc:chgData name="Shah, Sagar K" userId="fa50c65f-8fcc-4135-a911-de09ff961ba6" providerId="ADAL" clId="{443E2545-46DA-4EFE-B7A2-8FD707312BC5}" dt="2019-12-11T01:53:31.214" v="5"/>
        <pc:sldMkLst>
          <pc:docMk/>
          <pc:sldMk cId="2248718884" sldId="275"/>
        </pc:sldMkLst>
      </pc:sldChg>
      <pc:sldChg chg="add">
        <pc:chgData name="Shah, Sagar K" userId="fa50c65f-8fcc-4135-a911-de09ff961ba6" providerId="ADAL" clId="{443E2545-46DA-4EFE-B7A2-8FD707312BC5}" dt="2019-12-11T01:53:31.214" v="5"/>
        <pc:sldMkLst>
          <pc:docMk/>
          <pc:sldMk cId="3252178425" sldId="276"/>
        </pc:sldMkLst>
      </pc:sldChg>
      <pc:sldChg chg="add del">
        <pc:chgData name="Shah, Sagar K" userId="fa50c65f-8fcc-4135-a911-de09ff961ba6" providerId="ADAL" clId="{443E2545-46DA-4EFE-B7A2-8FD707312BC5}" dt="2019-12-11T01:54:00.971" v="7"/>
        <pc:sldMkLst>
          <pc:docMk/>
          <pc:sldMk cId="2633770072" sldId="277"/>
        </pc:sldMkLst>
      </pc:sldChg>
      <pc:sldChg chg="add">
        <pc:chgData name="Shah, Sagar K" userId="fa50c65f-8fcc-4135-a911-de09ff961ba6" providerId="ADAL" clId="{443E2545-46DA-4EFE-B7A2-8FD707312BC5}" dt="2019-12-11T01:54:04.966" v="8"/>
        <pc:sldMkLst>
          <pc:docMk/>
          <pc:sldMk cId="3437745965" sldId="277"/>
        </pc:sldMkLst>
      </pc:sldChg>
      <pc:sldChg chg="add">
        <pc:chgData name="Shah, Sagar K" userId="fa50c65f-8fcc-4135-a911-de09ff961ba6" providerId="ADAL" clId="{443E2545-46DA-4EFE-B7A2-8FD707312BC5}" dt="2019-12-11T01:54:04.966" v="8"/>
        <pc:sldMkLst>
          <pc:docMk/>
          <pc:sldMk cId="2998728001" sldId="278"/>
        </pc:sldMkLst>
      </pc:sldChg>
      <pc:sldChg chg="add del">
        <pc:chgData name="Shah, Sagar K" userId="fa50c65f-8fcc-4135-a911-de09ff961ba6" providerId="ADAL" clId="{443E2545-46DA-4EFE-B7A2-8FD707312BC5}" dt="2019-12-11T01:54:00.971" v="7"/>
        <pc:sldMkLst>
          <pc:docMk/>
          <pc:sldMk cId="3477485277" sldId="278"/>
        </pc:sldMkLst>
      </pc:sldChg>
      <pc:sldChg chg="add">
        <pc:chgData name="Shah, Sagar K" userId="fa50c65f-8fcc-4135-a911-de09ff961ba6" providerId="ADAL" clId="{443E2545-46DA-4EFE-B7A2-8FD707312BC5}" dt="2019-12-11T01:54:04.966" v="8"/>
        <pc:sldMkLst>
          <pc:docMk/>
          <pc:sldMk cId="2365826111" sldId="279"/>
        </pc:sldMkLst>
      </pc:sldChg>
      <pc:sldChg chg="add del">
        <pc:chgData name="Shah, Sagar K" userId="fa50c65f-8fcc-4135-a911-de09ff961ba6" providerId="ADAL" clId="{443E2545-46DA-4EFE-B7A2-8FD707312BC5}" dt="2019-12-11T01:54:00.971" v="7"/>
        <pc:sldMkLst>
          <pc:docMk/>
          <pc:sldMk cId="3065730555" sldId="279"/>
        </pc:sldMkLst>
      </pc:sldChg>
      <pc:sldChg chg="add">
        <pc:chgData name="Shah, Sagar K" userId="fa50c65f-8fcc-4135-a911-de09ff961ba6" providerId="ADAL" clId="{443E2545-46DA-4EFE-B7A2-8FD707312BC5}" dt="2019-12-11T01:54:04.966" v="8"/>
        <pc:sldMkLst>
          <pc:docMk/>
          <pc:sldMk cId="1240826379" sldId="280"/>
        </pc:sldMkLst>
      </pc:sldChg>
      <pc:sldChg chg="add del">
        <pc:chgData name="Shah, Sagar K" userId="fa50c65f-8fcc-4135-a911-de09ff961ba6" providerId="ADAL" clId="{443E2545-46DA-4EFE-B7A2-8FD707312BC5}" dt="2019-12-11T01:54:00.971" v="7"/>
        <pc:sldMkLst>
          <pc:docMk/>
          <pc:sldMk cId="3271128339" sldId="280"/>
        </pc:sldMkLst>
      </pc:sldChg>
      <pc:sldChg chg="add">
        <pc:chgData name="Shah, Sagar K" userId="fa50c65f-8fcc-4135-a911-de09ff961ba6" providerId="ADAL" clId="{443E2545-46DA-4EFE-B7A2-8FD707312BC5}" dt="2019-12-11T01:54:29.191" v="9"/>
        <pc:sldMkLst>
          <pc:docMk/>
          <pc:sldMk cId="1525351837" sldId="281"/>
        </pc:sldMkLst>
      </pc:sldChg>
      <pc:sldChg chg="add">
        <pc:chgData name="Shah, Sagar K" userId="fa50c65f-8fcc-4135-a911-de09ff961ba6" providerId="ADAL" clId="{443E2545-46DA-4EFE-B7A2-8FD707312BC5}" dt="2019-12-11T01:54:29.191" v="9"/>
        <pc:sldMkLst>
          <pc:docMk/>
          <pc:sldMk cId="1160253508" sldId="282"/>
        </pc:sldMkLst>
      </pc:sldChg>
      <pc:sldChg chg="add">
        <pc:chgData name="Shah, Sagar K" userId="fa50c65f-8fcc-4135-a911-de09ff961ba6" providerId="ADAL" clId="{443E2545-46DA-4EFE-B7A2-8FD707312BC5}" dt="2019-12-11T01:54:29.191" v="9"/>
        <pc:sldMkLst>
          <pc:docMk/>
          <pc:sldMk cId="1325247991" sldId="283"/>
        </pc:sldMkLst>
      </pc:sldChg>
      <pc:sldChg chg="add">
        <pc:chgData name="Shah, Sagar K" userId="fa50c65f-8fcc-4135-a911-de09ff961ba6" providerId="ADAL" clId="{443E2545-46DA-4EFE-B7A2-8FD707312BC5}" dt="2019-12-11T01:54:29.191" v="9"/>
        <pc:sldMkLst>
          <pc:docMk/>
          <pc:sldMk cId="3543942399" sldId="284"/>
        </pc:sldMkLst>
      </pc:sldChg>
      <pc:sldChg chg="add">
        <pc:chgData name="Shah, Sagar K" userId="fa50c65f-8fcc-4135-a911-de09ff961ba6" providerId="ADAL" clId="{443E2545-46DA-4EFE-B7A2-8FD707312BC5}" dt="2019-12-11T01:54:56.044" v="10"/>
        <pc:sldMkLst>
          <pc:docMk/>
          <pc:sldMk cId="1738946163" sldId="285"/>
        </pc:sldMkLst>
      </pc:sldChg>
      <pc:sldChg chg="add">
        <pc:chgData name="Shah, Sagar K" userId="fa50c65f-8fcc-4135-a911-de09ff961ba6" providerId="ADAL" clId="{443E2545-46DA-4EFE-B7A2-8FD707312BC5}" dt="2019-12-11T01:54:56.044" v="10"/>
        <pc:sldMkLst>
          <pc:docMk/>
          <pc:sldMk cId="622026005" sldId="286"/>
        </pc:sldMkLst>
      </pc:sldChg>
      <pc:sldChg chg="add">
        <pc:chgData name="Shah, Sagar K" userId="fa50c65f-8fcc-4135-a911-de09ff961ba6" providerId="ADAL" clId="{443E2545-46DA-4EFE-B7A2-8FD707312BC5}" dt="2019-12-11T01:54:56.044" v="10"/>
        <pc:sldMkLst>
          <pc:docMk/>
          <pc:sldMk cId="697039507" sldId="287"/>
        </pc:sldMkLst>
      </pc:sldChg>
      <pc:sldChg chg="add">
        <pc:chgData name="Shah, Sagar K" userId="fa50c65f-8fcc-4135-a911-de09ff961ba6" providerId="ADAL" clId="{443E2545-46DA-4EFE-B7A2-8FD707312BC5}" dt="2019-12-11T01:54:56.044" v="10"/>
        <pc:sldMkLst>
          <pc:docMk/>
          <pc:sldMk cId="1762343822" sldId="288"/>
        </pc:sldMkLst>
      </pc:sldChg>
      <pc:sldChg chg="add">
        <pc:chgData name="Shah, Sagar K" userId="fa50c65f-8fcc-4135-a911-de09ff961ba6" providerId="ADAL" clId="{443E2545-46DA-4EFE-B7A2-8FD707312BC5}" dt="2019-12-11T01:55:17.159" v="11"/>
        <pc:sldMkLst>
          <pc:docMk/>
          <pc:sldMk cId="3843600686" sldId="289"/>
        </pc:sldMkLst>
      </pc:sldChg>
      <pc:sldChg chg="add">
        <pc:chgData name="Shah, Sagar K" userId="fa50c65f-8fcc-4135-a911-de09ff961ba6" providerId="ADAL" clId="{443E2545-46DA-4EFE-B7A2-8FD707312BC5}" dt="2019-12-11T01:55:17.159" v="11"/>
        <pc:sldMkLst>
          <pc:docMk/>
          <pc:sldMk cId="3232689482" sldId="290"/>
        </pc:sldMkLst>
      </pc:sldChg>
      <pc:sldChg chg="add">
        <pc:chgData name="Shah, Sagar K" userId="fa50c65f-8fcc-4135-a911-de09ff961ba6" providerId="ADAL" clId="{443E2545-46DA-4EFE-B7A2-8FD707312BC5}" dt="2019-12-11T01:55:17.159" v="11"/>
        <pc:sldMkLst>
          <pc:docMk/>
          <pc:sldMk cId="1642512988" sldId="291"/>
        </pc:sldMkLst>
      </pc:sldChg>
      <pc:sldChg chg="add">
        <pc:chgData name="Shah, Sagar K" userId="fa50c65f-8fcc-4135-a911-de09ff961ba6" providerId="ADAL" clId="{443E2545-46DA-4EFE-B7A2-8FD707312BC5}" dt="2019-12-11T01:55:17.159" v="11"/>
        <pc:sldMkLst>
          <pc:docMk/>
          <pc:sldMk cId="475747124" sldId="292"/>
        </pc:sldMkLst>
      </pc:sldChg>
      <pc:sldChg chg="add">
        <pc:chgData name="Shah, Sagar K" userId="fa50c65f-8fcc-4135-a911-de09ff961ba6" providerId="ADAL" clId="{443E2545-46DA-4EFE-B7A2-8FD707312BC5}" dt="2019-12-11T01:55:36.558" v="12"/>
        <pc:sldMkLst>
          <pc:docMk/>
          <pc:sldMk cId="2177786879" sldId="293"/>
        </pc:sldMkLst>
      </pc:sldChg>
      <pc:sldChg chg="add">
        <pc:chgData name="Shah, Sagar K" userId="fa50c65f-8fcc-4135-a911-de09ff961ba6" providerId="ADAL" clId="{443E2545-46DA-4EFE-B7A2-8FD707312BC5}" dt="2019-12-11T01:55:36.558" v="12"/>
        <pc:sldMkLst>
          <pc:docMk/>
          <pc:sldMk cId="2072183618" sldId="294"/>
        </pc:sldMkLst>
      </pc:sldChg>
      <pc:sldChg chg="add">
        <pc:chgData name="Shah, Sagar K" userId="fa50c65f-8fcc-4135-a911-de09ff961ba6" providerId="ADAL" clId="{443E2545-46DA-4EFE-B7A2-8FD707312BC5}" dt="2019-12-11T01:55:36.558" v="12"/>
        <pc:sldMkLst>
          <pc:docMk/>
          <pc:sldMk cId="2170120729" sldId="295"/>
        </pc:sldMkLst>
      </pc:sldChg>
      <pc:sldChg chg="add">
        <pc:chgData name="Shah, Sagar K" userId="fa50c65f-8fcc-4135-a911-de09ff961ba6" providerId="ADAL" clId="{443E2545-46DA-4EFE-B7A2-8FD707312BC5}" dt="2019-12-11T01:55:36.558" v="12"/>
        <pc:sldMkLst>
          <pc:docMk/>
          <pc:sldMk cId="2216040621" sldId="296"/>
        </pc:sldMkLst>
      </pc:sldChg>
      <pc:sldChg chg="add">
        <pc:chgData name="Shah, Sagar K" userId="fa50c65f-8fcc-4135-a911-de09ff961ba6" providerId="ADAL" clId="{443E2545-46DA-4EFE-B7A2-8FD707312BC5}" dt="2019-12-11T01:55:36.558" v="12"/>
        <pc:sldMkLst>
          <pc:docMk/>
          <pc:sldMk cId="602191370" sldId="297"/>
        </pc:sldMkLst>
      </pc:sldChg>
      <pc:sldChg chg="add">
        <pc:chgData name="Shah, Sagar K" userId="fa50c65f-8fcc-4135-a911-de09ff961ba6" providerId="ADAL" clId="{443E2545-46DA-4EFE-B7A2-8FD707312BC5}" dt="2019-12-11T01:56:05.537" v="13"/>
        <pc:sldMkLst>
          <pc:docMk/>
          <pc:sldMk cId="2969309358" sldId="298"/>
        </pc:sldMkLst>
      </pc:sldChg>
      <pc:sldChg chg="add">
        <pc:chgData name="Shah, Sagar K" userId="fa50c65f-8fcc-4135-a911-de09ff961ba6" providerId="ADAL" clId="{443E2545-46DA-4EFE-B7A2-8FD707312BC5}" dt="2019-12-11T01:56:05.537" v="13"/>
        <pc:sldMkLst>
          <pc:docMk/>
          <pc:sldMk cId="3199715194" sldId="299"/>
        </pc:sldMkLst>
      </pc:sldChg>
      <pc:sldChg chg="add">
        <pc:chgData name="Shah, Sagar K" userId="fa50c65f-8fcc-4135-a911-de09ff961ba6" providerId="ADAL" clId="{443E2545-46DA-4EFE-B7A2-8FD707312BC5}" dt="2019-12-11T01:56:05.537" v="13"/>
        <pc:sldMkLst>
          <pc:docMk/>
          <pc:sldMk cId="4014544504" sldId="300"/>
        </pc:sldMkLst>
      </pc:sldChg>
      <pc:sldChg chg="add">
        <pc:chgData name="Shah, Sagar K" userId="fa50c65f-8fcc-4135-a911-de09ff961ba6" providerId="ADAL" clId="{443E2545-46DA-4EFE-B7A2-8FD707312BC5}" dt="2019-12-11T01:56:05.537" v="13"/>
        <pc:sldMkLst>
          <pc:docMk/>
          <pc:sldMk cId="2454115844" sldId="301"/>
        </pc:sldMkLst>
      </pc:sldChg>
      <pc:sldChg chg="add">
        <pc:chgData name="Shah, Sagar K" userId="fa50c65f-8fcc-4135-a911-de09ff961ba6" providerId="ADAL" clId="{443E2545-46DA-4EFE-B7A2-8FD707312BC5}" dt="2019-12-11T01:56:05.537" v="13"/>
        <pc:sldMkLst>
          <pc:docMk/>
          <pc:sldMk cId="4057466972" sldId="302"/>
        </pc:sldMkLst>
      </pc:sldChg>
      <pc:sldChg chg="add">
        <pc:chgData name="Shah, Sagar K" userId="fa50c65f-8fcc-4135-a911-de09ff961ba6" providerId="ADAL" clId="{443E2545-46DA-4EFE-B7A2-8FD707312BC5}" dt="2019-12-11T01:56:32.754" v="14"/>
        <pc:sldMkLst>
          <pc:docMk/>
          <pc:sldMk cId="2100860643" sldId="303"/>
        </pc:sldMkLst>
      </pc:sldChg>
      <pc:sldChg chg="add">
        <pc:chgData name="Shah, Sagar K" userId="fa50c65f-8fcc-4135-a911-de09ff961ba6" providerId="ADAL" clId="{443E2545-46DA-4EFE-B7A2-8FD707312BC5}" dt="2019-12-11T01:56:32.754" v="14"/>
        <pc:sldMkLst>
          <pc:docMk/>
          <pc:sldMk cId="1522378909" sldId="304"/>
        </pc:sldMkLst>
      </pc:sldChg>
      <pc:sldChg chg="add">
        <pc:chgData name="Shah, Sagar K" userId="fa50c65f-8fcc-4135-a911-de09ff961ba6" providerId="ADAL" clId="{443E2545-46DA-4EFE-B7A2-8FD707312BC5}" dt="2019-12-11T01:56:32.754" v="14"/>
        <pc:sldMkLst>
          <pc:docMk/>
          <pc:sldMk cId="1506249547" sldId="305"/>
        </pc:sldMkLst>
      </pc:sldChg>
      <pc:sldChg chg="add">
        <pc:chgData name="Shah, Sagar K" userId="fa50c65f-8fcc-4135-a911-de09ff961ba6" providerId="ADAL" clId="{443E2545-46DA-4EFE-B7A2-8FD707312BC5}" dt="2019-12-11T01:56:32.754" v="14"/>
        <pc:sldMkLst>
          <pc:docMk/>
          <pc:sldMk cId="1342190282" sldId="306"/>
        </pc:sldMkLst>
      </pc:sldChg>
      <pc:sldChg chg="addSp delSp add">
        <pc:chgData name="Shah, Sagar K" userId="fa50c65f-8fcc-4135-a911-de09ff961ba6" providerId="ADAL" clId="{443E2545-46DA-4EFE-B7A2-8FD707312BC5}" dt="2019-12-11T02:35:33.411" v="52"/>
        <pc:sldMkLst>
          <pc:docMk/>
          <pc:sldMk cId="2917142794" sldId="307"/>
        </pc:sldMkLst>
        <pc:graphicFrameChg chg="add del">
          <ac:chgData name="Shah, Sagar K" userId="fa50c65f-8fcc-4135-a911-de09ff961ba6" providerId="ADAL" clId="{443E2545-46DA-4EFE-B7A2-8FD707312BC5}" dt="2019-12-11T02:35:33.411" v="52"/>
          <ac:graphicFrameMkLst>
            <pc:docMk/>
            <pc:sldMk cId="2917142794" sldId="307"/>
            <ac:graphicFrameMk id="2" creationId="{26D03EF9-AFE8-4CAB-B6AE-F66AE08B03AD}"/>
          </ac:graphicFrameMkLst>
        </pc:graphicFrameChg>
      </pc:sldChg>
      <pc:sldChg chg="add del">
        <pc:chgData name="Shah, Sagar K" userId="fa50c65f-8fcc-4135-a911-de09ff961ba6" providerId="ADAL" clId="{443E2545-46DA-4EFE-B7A2-8FD707312BC5}" dt="2019-12-11T02:35:18.545" v="46" actId="2696"/>
        <pc:sldMkLst>
          <pc:docMk/>
          <pc:sldMk cId="2196892510" sldId="308"/>
        </pc:sldMkLst>
      </pc:sldChg>
      <pc:sldChg chg="add del">
        <pc:chgData name="Shah, Sagar K" userId="fa50c65f-8fcc-4135-a911-de09ff961ba6" providerId="ADAL" clId="{443E2545-46DA-4EFE-B7A2-8FD707312BC5}" dt="2019-12-11T02:35:18.551" v="47" actId="2696"/>
        <pc:sldMkLst>
          <pc:docMk/>
          <pc:sldMk cId="3901345146" sldId="309"/>
        </pc:sldMkLst>
      </pc:sldChg>
      <pc:sldChg chg="add del">
        <pc:chgData name="Shah, Sagar K" userId="fa50c65f-8fcc-4135-a911-de09ff961ba6" providerId="ADAL" clId="{443E2545-46DA-4EFE-B7A2-8FD707312BC5}" dt="2019-12-11T02:35:18.559" v="48" actId="2696"/>
        <pc:sldMkLst>
          <pc:docMk/>
          <pc:sldMk cId="493369860" sldId="310"/>
        </pc:sldMkLst>
      </pc:sldChg>
      <pc:sldChg chg="add del">
        <pc:chgData name="Shah, Sagar K" userId="fa50c65f-8fcc-4135-a911-de09ff961ba6" providerId="ADAL" clId="{443E2545-46DA-4EFE-B7A2-8FD707312BC5}" dt="2019-12-11T02:35:18.563" v="49" actId="2696"/>
        <pc:sldMkLst>
          <pc:docMk/>
          <pc:sldMk cId="554227795" sldId="311"/>
        </pc:sldMkLst>
      </pc:sldChg>
      <pc:sldChg chg="add del">
        <pc:chgData name="Shah, Sagar K" userId="fa50c65f-8fcc-4135-a911-de09ff961ba6" providerId="ADAL" clId="{443E2545-46DA-4EFE-B7A2-8FD707312BC5}" dt="2019-12-11T02:35:18.570" v="50" actId="2696"/>
        <pc:sldMkLst>
          <pc:docMk/>
          <pc:sldMk cId="2945129203" sldId="312"/>
        </pc:sldMkLst>
      </pc:sldChg>
      <pc:sldChg chg="add">
        <pc:chgData name="Shah, Sagar K" userId="fa50c65f-8fcc-4135-a911-de09ff961ba6" providerId="ADAL" clId="{443E2545-46DA-4EFE-B7A2-8FD707312BC5}" dt="2019-12-11T01:57:47.117" v="16"/>
        <pc:sldMkLst>
          <pc:docMk/>
          <pc:sldMk cId="3725661571" sldId="313"/>
        </pc:sldMkLst>
      </pc:sldChg>
      <pc:sldChg chg="add">
        <pc:chgData name="Shah, Sagar K" userId="fa50c65f-8fcc-4135-a911-de09ff961ba6" providerId="ADAL" clId="{443E2545-46DA-4EFE-B7A2-8FD707312BC5}" dt="2019-12-11T01:57:47.117" v="16"/>
        <pc:sldMkLst>
          <pc:docMk/>
          <pc:sldMk cId="1321557432" sldId="314"/>
        </pc:sldMkLst>
      </pc:sldChg>
      <pc:sldChg chg="add">
        <pc:chgData name="Shah, Sagar K" userId="fa50c65f-8fcc-4135-a911-de09ff961ba6" providerId="ADAL" clId="{443E2545-46DA-4EFE-B7A2-8FD707312BC5}" dt="2019-12-11T01:57:47.117" v="16"/>
        <pc:sldMkLst>
          <pc:docMk/>
          <pc:sldMk cId="2201218132" sldId="315"/>
        </pc:sldMkLst>
      </pc:sldChg>
      <pc:sldChg chg="add">
        <pc:chgData name="Shah, Sagar K" userId="fa50c65f-8fcc-4135-a911-de09ff961ba6" providerId="ADAL" clId="{443E2545-46DA-4EFE-B7A2-8FD707312BC5}" dt="2019-12-11T01:57:47.117" v="16"/>
        <pc:sldMkLst>
          <pc:docMk/>
          <pc:sldMk cId="2327354965" sldId="316"/>
        </pc:sldMkLst>
      </pc:sldChg>
      <pc:sldChg chg="add">
        <pc:chgData name="Shah, Sagar K" userId="fa50c65f-8fcc-4135-a911-de09ff961ba6" providerId="ADAL" clId="{443E2545-46DA-4EFE-B7A2-8FD707312BC5}" dt="2019-12-11T01:57:47.117" v="16"/>
        <pc:sldMkLst>
          <pc:docMk/>
          <pc:sldMk cId="1747699448" sldId="317"/>
        </pc:sldMkLst>
      </pc:sldChg>
      <pc:sldChg chg="add">
        <pc:chgData name="Shah, Sagar K" userId="fa50c65f-8fcc-4135-a911-de09ff961ba6" providerId="ADAL" clId="{443E2545-46DA-4EFE-B7A2-8FD707312BC5}" dt="2019-12-11T01:58:31.845" v="17"/>
        <pc:sldMkLst>
          <pc:docMk/>
          <pc:sldMk cId="2734691667" sldId="318"/>
        </pc:sldMkLst>
      </pc:sldChg>
      <pc:sldChg chg="add">
        <pc:chgData name="Shah, Sagar K" userId="fa50c65f-8fcc-4135-a911-de09ff961ba6" providerId="ADAL" clId="{443E2545-46DA-4EFE-B7A2-8FD707312BC5}" dt="2019-12-11T01:58:31.845" v="17"/>
        <pc:sldMkLst>
          <pc:docMk/>
          <pc:sldMk cId="631457385" sldId="319"/>
        </pc:sldMkLst>
      </pc:sldChg>
      <pc:sldChg chg="add">
        <pc:chgData name="Shah, Sagar K" userId="fa50c65f-8fcc-4135-a911-de09ff961ba6" providerId="ADAL" clId="{443E2545-46DA-4EFE-B7A2-8FD707312BC5}" dt="2019-12-11T01:58:31.845" v="17"/>
        <pc:sldMkLst>
          <pc:docMk/>
          <pc:sldMk cId="3909465215" sldId="320"/>
        </pc:sldMkLst>
      </pc:sldChg>
      <pc:sldChg chg="add">
        <pc:chgData name="Shah, Sagar K" userId="fa50c65f-8fcc-4135-a911-de09ff961ba6" providerId="ADAL" clId="{443E2545-46DA-4EFE-B7A2-8FD707312BC5}" dt="2019-12-11T01:58:31.845" v="17"/>
        <pc:sldMkLst>
          <pc:docMk/>
          <pc:sldMk cId="3428878736" sldId="321"/>
        </pc:sldMkLst>
      </pc:sldChg>
      <pc:sldChg chg="delSp add">
        <pc:chgData name="Shah, Sagar K" userId="fa50c65f-8fcc-4135-a911-de09ff961ba6" providerId="ADAL" clId="{443E2545-46DA-4EFE-B7A2-8FD707312BC5}" dt="2019-12-11T03:50:00.841" v="65" actId="478"/>
        <pc:sldMkLst>
          <pc:docMk/>
          <pc:sldMk cId="1427235444" sldId="322"/>
        </pc:sldMkLst>
        <pc:spChg chg="del">
          <ac:chgData name="Shah, Sagar K" userId="fa50c65f-8fcc-4135-a911-de09ff961ba6" providerId="ADAL" clId="{443E2545-46DA-4EFE-B7A2-8FD707312BC5}" dt="2019-12-11T03:50:00.841" v="65" actId="478"/>
          <ac:spMkLst>
            <pc:docMk/>
            <pc:sldMk cId="1427235444" sldId="322"/>
            <ac:spMk id="2" creationId="{1DC456F2-BAF2-41FF-8466-E3B666A730F2}"/>
          </ac:spMkLst>
        </pc:spChg>
      </pc:sldChg>
      <pc:sldChg chg="add">
        <pc:chgData name="Shah, Sagar K" userId="fa50c65f-8fcc-4135-a911-de09ff961ba6" providerId="ADAL" clId="{443E2545-46DA-4EFE-B7A2-8FD707312BC5}" dt="2019-12-11T01:58:48.981" v="18"/>
        <pc:sldMkLst>
          <pc:docMk/>
          <pc:sldMk cId="3636690530" sldId="323"/>
        </pc:sldMkLst>
      </pc:sldChg>
      <pc:sldChg chg="add">
        <pc:chgData name="Shah, Sagar K" userId="fa50c65f-8fcc-4135-a911-de09ff961ba6" providerId="ADAL" clId="{443E2545-46DA-4EFE-B7A2-8FD707312BC5}" dt="2019-12-11T01:58:48.981" v="18"/>
        <pc:sldMkLst>
          <pc:docMk/>
          <pc:sldMk cId="2590657095" sldId="324"/>
        </pc:sldMkLst>
      </pc:sldChg>
      <pc:sldChg chg="add">
        <pc:chgData name="Shah, Sagar K" userId="fa50c65f-8fcc-4135-a911-de09ff961ba6" providerId="ADAL" clId="{443E2545-46DA-4EFE-B7A2-8FD707312BC5}" dt="2019-12-11T01:58:48.981" v="18"/>
        <pc:sldMkLst>
          <pc:docMk/>
          <pc:sldMk cId="3580848316" sldId="325"/>
        </pc:sldMkLst>
      </pc:sldChg>
      <pc:sldChg chg="add">
        <pc:chgData name="Shah, Sagar K" userId="fa50c65f-8fcc-4135-a911-de09ff961ba6" providerId="ADAL" clId="{443E2545-46DA-4EFE-B7A2-8FD707312BC5}" dt="2019-12-11T01:58:48.981" v="18"/>
        <pc:sldMkLst>
          <pc:docMk/>
          <pc:sldMk cId="3221977223" sldId="326"/>
        </pc:sldMkLst>
      </pc:sldChg>
      <pc:sldChg chg="add">
        <pc:chgData name="Shah, Sagar K" userId="fa50c65f-8fcc-4135-a911-de09ff961ba6" providerId="ADAL" clId="{443E2545-46DA-4EFE-B7A2-8FD707312BC5}" dt="2019-12-11T01:58:48.981" v="18"/>
        <pc:sldMkLst>
          <pc:docMk/>
          <pc:sldMk cId="3337493496" sldId="327"/>
        </pc:sldMkLst>
      </pc:sldChg>
      <pc:sldChg chg="add">
        <pc:chgData name="Shah, Sagar K" userId="fa50c65f-8fcc-4135-a911-de09ff961ba6" providerId="ADAL" clId="{443E2545-46DA-4EFE-B7A2-8FD707312BC5}" dt="2019-12-11T01:59:15.393" v="19"/>
        <pc:sldMkLst>
          <pc:docMk/>
          <pc:sldMk cId="3763603663" sldId="328"/>
        </pc:sldMkLst>
      </pc:sldChg>
      <pc:sldChg chg="add">
        <pc:chgData name="Shah, Sagar K" userId="fa50c65f-8fcc-4135-a911-de09ff961ba6" providerId="ADAL" clId="{443E2545-46DA-4EFE-B7A2-8FD707312BC5}" dt="2019-12-11T01:59:15.393" v="19"/>
        <pc:sldMkLst>
          <pc:docMk/>
          <pc:sldMk cId="274917305" sldId="329"/>
        </pc:sldMkLst>
      </pc:sldChg>
      <pc:sldChg chg="add">
        <pc:chgData name="Shah, Sagar K" userId="fa50c65f-8fcc-4135-a911-de09ff961ba6" providerId="ADAL" clId="{443E2545-46DA-4EFE-B7A2-8FD707312BC5}" dt="2019-12-11T01:59:15.393" v="19"/>
        <pc:sldMkLst>
          <pc:docMk/>
          <pc:sldMk cId="402930340" sldId="330"/>
        </pc:sldMkLst>
      </pc:sldChg>
      <pc:sldChg chg="add">
        <pc:chgData name="Shah, Sagar K" userId="fa50c65f-8fcc-4135-a911-de09ff961ba6" providerId="ADAL" clId="{443E2545-46DA-4EFE-B7A2-8FD707312BC5}" dt="2019-12-11T01:59:15.393" v="19"/>
        <pc:sldMkLst>
          <pc:docMk/>
          <pc:sldMk cId="996579832" sldId="331"/>
        </pc:sldMkLst>
      </pc:sldChg>
      <pc:sldChg chg="delSp modSp add">
        <pc:chgData name="Shah, Sagar K" userId="fa50c65f-8fcc-4135-a911-de09ff961ba6" providerId="ADAL" clId="{443E2545-46DA-4EFE-B7A2-8FD707312BC5}" dt="2019-12-11T02:56:34.543" v="59" actId="1076"/>
        <pc:sldMkLst>
          <pc:docMk/>
          <pc:sldMk cId="2550380957" sldId="332"/>
        </pc:sldMkLst>
        <pc:spChg chg="del">
          <ac:chgData name="Shah, Sagar K" userId="fa50c65f-8fcc-4135-a911-de09ff961ba6" providerId="ADAL" clId="{443E2545-46DA-4EFE-B7A2-8FD707312BC5}" dt="2019-12-11T02:56:28.210" v="57" actId="478"/>
          <ac:spMkLst>
            <pc:docMk/>
            <pc:sldMk cId="2550380957" sldId="332"/>
            <ac:spMk id="2" creationId="{8CCAC95E-3D38-4BD0-9DEB-6962351E52C9}"/>
          </ac:spMkLst>
        </pc:spChg>
        <pc:spChg chg="mod">
          <ac:chgData name="Shah, Sagar K" userId="fa50c65f-8fcc-4135-a911-de09ff961ba6" providerId="ADAL" clId="{443E2545-46DA-4EFE-B7A2-8FD707312BC5}" dt="2019-12-11T02:56:32.717" v="58" actId="1076"/>
          <ac:spMkLst>
            <pc:docMk/>
            <pc:sldMk cId="2550380957" sldId="332"/>
            <ac:spMk id="3" creationId="{93C606B8-8178-4BF7-8500-5A18BAA4BADE}"/>
          </ac:spMkLst>
        </pc:spChg>
        <pc:picChg chg="mod">
          <ac:chgData name="Shah, Sagar K" userId="fa50c65f-8fcc-4135-a911-de09ff961ba6" providerId="ADAL" clId="{443E2545-46DA-4EFE-B7A2-8FD707312BC5}" dt="2019-12-11T02:56:34.543" v="59" actId="1076"/>
          <ac:picMkLst>
            <pc:docMk/>
            <pc:sldMk cId="2550380957" sldId="332"/>
            <ac:picMk id="5" creationId="{4990B562-10A2-4695-8B62-2BBAF24CBD3E}"/>
          </ac:picMkLst>
        </pc:picChg>
      </pc:sldChg>
      <pc:sldChg chg="add">
        <pc:chgData name="Shah, Sagar K" userId="fa50c65f-8fcc-4135-a911-de09ff961ba6" providerId="ADAL" clId="{443E2545-46DA-4EFE-B7A2-8FD707312BC5}" dt="2019-12-11T02:00:09.400" v="20"/>
        <pc:sldMkLst>
          <pc:docMk/>
          <pc:sldMk cId="2113736410" sldId="333"/>
        </pc:sldMkLst>
      </pc:sldChg>
      <pc:sldChg chg="add">
        <pc:chgData name="Shah, Sagar K" userId="fa50c65f-8fcc-4135-a911-de09ff961ba6" providerId="ADAL" clId="{443E2545-46DA-4EFE-B7A2-8FD707312BC5}" dt="2019-12-11T02:00:09.400" v="20"/>
        <pc:sldMkLst>
          <pc:docMk/>
          <pc:sldMk cId="2352848528" sldId="334"/>
        </pc:sldMkLst>
      </pc:sldChg>
      <pc:sldChg chg="add">
        <pc:chgData name="Shah, Sagar K" userId="fa50c65f-8fcc-4135-a911-de09ff961ba6" providerId="ADAL" clId="{443E2545-46DA-4EFE-B7A2-8FD707312BC5}" dt="2019-12-11T02:00:09.400" v="20"/>
        <pc:sldMkLst>
          <pc:docMk/>
          <pc:sldMk cId="1294216262" sldId="335"/>
        </pc:sldMkLst>
      </pc:sldChg>
      <pc:sldChg chg="add">
        <pc:chgData name="Shah, Sagar K" userId="fa50c65f-8fcc-4135-a911-de09ff961ba6" providerId="ADAL" clId="{443E2545-46DA-4EFE-B7A2-8FD707312BC5}" dt="2019-12-11T02:00:09.400" v="20"/>
        <pc:sldMkLst>
          <pc:docMk/>
          <pc:sldMk cId="1010596836" sldId="336"/>
        </pc:sldMkLst>
      </pc:sldChg>
      <pc:sldChg chg="add">
        <pc:chgData name="Shah, Sagar K" userId="fa50c65f-8fcc-4135-a911-de09ff961ba6" providerId="ADAL" clId="{443E2545-46DA-4EFE-B7A2-8FD707312BC5}" dt="2019-12-11T02:00:09.400" v="20"/>
        <pc:sldMkLst>
          <pc:docMk/>
          <pc:sldMk cId="3631804818" sldId="337"/>
        </pc:sldMkLst>
      </pc:sldChg>
      <pc:sldChg chg="add">
        <pc:chgData name="Shah, Sagar K" userId="fa50c65f-8fcc-4135-a911-de09ff961ba6" providerId="ADAL" clId="{443E2545-46DA-4EFE-B7A2-8FD707312BC5}" dt="2019-12-11T02:00:27.453" v="21"/>
        <pc:sldMkLst>
          <pc:docMk/>
          <pc:sldMk cId="42234098" sldId="338"/>
        </pc:sldMkLst>
      </pc:sldChg>
      <pc:sldChg chg="add">
        <pc:chgData name="Shah, Sagar K" userId="fa50c65f-8fcc-4135-a911-de09ff961ba6" providerId="ADAL" clId="{443E2545-46DA-4EFE-B7A2-8FD707312BC5}" dt="2019-12-11T02:00:27.453" v="21"/>
        <pc:sldMkLst>
          <pc:docMk/>
          <pc:sldMk cId="187871869" sldId="339"/>
        </pc:sldMkLst>
      </pc:sldChg>
      <pc:sldChg chg="add">
        <pc:chgData name="Shah, Sagar K" userId="fa50c65f-8fcc-4135-a911-de09ff961ba6" providerId="ADAL" clId="{443E2545-46DA-4EFE-B7A2-8FD707312BC5}" dt="2019-12-11T02:00:27.453" v="21"/>
        <pc:sldMkLst>
          <pc:docMk/>
          <pc:sldMk cId="565352880" sldId="340"/>
        </pc:sldMkLst>
      </pc:sldChg>
      <pc:sldChg chg="add">
        <pc:chgData name="Shah, Sagar K" userId="fa50c65f-8fcc-4135-a911-de09ff961ba6" providerId="ADAL" clId="{443E2545-46DA-4EFE-B7A2-8FD707312BC5}" dt="2019-12-11T02:00:27.453" v="21"/>
        <pc:sldMkLst>
          <pc:docMk/>
          <pc:sldMk cId="1156652085" sldId="341"/>
        </pc:sldMkLst>
      </pc:sldChg>
      <pc:sldChg chg="add">
        <pc:chgData name="Shah, Sagar K" userId="fa50c65f-8fcc-4135-a911-de09ff961ba6" providerId="ADAL" clId="{443E2545-46DA-4EFE-B7A2-8FD707312BC5}" dt="2019-12-11T02:00:27.453" v="21"/>
        <pc:sldMkLst>
          <pc:docMk/>
          <pc:sldMk cId="479225456" sldId="342"/>
        </pc:sldMkLst>
      </pc:sldChg>
      <pc:sldChg chg="add del">
        <pc:chgData name="Shah, Sagar K" userId="fa50c65f-8fcc-4135-a911-de09ff961ba6" providerId="ADAL" clId="{443E2545-46DA-4EFE-B7A2-8FD707312BC5}" dt="2019-12-11T02:00:59.634" v="23"/>
        <pc:sldMkLst>
          <pc:docMk/>
          <pc:sldMk cId="591846558" sldId="343"/>
        </pc:sldMkLst>
      </pc:sldChg>
      <pc:sldChg chg="add">
        <pc:chgData name="Shah, Sagar K" userId="fa50c65f-8fcc-4135-a911-de09ff961ba6" providerId="ADAL" clId="{443E2545-46DA-4EFE-B7A2-8FD707312BC5}" dt="2019-12-11T02:01:12.086" v="24"/>
        <pc:sldMkLst>
          <pc:docMk/>
          <pc:sldMk cId="1702826447" sldId="343"/>
        </pc:sldMkLst>
      </pc:sldChg>
      <pc:sldChg chg="add del">
        <pc:chgData name="Shah, Sagar K" userId="fa50c65f-8fcc-4135-a911-de09ff961ba6" providerId="ADAL" clId="{443E2545-46DA-4EFE-B7A2-8FD707312BC5}" dt="2019-12-11T02:00:59.634" v="23"/>
        <pc:sldMkLst>
          <pc:docMk/>
          <pc:sldMk cId="90734277" sldId="344"/>
        </pc:sldMkLst>
      </pc:sldChg>
      <pc:sldChg chg="add">
        <pc:chgData name="Shah, Sagar K" userId="fa50c65f-8fcc-4135-a911-de09ff961ba6" providerId="ADAL" clId="{443E2545-46DA-4EFE-B7A2-8FD707312BC5}" dt="2019-12-11T02:01:12.086" v="24"/>
        <pc:sldMkLst>
          <pc:docMk/>
          <pc:sldMk cId="2465226867" sldId="344"/>
        </pc:sldMkLst>
      </pc:sldChg>
      <pc:sldChg chg="add">
        <pc:chgData name="Shah, Sagar K" userId="fa50c65f-8fcc-4135-a911-de09ff961ba6" providerId="ADAL" clId="{443E2545-46DA-4EFE-B7A2-8FD707312BC5}" dt="2019-12-11T02:01:12.086" v="24"/>
        <pc:sldMkLst>
          <pc:docMk/>
          <pc:sldMk cId="243194605" sldId="345"/>
        </pc:sldMkLst>
      </pc:sldChg>
      <pc:sldChg chg="add del">
        <pc:chgData name="Shah, Sagar K" userId="fa50c65f-8fcc-4135-a911-de09ff961ba6" providerId="ADAL" clId="{443E2545-46DA-4EFE-B7A2-8FD707312BC5}" dt="2019-12-11T02:00:59.634" v="23"/>
        <pc:sldMkLst>
          <pc:docMk/>
          <pc:sldMk cId="3311814611" sldId="345"/>
        </pc:sldMkLst>
      </pc:sldChg>
      <pc:sldChg chg="add">
        <pc:chgData name="Shah, Sagar K" userId="fa50c65f-8fcc-4135-a911-de09ff961ba6" providerId="ADAL" clId="{443E2545-46DA-4EFE-B7A2-8FD707312BC5}" dt="2019-12-11T02:01:12.086" v="24"/>
        <pc:sldMkLst>
          <pc:docMk/>
          <pc:sldMk cId="140795317" sldId="346"/>
        </pc:sldMkLst>
      </pc:sldChg>
      <pc:sldChg chg="add del">
        <pc:chgData name="Shah, Sagar K" userId="fa50c65f-8fcc-4135-a911-de09ff961ba6" providerId="ADAL" clId="{443E2545-46DA-4EFE-B7A2-8FD707312BC5}" dt="2019-12-11T02:00:59.634" v="23"/>
        <pc:sldMkLst>
          <pc:docMk/>
          <pc:sldMk cId="759640762" sldId="346"/>
        </pc:sldMkLst>
      </pc:sldChg>
      <pc:sldChg chg="add del">
        <pc:chgData name="Shah, Sagar K" userId="fa50c65f-8fcc-4135-a911-de09ff961ba6" providerId="ADAL" clId="{443E2545-46DA-4EFE-B7A2-8FD707312BC5}" dt="2019-12-11T02:00:59.634" v="23"/>
        <pc:sldMkLst>
          <pc:docMk/>
          <pc:sldMk cId="161950235" sldId="347"/>
        </pc:sldMkLst>
      </pc:sldChg>
      <pc:sldChg chg="add">
        <pc:chgData name="Shah, Sagar K" userId="fa50c65f-8fcc-4135-a911-de09ff961ba6" providerId="ADAL" clId="{443E2545-46DA-4EFE-B7A2-8FD707312BC5}" dt="2019-12-11T02:01:12.086" v="24"/>
        <pc:sldMkLst>
          <pc:docMk/>
          <pc:sldMk cId="915413681" sldId="347"/>
        </pc:sldMkLst>
      </pc:sldChg>
      <pc:sldChg chg="add">
        <pc:chgData name="Shah, Sagar K" userId="fa50c65f-8fcc-4135-a911-de09ff961ba6" providerId="ADAL" clId="{443E2545-46DA-4EFE-B7A2-8FD707312BC5}" dt="2019-12-11T02:01:41.111" v="25"/>
        <pc:sldMkLst>
          <pc:docMk/>
          <pc:sldMk cId="742764243" sldId="348"/>
        </pc:sldMkLst>
      </pc:sldChg>
      <pc:sldChg chg="add">
        <pc:chgData name="Shah, Sagar K" userId="fa50c65f-8fcc-4135-a911-de09ff961ba6" providerId="ADAL" clId="{443E2545-46DA-4EFE-B7A2-8FD707312BC5}" dt="2019-12-11T02:01:41.111" v="25"/>
        <pc:sldMkLst>
          <pc:docMk/>
          <pc:sldMk cId="1220166465" sldId="349"/>
        </pc:sldMkLst>
      </pc:sldChg>
      <pc:sldChg chg="add">
        <pc:chgData name="Shah, Sagar K" userId="fa50c65f-8fcc-4135-a911-de09ff961ba6" providerId="ADAL" clId="{443E2545-46DA-4EFE-B7A2-8FD707312BC5}" dt="2019-12-11T02:01:41.111" v="25"/>
        <pc:sldMkLst>
          <pc:docMk/>
          <pc:sldMk cId="4143115737" sldId="350"/>
        </pc:sldMkLst>
      </pc:sldChg>
      <pc:sldChg chg="add">
        <pc:chgData name="Shah, Sagar K" userId="fa50c65f-8fcc-4135-a911-de09ff961ba6" providerId="ADAL" clId="{443E2545-46DA-4EFE-B7A2-8FD707312BC5}" dt="2019-12-11T02:01:41.111" v="25"/>
        <pc:sldMkLst>
          <pc:docMk/>
          <pc:sldMk cId="2233600152" sldId="351"/>
        </pc:sldMkLst>
      </pc:sldChg>
      <pc:sldChg chg="add">
        <pc:chgData name="Shah, Sagar K" userId="fa50c65f-8fcc-4135-a911-de09ff961ba6" providerId="ADAL" clId="{443E2545-46DA-4EFE-B7A2-8FD707312BC5}" dt="2019-12-11T02:01:41.111" v="25"/>
        <pc:sldMkLst>
          <pc:docMk/>
          <pc:sldMk cId="2614664850" sldId="352"/>
        </pc:sldMkLst>
      </pc:sldChg>
      <pc:sldChg chg="add">
        <pc:chgData name="Shah, Sagar K" userId="fa50c65f-8fcc-4135-a911-de09ff961ba6" providerId="ADAL" clId="{443E2545-46DA-4EFE-B7A2-8FD707312BC5}" dt="2019-12-11T02:02:15.092" v="26"/>
        <pc:sldMkLst>
          <pc:docMk/>
          <pc:sldMk cId="2877679304" sldId="353"/>
        </pc:sldMkLst>
      </pc:sldChg>
      <pc:sldChg chg="add">
        <pc:chgData name="Shah, Sagar K" userId="fa50c65f-8fcc-4135-a911-de09ff961ba6" providerId="ADAL" clId="{443E2545-46DA-4EFE-B7A2-8FD707312BC5}" dt="2019-12-11T02:02:15.092" v="26"/>
        <pc:sldMkLst>
          <pc:docMk/>
          <pc:sldMk cId="891607001" sldId="354"/>
        </pc:sldMkLst>
      </pc:sldChg>
      <pc:sldChg chg="add">
        <pc:chgData name="Shah, Sagar K" userId="fa50c65f-8fcc-4135-a911-de09ff961ba6" providerId="ADAL" clId="{443E2545-46DA-4EFE-B7A2-8FD707312BC5}" dt="2019-12-11T02:02:15.092" v="26"/>
        <pc:sldMkLst>
          <pc:docMk/>
          <pc:sldMk cId="3691194358" sldId="355"/>
        </pc:sldMkLst>
      </pc:sldChg>
      <pc:sldChg chg="add">
        <pc:chgData name="Shah, Sagar K" userId="fa50c65f-8fcc-4135-a911-de09ff961ba6" providerId="ADAL" clId="{443E2545-46DA-4EFE-B7A2-8FD707312BC5}" dt="2019-12-11T02:02:15.092" v="26"/>
        <pc:sldMkLst>
          <pc:docMk/>
          <pc:sldMk cId="492092844" sldId="356"/>
        </pc:sldMkLst>
      </pc:sldChg>
      <pc:sldChg chg="modSp add">
        <pc:chgData name="Shah, Sagar K" userId="fa50c65f-8fcc-4135-a911-de09ff961ba6" providerId="ADAL" clId="{443E2545-46DA-4EFE-B7A2-8FD707312BC5}" dt="2019-12-11T03:47:16.384" v="64" actId="1076"/>
        <pc:sldMkLst>
          <pc:docMk/>
          <pc:sldMk cId="1360524067" sldId="357"/>
        </pc:sldMkLst>
        <pc:picChg chg="mod">
          <ac:chgData name="Shah, Sagar K" userId="fa50c65f-8fcc-4135-a911-de09ff961ba6" providerId="ADAL" clId="{443E2545-46DA-4EFE-B7A2-8FD707312BC5}" dt="2019-12-11T03:47:16.384" v="64" actId="1076"/>
          <ac:picMkLst>
            <pc:docMk/>
            <pc:sldMk cId="1360524067" sldId="357"/>
            <ac:picMk id="5" creationId="{E3666082-971C-4386-BFF2-6088BA3592C6}"/>
          </ac:picMkLst>
        </pc:picChg>
      </pc:sldChg>
      <pc:sldChg chg="add del">
        <pc:chgData name="Shah, Sagar K" userId="fa50c65f-8fcc-4135-a911-de09ff961ba6" providerId="ADAL" clId="{443E2545-46DA-4EFE-B7A2-8FD707312BC5}" dt="2019-12-11T02:02:48.034" v="40" actId="2696"/>
        <pc:sldMkLst>
          <pc:docMk/>
          <pc:sldMk cId="324313269" sldId="358"/>
        </pc:sldMkLst>
      </pc:sldChg>
      <pc:sldChg chg="add del">
        <pc:chgData name="Shah, Sagar K" userId="fa50c65f-8fcc-4135-a911-de09ff961ba6" providerId="ADAL" clId="{443E2545-46DA-4EFE-B7A2-8FD707312BC5}" dt="2019-12-11T02:02:59.086" v="42"/>
        <pc:sldMkLst>
          <pc:docMk/>
          <pc:sldMk cId="3048186539" sldId="358"/>
        </pc:sldMkLst>
      </pc:sldChg>
      <pc:sldChg chg="add">
        <pc:chgData name="Shah, Sagar K" userId="fa50c65f-8fcc-4135-a911-de09ff961ba6" providerId="ADAL" clId="{443E2545-46DA-4EFE-B7A2-8FD707312BC5}" dt="2019-12-11T02:03:00.309" v="43"/>
        <pc:sldMkLst>
          <pc:docMk/>
          <pc:sldMk cId="3983955995" sldId="358"/>
        </pc:sldMkLst>
      </pc:sldChg>
      <pc:sldChg chg="add del">
        <pc:chgData name="Shah, Sagar K" userId="fa50c65f-8fcc-4135-a911-de09ff961ba6" providerId="ADAL" clId="{443E2545-46DA-4EFE-B7A2-8FD707312BC5}" dt="2019-12-11T02:02:48.031" v="39" actId="2696"/>
        <pc:sldMkLst>
          <pc:docMk/>
          <pc:sldMk cId="1707365925" sldId="359"/>
        </pc:sldMkLst>
      </pc:sldChg>
      <pc:sldChg chg="add">
        <pc:chgData name="Shah, Sagar K" userId="fa50c65f-8fcc-4135-a911-de09ff961ba6" providerId="ADAL" clId="{443E2545-46DA-4EFE-B7A2-8FD707312BC5}" dt="2019-12-11T02:03:00.309" v="43"/>
        <pc:sldMkLst>
          <pc:docMk/>
          <pc:sldMk cId="3340607458" sldId="359"/>
        </pc:sldMkLst>
      </pc:sldChg>
      <pc:sldChg chg="add del">
        <pc:chgData name="Shah, Sagar K" userId="fa50c65f-8fcc-4135-a911-de09ff961ba6" providerId="ADAL" clId="{443E2545-46DA-4EFE-B7A2-8FD707312BC5}" dt="2019-12-11T02:02:59.086" v="42"/>
        <pc:sldMkLst>
          <pc:docMk/>
          <pc:sldMk cId="3753000652" sldId="359"/>
        </pc:sldMkLst>
      </pc:sldChg>
      <pc:sldChg chg="add del">
        <pc:chgData name="Shah, Sagar K" userId="fa50c65f-8fcc-4135-a911-de09ff961ba6" providerId="ADAL" clId="{443E2545-46DA-4EFE-B7A2-8FD707312BC5}" dt="2019-12-11T02:02:48.026" v="38" actId="2696"/>
        <pc:sldMkLst>
          <pc:docMk/>
          <pc:sldMk cId="253282593" sldId="360"/>
        </pc:sldMkLst>
      </pc:sldChg>
      <pc:sldChg chg="add">
        <pc:chgData name="Shah, Sagar K" userId="fa50c65f-8fcc-4135-a911-de09ff961ba6" providerId="ADAL" clId="{443E2545-46DA-4EFE-B7A2-8FD707312BC5}" dt="2019-12-11T02:03:00.309" v="43"/>
        <pc:sldMkLst>
          <pc:docMk/>
          <pc:sldMk cId="491489836" sldId="360"/>
        </pc:sldMkLst>
      </pc:sldChg>
      <pc:sldChg chg="add del">
        <pc:chgData name="Shah, Sagar K" userId="fa50c65f-8fcc-4135-a911-de09ff961ba6" providerId="ADAL" clId="{443E2545-46DA-4EFE-B7A2-8FD707312BC5}" dt="2019-12-11T02:02:59.086" v="42"/>
        <pc:sldMkLst>
          <pc:docMk/>
          <pc:sldMk cId="2580070816" sldId="360"/>
        </pc:sldMkLst>
      </pc:sldChg>
      <pc:sldChg chg="add del">
        <pc:chgData name="Shah, Sagar K" userId="fa50c65f-8fcc-4135-a911-de09ff961ba6" providerId="ADAL" clId="{443E2545-46DA-4EFE-B7A2-8FD707312BC5}" dt="2019-12-11T02:02:59.086" v="42"/>
        <pc:sldMkLst>
          <pc:docMk/>
          <pc:sldMk cId="31807046" sldId="361"/>
        </pc:sldMkLst>
      </pc:sldChg>
      <pc:sldChg chg="add del">
        <pc:chgData name="Shah, Sagar K" userId="fa50c65f-8fcc-4135-a911-de09ff961ba6" providerId="ADAL" clId="{443E2545-46DA-4EFE-B7A2-8FD707312BC5}" dt="2019-12-11T02:02:48.021" v="37" actId="2696"/>
        <pc:sldMkLst>
          <pc:docMk/>
          <pc:sldMk cId="2550530318" sldId="361"/>
        </pc:sldMkLst>
      </pc:sldChg>
      <pc:sldChg chg="add">
        <pc:chgData name="Shah, Sagar K" userId="fa50c65f-8fcc-4135-a911-de09ff961ba6" providerId="ADAL" clId="{443E2545-46DA-4EFE-B7A2-8FD707312BC5}" dt="2019-12-11T02:03:00.309" v="43"/>
        <pc:sldMkLst>
          <pc:docMk/>
          <pc:sldMk cId="3626527831" sldId="361"/>
        </pc:sldMkLst>
      </pc:sldChg>
      <pc:sldChg chg="add del">
        <pc:chgData name="Shah, Sagar K" userId="fa50c65f-8fcc-4135-a911-de09ff961ba6" providerId="ADAL" clId="{443E2545-46DA-4EFE-B7A2-8FD707312BC5}" dt="2019-12-11T02:02:59.086" v="42"/>
        <pc:sldMkLst>
          <pc:docMk/>
          <pc:sldMk cId="1225344378" sldId="362"/>
        </pc:sldMkLst>
      </pc:sldChg>
      <pc:sldChg chg="add">
        <pc:chgData name="Shah, Sagar K" userId="fa50c65f-8fcc-4135-a911-de09ff961ba6" providerId="ADAL" clId="{443E2545-46DA-4EFE-B7A2-8FD707312BC5}" dt="2019-12-11T02:03:00.309" v="43"/>
        <pc:sldMkLst>
          <pc:docMk/>
          <pc:sldMk cId="1492710973" sldId="362"/>
        </pc:sldMkLst>
      </pc:sldChg>
      <pc:sldChg chg="add del">
        <pc:chgData name="Shah, Sagar K" userId="fa50c65f-8fcc-4135-a911-de09ff961ba6" providerId="ADAL" clId="{443E2545-46DA-4EFE-B7A2-8FD707312BC5}" dt="2019-12-11T02:02:48.016" v="36" actId="2696"/>
        <pc:sldMkLst>
          <pc:docMk/>
          <pc:sldMk cId="4204956946" sldId="362"/>
        </pc:sldMkLst>
      </pc:sldChg>
      <pc:sldChg chg="add">
        <pc:chgData name="Shah, Sagar K" userId="fa50c65f-8fcc-4135-a911-de09ff961ba6" providerId="ADAL" clId="{443E2545-46DA-4EFE-B7A2-8FD707312BC5}" dt="2019-12-11T02:03:25.495" v="44"/>
        <pc:sldMkLst>
          <pc:docMk/>
          <pc:sldMk cId="3520987546" sldId="363"/>
        </pc:sldMkLst>
      </pc:sldChg>
      <pc:sldChg chg="add">
        <pc:chgData name="Shah, Sagar K" userId="fa50c65f-8fcc-4135-a911-de09ff961ba6" providerId="ADAL" clId="{443E2545-46DA-4EFE-B7A2-8FD707312BC5}" dt="2019-12-11T02:03:25.495" v="44"/>
        <pc:sldMkLst>
          <pc:docMk/>
          <pc:sldMk cId="2354339793" sldId="364"/>
        </pc:sldMkLst>
      </pc:sldChg>
      <pc:sldChg chg="add">
        <pc:chgData name="Shah, Sagar K" userId="fa50c65f-8fcc-4135-a911-de09ff961ba6" providerId="ADAL" clId="{443E2545-46DA-4EFE-B7A2-8FD707312BC5}" dt="2019-12-11T02:03:25.495" v="44"/>
        <pc:sldMkLst>
          <pc:docMk/>
          <pc:sldMk cId="4256445310" sldId="365"/>
        </pc:sldMkLst>
      </pc:sldChg>
      <pc:sldChg chg="add">
        <pc:chgData name="Shah, Sagar K" userId="fa50c65f-8fcc-4135-a911-de09ff961ba6" providerId="ADAL" clId="{443E2545-46DA-4EFE-B7A2-8FD707312BC5}" dt="2019-12-11T02:03:25.495" v="44"/>
        <pc:sldMkLst>
          <pc:docMk/>
          <pc:sldMk cId="1803721453" sldId="366"/>
        </pc:sldMkLst>
      </pc:sldChg>
      <pc:sldChg chg="delSp modSp add">
        <pc:chgData name="Shah, Sagar K" userId="fa50c65f-8fcc-4135-a911-de09ff961ba6" providerId="ADAL" clId="{443E2545-46DA-4EFE-B7A2-8FD707312BC5}" dt="2019-12-11T03:47:03.611" v="62" actId="1076"/>
        <pc:sldMkLst>
          <pc:docMk/>
          <pc:sldMk cId="1665578312" sldId="367"/>
        </pc:sldMkLst>
        <pc:spChg chg="del">
          <ac:chgData name="Shah, Sagar K" userId="fa50c65f-8fcc-4135-a911-de09ff961ba6" providerId="ADAL" clId="{443E2545-46DA-4EFE-B7A2-8FD707312BC5}" dt="2019-12-11T03:46:59.013" v="60" actId="478"/>
          <ac:spMkLst>
            <pc:docMk/>
            <pc:sldMk cId="1665578312" sldId="367"/>
            <ac:spMk id="2" creationId="{1DC456F2-BAF2-41FF-8466-E3B666A730F2}"/>
          </ac:spMkLst>
        </pc:spChg>
        <pc:spChg chg="mod">
          <ac:chgData name="Shah, Sagar K" userId="fa50c65f-8fcc-4135-a911-de09ff961ba6" providerId="ADAL" clId="{443E2545-46DA-4EFE-B7A2-8FD707312BC5}" dt="2019-12-11T03:47:02.045" v="61" actId="1076"/>
          <ac:spMkLst>
            <pc:docMk/>
            <pc:sldMk cId="1665578312" sldId="367"/>
            <ac:spMk id="3" creationId="{B36978B6-B347-4710-9025-2B647DA98BEB}"/>
          </ac:spMkLst>
        </pc:spChg>
        <pc:picChg chg="mod">
          <ac:chgData name="Shah, Sagar K" userId="fa50c65f-8fcc-4135-a911-de09ff961ba6" providerId="ADAL" clId="{443E2545-46DA-4EFE-B7A2-8FD707312BC5}" dt="2019-12-11T03:47:03.611" v="62" actId="1076"/>
          <ac:picMkLst>
            <pc:docMk/>
            <pc:sldMk cId="1665578312" sldId="367"/>
            <ac:picMk id="5" creationId="{885C6E2E-1AB8-4B17-A304-BAF3C4258A39}"/>
          </ac:picMkLst>
        </pc:picChg>
      </pc:sldChg>
      <pc:sldChg chg="add">
        <pc:chgData name="Shah, Sagar K" userId="fa50c65f-8fcc-4135-a911-de09ff961ba6" providerId="ADAL" clId="{443E2545-46DA-4EFE-B7A2-8FD707312BC5}" dt="2019-12-11T02:24:15.668" v="45"/>
        <pc:sldMkLst>
          <pc:docMk/>
          <pc:sldMk cId="1078247121" sldId="368"/>
        </pc:sldMkLst>
      </pc:sldChg>
      <pc:sldChg chg="add">
        <pc:chgData name="Shah, Sagar K" userId="fa50c65f-8fcc-4135-a911-de09ff961ba6" providerId="ADAL" clId="{443E2545-46DA-4EFE-B7A2-8FD707312BC5}" dt="2019-12-11T02:24:15.668" v="45"/>
        <pc:sldMkLst>
          <pc:docMk/>
          <pc:sldMk cId="3940083729" sldId="369"/>
        </pc:sldMkLst>
      </pc:sldChg>
      <pc:sldChg chg="add">
        <pc:chgData name="Shah, Sagar K" userId="fa50c65f-8fcc-4135-a911-de09ff961ba6" providerId="ADAL" clId="{443E2545-46DA-4EFE-B7A2-8FD707312BC5}" dt="2019-12-11T02:24:15.668" v="45"/>
        <pc:sldMkLst>
          <pc:docMk/>
          <pc:sldMk cId="3708853697" sldId="370"/>
        </pc:sldMkLst>
      </pc:sldChg>
      <pc:sldChg chg="add">
        <pc:chgData name="Shah, Sagar K" userId="fa50c65f-8fcc-4135-a911-de09ff961ba6" providerId="ADAL" clId="{443E2545-46DA-4EFE-B7A2-8FD707312BC5}" dt="2019-12-11T02:24:15.668" v="45"/>
        <pc:sldMkLst>
          <pc:docMk/>
          <pc:sldMk cId="851968166" sldId="371"/>
        </pc:sldMkLst>
      </pc:sldChg>
      <pc:sldChg chg="add">
        <pc:chgData name="Shah, Sagar K" userId="fa50c65f-8fcc-4135-a911-de09ff961ba6" providerId="ADAL" clId="{443E2545-46DA-4EFE-B7A2-8FD707312BC5}" dt="2019-12-11T02:35:40.185" v="53"/>
        <pc:sldMkLst>
          <pc:docMk/>
          <pc:sldMk cId="1156337555" sldId="372"/>
        </pc:sldMkLst>
      </pc:sldChg>
      <pc:sldChg chg="add">
        <pc:chgData name="Shah, Sagar K" userId="fa50c65f-8fcc-4135-a911-de09ff961ba6" providerId="ADAL" clId="{443E2545-46DA-4EFE-B7A2-8FD707312BC5}" dt="2019-12-11T02:35:40.185" v="53"/>
        <pc:sldMkLst>
          <pc:docMk/>
          <pc:sldMk cId="1797267265" sldId="373"/>
        </pc:sldMkLst>
      </pc:sldChg>
      <pc:sldChg chg="add">
        <pc:chgData name="Shah, Sagar K" userId="fa50c65f-8fcc-4135-a911-de09ff961ba6" providerId="ADAL" clId="{443E2545-46DA-4EFE-B7A2-8FD707312BC5}" dt="2019-12-11T02:35:40.185" v="53"/>
        <pc:sldMkLst>
          <pc:docMk/>
          <pc:sldMk cId="900599640" sldId="374"/>
        </pc:sldMkLst>
      </pc:sldChg>
      <pc:sldChg chg="add">
        <pc:chgData name="Shah, Sagar K" userId="fa50c65f-8fcc-4135-a911-de09ff961ba6" providerId="ADAL" clId="{443E2545-46DA-4EFE-B7A2-8FD707312BC5}" dt="2019-12-11T02:35:40.185" v="53"/>
        <pc:sldMkLst>
          <pc:docMk/>
          <pc:sldMk cId="207362341" sldId="375"/>
        </pc:sldMkLst>
      </pc:sldChg>
      <pc:sldChg chg="add">
        <pc:chgData name="Shah, Sagar K" userId="fa50c65f-8fcc-4135-a911-de09ff961ba6" providerId="ADAL" clId="{443E2545-46DA-4EFE-B7A2-8FD707312BC5}" dt="2019-12-11T02:35:40.185" v="53"/>
        <pc:sldMkLst>
          <pc:docMk/>
          <pc:sldMk cId="1377347931" sldId="376"/>
        </pc:sldMkLst>
      </pc:sldChg>
      <pc:sldChg chg="add del">
        <pc:chgData name="Shah, Sagar K" userId="fa50c65f-8fcc-4135-a911-de09ff961ba6" providerId="ADAL" clId="{443E2545-46DA-4EFE-B7A2-8FD707312BC5}" dt="2019-12-11T02:41:06.833" v="55"/>
        <pc:sldMkLst>
          <pc:docMk/>
          <pc:sldMk cId="344269441" sldId="377"/>
        </pc:sldMkLst>
      </pc:sldChg>
      <pc:sldChg chg="add">
        <pc:chgData name="Shah, Sagar K" userId="fa50c65f-8fcc-4135-a911-de09ff961ba6" providerId="ADAL" clId="{443E2545-46DA-4EFE-B7A2-8FD707312BC5}" dt="2019-12-11T02:41:14.107" v="56"/>
        <pc:sldMkLst>
          <pc:docMk/>
          <pc:sldMk cId="667784437" sldId="377"/>
        </pc:sldMkLst>
      </pc:sldChg>
      <pc:sldChg chg="add">
        <pc:chgData name="Shah, Sagar K" userId="fa50c65f-8fcc-4135-a911-de09ff961ba6" providerId="ADAL" clId="{443E2545-46DA-4EFE-B7A2-8FD707312BC5}" dt="2019-12-11T02:41:14.107" v="56"/>
        <pc:sldMkLst>
          <pc:docMk/>
          <pc:sldMk cId="405273921" sldId="378"/>
        </pc:sldMkLst>
      </pc:sldChg>
      <pc:sldChg chg="add del">
        <pc:chgData name="Shah, Sagar K" userId="fa50c65f-8fcc-4135-a911-de09ff961ba6" providerId="ADAL" clId="{443E2545-46DA-4EFE-B7A2-8FD707312BC5}" dt="2019-12-11T02:41:06.833" v="55"/>
        <pc:sldMkLst>
          <pc:docMk/>
          <pc:sldMk cId="773822770" sldId="378"/>
        </pc:sldMkLst>
      </pc:sldChg>
      <pc:sldChg chg="add del">
        <pc:chgData name="Shah, Sagar K" userId="fa50c65f-8fcc-4135-a911-de09ff961ba6" providerId="ADAL" clId="{443E2545-46DA-4EFE-B7A2-8FD707312BC5}" dt="2019-12-11T02:41:06.833" v="55"/>
        <pc:sldMkLst>
          <pc:docMk/>
          <pc:sldMk cId="229642400" sldId="379"/>
        </pc:sldMkLst>
      </pc:sldChg>
      <pc:sldChg chg="add">
        <pc:chgData name="Shah, Sagar K" userId="fa50c65f-8fcc-4135-a911-de09ff961ba6" providerId="ADAL" clId="{443E2545-46DA-4EFE-B7A2-8FD707312BC5}" dt="2019-12-11T02:41:14.107" v="56"/>
        <pc:sldMkLst>
          <pc:docMk/>
          <pc:sldMk cId="2413068245" sldId="379"/>
        </pc:sldMkLst>
      </pc:sldChg>
      <pc:sldChg chg="add del">
        <pc:chgData name="Shah, Sagar K" userId="fa50c65f-8fcc-4135-a911-de09ff961ba6" providerId="ADAL" clId="{443E2545-46DA-4EFE-B7A2-8FD707312BC5}" dt="2019-12-11T02:41:06.833" v="55"/>
        <pc:sldMkLst>
          <pc:docMk/>
          <pc:sldMk cId="415297126" sldId="380"/>
        </pc:sldMkLst>
      </pc:sldChg>
      <pc:sldChg chg="add">
        <pc:chgData name="Shah, Sagar K" userId="fa50c65f-8fcc-4135-a911-de09ff961ba6" providerId="ADAL" clId="{443E2545-46DA-4EFE-B7A2-8FD707312BC5}" dt="2019-12-11T02:41:14.107" v="56"/>
        <pc:sldMkLst>
          <pc:docMk/>
          <pc:sldMk cId="502534832" sldId="380"/>
        </pc:sldMkLst>
      </pc:sldChg>
      <pc:sldChg chg="add">
        <pc:chgData name="Shah, Sagar K" userId="fa50c65f-8fcc-4135-a911-de09ff961ba6" providerId="ADAL" clId="{443E2545-46DA-4EFE-B7A2-8FD707312BC5}" dt="2019-12-11T02:41:14.107" v="56"/>
        <pc:sldMkLst>
          <pc:docMk/>
          <pc:sldMk cId="798592085" sldId="381"/>
        </pc:sldMkLst>
      </pc:sldChg>
      <pc:sldChg chg="add del">
        <pc:chgData name="Shah, Sagar K" userId="fa50c65f-8fcc-4135-a911-de09ff961ba6" providerId="ADAL" clId="{443E2545-46DA-4EFE-B7A2-8FD707312BC5}" dt="2019-12-11T02:41:06.833" v="55"/>
        <pc:sldMkLst>
          <pc:docMk/>
          <pc:sldMk cId="4175913844" sldId="381"/>
        </pc:sldMkLst>
      </pc:sldChg>
      <pc:sldChg chg="addSp delSp modSp add">
        <pc:chgData name="Shah, Sagar K" userId="fa50c65f-8fcc-4135-a911-de09ff961ba6" providerId="ADAL" clId="{443E2545-46DA-4EFE-B7A2-8FD707312BC5}" dt="2019-12-11T03:57:26.930" v="104" actId="14100"/>
        <pc:sldMkLst>
          <pc:docMk/>
          <pc:sldMk cId="3408668909" sldId="382"/>
        </pc:sldMkLst>
        <pc:spChg chg="mod">
          <ac:chgData name="Shah, Sagar K" userId="fa50c65f-8fcc-4135-a911-de09ff961ba6" providerId="ADAL" clId="{443E2545-46DA-4EFE-B7A2-8FD707312BC5}" dt="2019-12-11T03:57:17.602" v="99" actId="20577"/>
          <ac:spMkLst>
            <pc:docMk/>
            <pc:sldMk cId="3408668909" sldId="382"/>
            <ac:spMk id="2" creationId="{3D834302-8394-4CAF-9037-6A775801A0EA}"/>
          </ac:spMkLst>
        </pc:spChg>
        <pc:spChg chg="del">
          <ac:chgData name="Shah, Sagar K" userId="fa50c65f-8fcc-4135-a911-de09ff961ba6" providerId="ADAL" clId="{443E2545-46DA-4EFE-B7A2-8FD707312BC5}" dt="2019-12-11T03:57:19.283" v="100"/>
          <ac:spMkLst>
            <pc:docMk/>
            <pc:sldMk cId="3408668909" sldId="382"/>
            <ac:spMk id="3" creationId="{6DAF90A6-164F-4353-AAEE-5ACA958A0856}"/>
          </ac:spMkLst>
        </pc:spChg>
        <pc:picChg chg="add mod">
          <ac:chgData name="Shah, Sagar K" userId="fa50c65f-8fcc-4135-a911-de09ff961ba6" providerId="ADAL" clId="{443E2545-46DA-4EFE-B7A2-8FD707312BC5}" dt="2019-12-11T03:57:26.930" v="104" actId="14100"/>
          <ac:picMkLst>
            <pc:docMk/>
            <pc:sldMk cId="3408668909" sldId="382"/>
            <ac:picMk id="5" creationId="{7C29DE23-8E63-45AD-87E0-D72EA169AE2D}"/>
          </ac:picMkLst>
        </pc:picChg>
      </pc:sldChg>
      <pc:sldChg chg="add del">
        <pc:chgData name="Shah, Sagar K" userId="fa50c65f-8fcc-4135-a911-de09ff961ba6" providerId="ADAL" clId="{443E2545-46DA-4EFE-B7A2-8FD707312BC5}" dt="2019-12-11T04:22:30.684" v="106"/>
        <pc:sldMkLst>
          <pc:docMk/>
          <pc:sldMk cId="704306560" sldId="383"/>
        </pc:sldMkLst>
      </pc:sldChg>
      <pc:sldChg chg="addSp delSp modSp add">
        <pc:chgData name="Shah, Sagar K" userId="fa50c65f-8fcc-4135-a911-de09ff961ba6" providerId="ADAL" clId="{443E2545-46DA-4EFE-B7A2-8FD707312BC5}" dt="2019-12-11T04:22:43.776" v="123"/>
        <pc:sldMkLst>
          <pc:docMk/>
          <pc:sldMk cId="3011013200" sldId="383"/>
        </pc:sldMkLst>
        <pc:spChg chg="mod">
          <ac:chgData name="Shah, Sagar K" userId="fa50c65f-8fcc-4135-a911-de09ff961ba6" providerId="ADAL" clId="{443E2545-46DA-4EFE-B7A2-8FD707312BC5}" dt="2019-12-11T04:22:40.954" v="122" actId="20577"/>
          <ac:spMkLst>
            <pc:docMk/>
            <pc:sldMk cId="3011013200" sldId="383"/>
            <ac:spMk id="2" creationId="{CFFDD5B8-EF11-4E23-8421-849559114316}"/>
          </ac:spMkLst>
        </pc:spChg>
        <pc:spChg chg="del">
          <ac:chgData name="Shah, Sagar K" userId="fa50c65f-8fcc-4135-a911-de09ff961ba6" providerId="ADAL" clId="{443E2545-46DA-4EFE-B7A2-8FD707312BC5}" dt="2019-12-11T04:22:43.776" v="123"/>
          <ac:spMkLst>
            <pc:docMk/>
            <pc:sldMk cId="3011013200" sldId="383"/>
            <ac:spMk id="3" creationId="{814989E7-98D6-4342-B41F-D07E1DB3069E}"/>
          </ac:spMkLst>
        </pc:spChg>
        <pc:picChg chg="add mod">
          <ac:chgData name="Shah, Sagar K" userId="fa50c65f-8fcc-4135-a911-de09ff961ba6" providerId="ADAL" clId="{443E2545-46DA-4EFE-B7A2-8FD707312BC5}" dt="2019-12-11T04:22:43.776" v="123"/>
          <ac:picMkLst>
            <pc:docMk/>
            <pc:sldMk cId="3011013200" sldId="383"/>
            <ac:picMk id="5" creationId="{85F503F8-A4D5-4CD5-8341-C2F6116E36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0C0-55D2-4240-A08E-2D78D01F6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690A27-6FB4-435D-AA50-D739F2ADE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239393-CBA6-4CD1-8689-E23FF5D0B639}"/>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0B153CA9-10DF-4401-A697-9810A3692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6DAD05-0AD4-4403-AD68-0495CD8A981D}"/>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275733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F254-189D-46C5-B2E3-D3B8EDF537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2FFFE-EC00-4639-AFF9-07941BBCB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7C1EF-1EB1-4899-AAD2-6671C5FE3408}"/>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659BEA76-7055-4117-BA39-BFA92C0F4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3601E-8274-4072-A876-93F606FBCB74}"/>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200005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1C807-319E-4DAB-852E-44A46F13B1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036F2-B829-448F-98FF-8E79785B0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98A5D-F4EF-46EB-8A1A-499025168425}"/>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B2CD0B8D-8CC6-447D-8ED5-6A9AA0C89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9BCAA-9ADD-4FCB-BF1B-015B31C9598B}"/>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15609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DB22-D10A-4656-A6DA-B28B905FD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1F74D7-94F9-4334-B485-1D398C803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BFEA0-53CE-4567-B2E2-A3B9F1E6E110}"/>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7B95A066-112C-4195-93D5-63239CCA7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F0994-84E3-4446-AE3C-D1CEBF710CBD}"/>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356571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BC8A-F6A9-4307-90BB-1A65BEE31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F07795-3B95-4903-98CE-4B643B6400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D8028F-2C80-4D95-A0D5-0CA9A7773392}"/>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B1A71C50-03FB-4DDF-885D-A4E043074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C076F-C868-4C4B-8C08-021C173EB793}"/>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300129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AC2A-13C3-42A7-8F67-EF7A755CA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419205-606E-423B-8C94-76A7FB7A1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42C221-98B9-4A01-B76C-C6A9B165B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7465A0-9B7D-4DE5-837C-431712BA9FCD}"/>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6" name="Footer Placeholder 5">
            <a:extLst>
              <a:ext uri="{FF2B5EF4-FFF2-40B4-BE49-F238E27FC236}">
                <a16:creationId xmlns:a16="http://schemas.microsoft.com/office/drawing/2014/main" id="{41CDA508-EC3F-49DF-BCAC-9375E5F11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A64A7-4190-4B9E-9FB1-172C24DD209C}"/>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358334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C65A-5167-4678-9203-24CCA39D60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478CC-769B-4F37-9AEA-76B2416A3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4B65B-5107-4075-B8EE-98267B1AC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ECB89-2FA5-4F68-AD2E-F7A38416B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AE155-878B-458C-AA9C-1E1414A8F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1DBA7F-3483-4998-A24D-F999AC27708F}"/>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8" name="Footer Placeholder 7">
            <a:extLst>
              <a:ext uri="{FF2B5EF4-FFF2-40B4-BE49-F238E27FC236}">
                <a16:creationId xmlns:a16="http://schemas.microsoft.com/office/drawing/2014/main" id="{66D69BD9-3FE4-4DAB-9F66-2E9C0650A0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FC45BF-0D41-4937-A71F-F7855CE10A83}"/>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60498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6B2-FEAF-4329-9DA1-6254313A2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C6D801-8718-42A1-B563-116323C7E785}"/>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4" name="Footer Placeholder 3">
            <a:extLst>
              <a:ext uri="{FF2B5EF4-FFF2-40B4-BE49-F238E27FC236}">
                <a16:creationId xmlns:a16="http://schemas.microsoft.com/office/drawing/2014/main" id="{1ABD0DAC-34AB-4F01-B470-8897E5C9DA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4D71E6-98D8-4460-9E3B-2F8BE9751F8F}"/>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47075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5D9D3-CF7A-43EC-ABCD-234D01878884}"/>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3" name="Footer Placeholder 2">
            <a:extLst>
              <a:ext uri="{FF2B5EF4-FFF2-40B4-BE49-F238E27FC236}">
                <a16:creationId xmlns:a16="http://schemas.microsoft.com/office/drawing/2014/main" id="{1F43BA00-4DA8-4670-8970-8F02FF6087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705F55-30C5-4E67-8A52-30C4BFF7A564}"/>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363734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18E3-1711-44A6-BE6C-DA79C8C77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66B15B-2923-483C-8923-506A251E7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219E96-CAF5-49F3-BC18-0FA929DF8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5B32E-11F1-461F-8D46-A65C81B8BE9C}"/>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6" name="Footer Placeholder 5">
            <a:extLst>
              <a:ext uri="{FF2B5EF4-FFF2-40B4-BE49-F238E27FC236}">
                <a16:creationId xmlns:a16="http://schemas.microsoft.com/office/drawing/2014/main" id="{A277FADB-F722-4BD9-813F-8BE0946E5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83F3F-3EE3-42EF-94AC-C7BC46525DC4}"/>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210030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D53-C008-45B2-8ADD-501B38BF8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FAEE50-8D05-45E7-A61F-DC2917D03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2277EE-078E-4788-ABDE-0C3BB5D5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090D9-455B-4656-9071-AE2BF819FE68}"/>
              </a:ext>
            </a:extLst>
          </p:cNvPr>
          <p:cNvSpPr>
            <a:spLocks noGrp="1"/>
          </p:cNvSpPr>
          <p:nvPr>
            <p:ph type="dt" sz="half" idx="10"/>
          </p:nvPr>
        </p:nvSpPr>
        <p:spPr/>
        <p:txBody>
          <a:bodyPr/>
          <a:lstStyle/>
          <a:p>
            <a:fld id="{D3907F88-3AB4-4B17-96F4-12AD6ECC0AEE}" type="datetimeFigureOut">
              <a:rPr lang="en-IN" smtClean="0"/>
              <a:t>10-12-2019</a:t>
            </a:fld>
            <a:endParaRPr lang="en-IN"/>
          </a:p>
        </p:txBody>
      </p:sp>
      <p:sp>
        <p:nvSpPr>
          <p:cNvPr id="6" name="Footer Placeholder 5">
            <a:extLst>
              <a:ext uri="{FF2B5EF4-FFF2-40B4-BE49-F238E27FC236}">
                <a16:creationId xmlns:a16="http://schemas.microsoft.com/office/drawing/2014/main" id="{BB3BF6F2-2FFB-4D51-9FF2-E1386E9AA5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7412E-F8FB-4DB8-B7E0-C4870C25ADCC}"/>
              </a:ext>
            </a:extLst>
          </p:cNvPr>
          <p:cNvSpPr>
            <a:spLocks noGrp="1"/>
          </p:cNvSpPr>
          <p:nvPr>
            <p:ph type="sldNum" sz="quarter" idx="12"/>
          </p:nvPr>
        </p:nvSpPr>
        <p:spPr/>
        <p:txBody>
          <a:bodyPr/>
          <a:lstStyle/>
          <a:p>
            <a:fld id="{49302EBA-E670-4AEF-9E7B-35E23F73A1D2}" type="slidenum">
              <a:rPr lang="en-IN" smtClean="0"/>
              <a:t>‹#›</a:t>
            </a:fld>
            <a:endParaRPr lang="en-IN"/>
          </a:p>
        </p:txBody>
      </p:sp>
    </p:spTree>
    <p:extLst>
      <p:ext uri="{BB962C8B-B14F-4D97-AF65-F5344CB8AC3E}">
        <p14:creationId xmlns:p14="http://schemas.microsoft.com/office/powerpoint/2010/main" val="27146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21D3B-F35A-473B-ADAC-9C03F6EC1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87631-6FAC-4F10-9524-1E7831E6F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BFFD3-0FD3-452B-A3D8-A7BAE30E8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07F88-3AB4-4B17-96F4-12AD6ECC0AEE}" type="datetimeFigureOut">
              <a:rPr lang="en-IN" smtClean="0"/>
              <a:t>10-12-2019</a:t>
            </a:fld>
            <a:endParaRPr lang="en-IN"/>
          </a:p>
        </p:txBody>
      </p:sp>
      <p:sp>
        <p:nvSpPr>
          <p:cNvPr id="5" name="Footer Placeholder 4">
            <a:extLst>
              <a:ext uri="{FF2B5EF4-FFF2-40B4-BE49-F238E27FC236}">
                <a16:creationId xmlns:a16="http://schemas.microsoft.com/office/drawing/2014/main" id="{0B8619F6-4E89-4267-98C2-138C03435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64855F-173B-40EF-BDE0-E22D6759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02EBA-E670-4AEF-9E7B-35E23F73A1D2}" type="slidenum">
              <a:rPr lang="en-IN" smtClean="0"/>
              <a:t>‹#›</a:t>
            </a:fld>
            <a:endParaRPr lang="en-IN"/>
          </a:p>
        </p:txBody>
      </p:sp>
    </p:spTree>
    <p:extLst>
      <p:ext uri="{BB962C8B-B14F-4D97-AF65-F5344CB8AC3E}">
        <p14:creationId xmlns:p14="http://schemas.microsoft.com/office/powerpoint/2010/main" val="426658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2F7FC-4A73-4FF2-983E-A15596BDD54D}"/>
              </a:ext>
            </a:extLst>
          </p:cNvPr>
          <p:cNvSpPr>
            <a:spLocks noGrp="1"/>
          </p:cNvSpPr>
          <p:nvPr>
            <p:ph idx="1"/>
          </p:nvPr>
        </p:nvSpPr>
        <p:spPr>
          <a:xfrm>
            <a:off x="1143411" y="1008502"/>
            <a:ext cx="10515600" cy="4351338"/>
          </a:xfrm>
        </p:spPr>
        <p:txBody>
          <a:bodyPr/>
          <a:lstStyle/>
          <a:p>
            <a:r>
              <a:rPr lang="en-IN" dirty="0"/>
              <a:t>Class diagram of example application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B7EAEC5-3905-4CCE-AB0E-7CBF3376C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36" y="1906963"/>
            <a:ext cx="7859127" cy="4065820"/>
          </a:xfrm>
          <a:prstGeom prst="rect">
            <a:avLst/>
          </a:prstGeom>
        </p:spPr>
      </p:pic>
    </p:spTree>
    <p:extLst>
      <p:ext uri="{BB962C8B-B14F-4D97-AF65-F5344CB8AC3E}">
        <p14:creationId xmlns:p14="http://schemas.microsoft.com/office/powerpoint/2010/main" val="25273850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An abstraction has two aspects, one dependent on the other</a:t>
            </a:r>
          </a:p>
          <a:p>
            <a:pPr lvl="1"/>
            <a:r>
              <a:rPr lang="en-US" dirty="0"/>
              <a:t>A change to one object requires changing others without knowledge of how many</a:t>
            </a:r>
          </a:p>
          <a:p>
            <a:pPr lvl="1"/>
            <a:r>
              <a:rPr lang="en-US" dirty="0"/>
              <a:t>An object should notify unknown other objects</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3C357C61-6D6E-4773-AB33-8528CBAA0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961" y="3526654"/>
            <a:ext cx="7138290" cy="2841456"/>
          </a:xfrm>
          <a:prstGeom prst="rect">
            <a:avLst/>
          </a:prstGeom>
        </p:spPr>
      </p:pic>
    </p:spTree>
    <p:extLst>
      <p:ext uri="{BB962C8B-B14F-4D97-AF65-F5344CB8AC3E}">
        <p14:creationId xmlns:p14="http://schemas.microsoft.com/office/powerpoint/2010/main" val="2431946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lnSpcReduction="10000"/>
          </a:bodyPr>
          <a:lstStyle/>
          <a:p>
            <a:r>
              <a:rPr lang="en-US" dirty="0"/>
              <a:t>Consequences</a:t>
            </a:r>
          </a:p>
          <a:p>
            <a:pPr lvl="1">
              <a:buFont typeface="Calibri" panose="020F0502020204030204" pitchFamily="34" charset="0"/>
              <a:buChar char="+"/>
            </a:pPr>
            <a:r>
              <a:rPr lang="en-US" dirty="0"/>
              <a:t>Modularity: Subject and Observers may vary independently</a:t>
            </a:r>
          </a:p>
          <a:p>
            <a:pPr lvl="1">
              <a:buFont typeface="Calibri" panose="020F0502020204030204" pitchFamily="34" charset="0"/>
              <a:buChar char="+"/>
            </a:pPr>
            <a:r>
              <a:rPr lang="en-US" dirty="0"/>
              <a:t>Extensibility: Can define and add any number of observers</a:t>
            </a:r>
          </a:p>
          <a:p>
            <a:pPr lvl="1">
              <a:buFont typeface="Calibri" panose="020F0502020204030204" pitchFamily="34" charset="0"/>
              <a:buChar char="+"/>
            </a:pPr>
            <a:r>
              <a:rPr lang="en-US" dirty="0"/>
              <a:t>Customizability: Different observers offer different views of subject</a:t>
            </a:r>
          </a:p>
          <a:p>
            <a:pPr lvl="1">
              <a:buFont typeface="Calibri" panose="020F0502020204030204" pitchFamily="34" charset="0"/>
              <a:buChar char="-"/>
            </a:pPr>
            <a:r>
              <a:rPr lang="en-US" dirty="0"/>
              <a:t>Unexpected updates: Observers have no knowledge of each other</a:t>
            </a:r>
          </a:p>
          <a:p>
            <a:pPr lvl="1">
              <a:buFont typeface="Calibri" panose="020F0502020204030204" pitchFamily="34" charset="0"/>
              <a:buChar char="-"/>
            </a:pPr>
            <a:r>
              <a:rPr lang="en-US" dirty="0"/>
              <a:t>Overhead: Might need filtering</a:t>
            </a:r>
          </a:p>
          <a:p>
            <a:r>
              <a:rPr lang="en-US" dirty="0"/>
              <a:t>Implementation</a:t>
            </a:r>
          </a:p>
          <a:p>
            <a:pPr lvl="1"/>
            <a:r>
              <a:rPr lang="en-US" dirty="0"/>
              <a:t>Subject-Observer mapping</a:t>
            </a:r>
          </a:p>
          <a:p>
            <a:pPr lvl="1"/>
            <a:r>
              <a:rPr lang="en-US" dirty="0"/>
              <a:t>Dangling references</a:t>
            </a:r>
          </a:p>
          <a:p>
            <a:pPr lvl="1"/>
            <a:r>
              <a:rPr lang="en-US" dirty="0"/>
              <a:t>Registering change of interest explicitly</a:t>
            </a:r>
          </a:p>
          <a:p>
            <a:pPr lvl="1"/>
            <a:r>
              <a:rPr lang="en-US" dirty="0"/>
              <a:t>The pull and push models</a:t>
            </a:r>
          </a:p>
        </p:txBody>
      </p:sp>
    </p:spTree>
    <p:extLst>
      <p:ext uri="{BB962C8B-B14F-4D97-AF65-F5344CB8AC3E}">
        <p14:creationId xmlns:p14="http://schemas.microsoft.com/office/powerpoint/2010/main" val="140795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062146"/>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B70593BF-3B60-41FA-BD25-79A68D59B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906" y="2050013"/>
            <a:ext cx="6994187" cy="3745841"/>
          </a:xfrm>
          <a:prstGeom prst="rect">
            <a:avLst/>
          </a:prstGeom>
        </p:spPr>
      </p:pic>
    </p:spTree>
    <p:extLst>
      <p:ext uri="{BB962C8B-B14F-4D97-AF65-F5344CB8AC3E}">
        <p14:creationId xmlns:p14="http://schemas.microsoft.com/office/powerpoint/2010/main" val="9154136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7427642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Allow an object to alter its behavior when its internal state changes—the object will appear to change its class</a:t>
            </a:r>
          </a:p>
          <a:p>
            <a:r>
              <a:rPr lang="en-US" dirty="0"/>
              <a:t>Motivation</a:t>
            </a:r>
          </a:p>
          <a:p>
            <a:pPr lvl="1"/>
            <a:r>
              <a:rPr lang="en-US" dirty="0"/>
              <a:t>An object can have different states and behave differently upon request from other object depending on its current state. Such behavior is realized using </a:t>
            </a:r>
            <a:r>
              <a:rPr lang="en-US"/>
              <a:t>State Pattern</a:t>
            </a:r>
            <a:endParaRPr lang="en-US" dirty="0"/>
          </a:p>
        </p:txBody>
      </p:sp>
    </p:spTree>
    <p:extLst>
      <p:ext uri="{BB962C8B-B14F-4D97-AF65-F5344CB8AC3E}">
        <p14:creationId xmlns:p14="http://schemas.microsoft.com/office/powerpoint/2010/main" val="12201664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an object must change its behavior at run-time depending on which state it is in</a:t>
            </a:r>
          </a:p>
          <a:p>
            <a:pPr lvl="1"/>
            <a:r>
              <a:rPr lang="en-US" dirty="0"/>
              <a:t>When several operations have the same large multipart conditional structure that depends on the object's state</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6D56D301-F8BB-4FB6-92EC-55B4A18DD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45" y="3554356"/>
            <a:ext cx="6755347" cy="2729712"/>
          </a:xfrm>
          <a:prstGeom prst="rect">
            <a:avLst/>
          </a:prstGeom>
        </p:spPr>
      </p:pic>
    </p:spTree>
    <p:extLst>
      <p:ext uri="{BB962C8B-B14F-4D97-AF65-F5344CB8AC3E}">
        <p14:creationId xmlns:p14="http://schemas.microsoft.com/office/powerpoint/2010/main" val="41431157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Localization: It localizes the state-specific behavior and partitions behavior for different states</a:t>
            </a:r>
          </a:p>
          <a:p>
            <a:pPr lvl="1">
              <a:buFont typeface="Calibri" panose="020F0502020204030204" pitchFamily="34" charset="0"/>
              <a:buChar char="+"/>
            </a:pPr>
            <a:r>
              <a:rPr lang="en-US" dirty="0"/>
              <a:t>It makes state transitions explicit</a:t>
            </a:r>
          </a:p>
          <a:p>
            <a:pPr lvl="1">
              <a:buFont typeface="Calibri" panose="020F0502020204030204" pitchFamily="34" charset="0"/>
              <a:buChar char="+"/>
            </a:pPr>
            <a:r>
              <a:rPr lang="en-US" dirty="0"/>
              <a:t>State objects can be shared</a:t>
            </a:r>
          </a:p>
          <a:p>
            <a:pPr lvl="1">
              <a:buFont typeface="Calibri" panose="020F0502020204030204" pitchFamily="34" charset="0"/>
              <a:buChar char="-"/>
            </a:pPr>
            <a:r>
              <a:rPr lang="en-US" dirty="0"/>
              <a:t>Overhead and Complexity: Can result in lots of subclasses that are hard to understand</a:t>
            </a:r>
          </a:p>
          <a:p>
            <a:r>
              <a:rPr lang="en-US" dirty="0"/>
              <a:t>Implementation</a:t>
            </a:r>
          </a:p>
          <a:p>
            <a:pPr lvl="1"/>
            <a:r>
              <a:rPr lang="en-US" dirty="0"/>
              <a:t>Who defines the state transitions?</a:t>
            </a:r>
          </a:p>
          <a:p>
            <a:pPr lvl="1"/>
            <a:r>
              <a:rPr lang="en-US" dirty="0"/>
              <a:t>Using dynamic inheritance</a:t>
            </a:r>
          </a:p>
        </p:txBody>
      </p:sp>
    </p:spTree>
    <p:extLst>
      <p:ext uri="{BB962C8B-B14F-4D97-AF65-F5344CB8AC3E}">
        <p14:creationId xmlns:p14="http://schemas.microsoft.com/office/powerpoint/2010/main" val="22336001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954932" y="1027958"/>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058F814C-8116-4D19-9C7A-12F6FFD63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195" y="2453770"/>
            <a:ext cx="7362116" cy="3723193"/>
          </a:xfrm>
          <a:prstGeom prst="rect">
            <a:avLst/>
          </a:prstGeom>
        </p:spPr>
      </p:pic>
    </p:spTree>
    <p:extLst>
      <p:ext uri="{BB962C8B-B14F-4D97-AF65-F5344CB8AC3E}">
        <p14:creationId xmlns:p14="http://schemas.microsoft.com/office/powerpoint/2010/main" val="2614664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28776793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Define a family of algorithms, encapsulate each one, and make them interchangeable to let clients and algorithms vary independently from the clients that use it.</a:t>
            </a:r>
          </a:p>
          <a:p>
            <a:r>
              <a:rPr lang="en-US" dirty="0"/>
              <a:t>Motivation</a:t>
            </a:r>
          </a:p>
          <a:p>
            <a:pPr lvl="1"/>
            <a:r>
              <a:rPr lang="en-US" dirty="0"/>
              <a:t>Often there are different algorithms that are appropriate at different times for different classes. Hard-wiring such algorithms for such clients can make the code more complex and make it more vulnerable to breaking. Also adding new algorithms or varying them can be a pain if the previous approach is used. These can be avoided by encapsulating the algorithms also known as strategy.</a:t>
            </a:r>
          </a:p>
        </p:txBody>
      </p:sp>
    </p:spTree>
    <p:extLst>
      <p:ext uri="{BB962C8B-B14F-4D97-AF65-F5344CB8AC3E}">
        <p14:creationId xmlns:p14="http://schemas.microsoft.com/office/powerpoint/2010/main" val="89160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Implementation</a:t>
            </a:r>
          </a:p>
        </p:txBody>
      </p:sp>
    </p:spTree>
    <p:extLst>
      <p:ext uri="{BB962C8B-B14F-4D97-AF65-F5344CB8AC3E}">
        <p14:creationId xmlns:p14="http://schemas.microsoft.com/office/powerpoint/2010/main" val="18268171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an object should be configurable with one of many algorithms</a:t>
            </a:r>
          </a:p>
          <a:p>
            <a:pPr lvl="1"/>
            <a:r>
              <a:rPr lang="en-US" dirty="0"/>
              <a:t>All algorithms can be encapsulated</a:t>
            </a:r>
          </a:p>
          <a:p>
            <a:pPr lvl="1"/>
            <a:r>
              <a:rPr lang="en-US" dirty="0"/>
              <a:t>One interface covers all encapsulations.</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4435FEB8-F2A6-4A89-B189-1FAE78D25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81" y="3639527"/>
            <a:ext cx="7794332" cy="2865358"/>
          </a:xfrm>
          <a:prstGeom prst="rect">
            <a:avLst/>
          </a:prstGeom>
        </p:spPr>
      </p:pic>
    </p:spTree>
    <p:extLst>
      <p:ext uri="{BB962C8B-B14F-4D97-AF65-F5344CB8AC3E}">
        <p14:creationId xmlns:p14="http://schemas.microsoft.com/office/powerpoint/2010/main" val="36911943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Dynamicity: Algorithms can change dynamically</a:t>
            </a:r>
          </a:p>
          <a:p>
            <a:pPr lvl="1">
              <a:buFont typeface="Calibri" panose="020F0502020204030204" pitchFamily="34" charset="0"/>
              <a:buChar char="+"/>
            </a:pPr>
            <a:r>
              <a:rPr lang="en-US" dirty="0"/>
              <a:t>Flexibility: Support a variety of algorithms</a:t>
            </a:r>
          </a:p>
          <a:p>
            <a:pPr lvl="1">
              <a:buFont typeface="Calibri" panose="020F0502020204030204" pitchFamily="34" charset="0"/>
              <a:buChar char="+"/>
            </a:pPr>
            <a:r>
              <a:rPr lang="en-US" dirty="0"/>
              <a:t>Strategies eliminate conditional statements</a:t>
            </a:r>
          </a:p>
          <a:p>
            <a:pPr lvl="1">
              <a:buFont typeface="Calibri" panose="020F0502020204030204" pitchFamily="34" charset="0"/>
              <a:buChar char="-"/>
            </a:pPr>
            <a:r>
              <a:rPr lang="en-US" dirty="0"/>
              <a:t>Overhead: Communication overhead between strategy and context</a:t>
            </a:r>
          </a:p>
          <a:p>
            <a:pPr lvl="1">
              <a:buFont typeface="Calibri" panose="020F0502020204030204" pitchFamily="34" charset="0"/>
              <a:buChar char="-"/>
            </a:pPr>
            <a:r>
              <a:rPr lang="en-US" dirty="0"/>
              <a:t>Memory: Increased number of objects</a:t>
            </a:r>
          </a:p>
          <a:p>
            <a:pPr marL="457200" lvl="1" indent="0">
              <a:buNone/>
            </a:pPr>
            <a:endParaRPr lang="en-US" dirty="0"/>
          </a:p>
          <a:p>
            <a:r>
              <a:rPr lang="en-US" dirty="0"/>
              <a:t>Implementation</a:t>
            </a:r>
          </a:p>
          <a:p>
            <a:pPr lvl="1"/>
            <a:r>
              <a:rPr lang="en-US" dirty="0"/>
              <a:t>Exchanging information between a Strategy and its context</a:t>
            </a:r>
          </a:p>
          <a:p>
            <a:pPr lvl="1"/>
            <a:r>
              <a:rPr lang="en-US" dirty="0"/>
              <a:t>Static strategy selection via parameterized types</a:t>
            </a:r>
          </a:p>
        </p:txBody>
      </p:sp>
    </p:spTree>
    <p:extLst>
      <p:ext uri="{BB962C8B-B14F-4D97-AF65-F5344CB8AC3E}">
        <p14:creationId xmlns:p14="http://schemas.microsoft.com/office/powerpoint/2010/main" val="4920928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682558" y="582940"/>
            <a:ext cx="10515600" cy="4351338"/>
          </a:xfrm>
        </p:spPr>
        <p:txBody>
          <a:bodyPr/>
          <a:lstStyle/>
          <a:p>
            <a:r>
              <a:rPr lang="en-IN" dirty="0"/>
              <a:t>Current Example</a:t>
            </a:r>
          </a:p>
          <a:p>
            <a:endParaRPr lang="en-IN" dirty="0"/>
          </a:p>
        </p:txBody>
      </p:sp>
      <p:pic>
        <p:nvPicPr>
          <p:cNvPr id="5" name="Picture 4">
            <a:extLst>
              <a:ext uri="{FF2B5EF4-FFF2-40B4-BE49-F238E27FC236}">
                <a16:creationId xmlns:a16="http://schemas.microsoft.com/office/drawing/2014/main" id="{E3666082-971C-4386-BFF2-6088BA359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912" y="1680584"/>
            <a:ext cx="6954175" cy="4594476"/>
          </a:xfrm>
          <a:prstGeom prst="rect">
            <a:avLst/>
          </a:prstGeom>
        </p:spPr>
      </p:pic>
    </p:spTree>
    <p:extLst>
      <p:ext uri="{BB962C8B-B14F-4D97-AF65-F5344CB8AC3E}">
        <p14:creationId xmlns:p14="http://schemas.microsoft.com/office/powerpoint/2010/main" val="13605240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9839559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 skeleton of an algorithm in a method, deferring some steps to </a:t>
            </a:r>
            <a:r>
              <a:rPr lang="en-IN" dirty="0"/>
              <a:t>subclasses</a:t>
            </a:r>
            <a:endParaRPr lang="en-US" dirty="0"/>
          </a:p>
          <a:p>
            <a:r>
              <a:rPr lang="en-US" dirty="0"/>
              <a:t>Motivation</a:t>
            </a:r>
          </a:p>
          <a:p>
            <a:pPr lvl="1"/>
            <a:r>
              <a:rPr lang="en-US" dirty="0"/>
              <a:t>A template method defines an algorithm in terms of abstract operations that subclasses override to provide concrete behavior. It implements the constant parts of an algorithm and leaves it up to the subclasses to implement the behavior that can vary</a:t>
            </a:r>
          </a:p>
        </p:txBody>
      </p:sp>
    </p:spTree>
    <p:extLst>
      <p:ext uri="{BB962C8B-B14F-4D97-AF65-F5344CB8AC3E}">
        <p14:creationId xmlns:p14="http://schemas.microsoft.com/office/powerpoint/2010/main" val="3340607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Implement invariant aspects of an algorithm once and let subclasses </a:t>
            </a:r>
            <a:r>
              <a:rPr lang="en-IN" dirty="0"/>
              <a:t>define variant parts</a:t>
            </a:r>
          </a:p>
          <a:p>
            <a:pPr lvl="1"/>
            <a:r>
              <a:rPr lang="en-US" dirty="0"/>
              <a:t>Localize common behavior in a class to increase code reuse </a:t>
            </a:r>
            <a:r>
              <a:rPr lang="en-IN" dirty="0"/>
              <a:t>Control subclass extensions</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17" y="3470254"/>
            <a:ext cx="5619490" cy="3097254"/>
          </a:xfrm>
          <a:prstGeom prst="rect">
            <a:avLst/>
          </a:prstGeom>
        </p:spPr>
      </p:pic>
    </p:spTree>
    <p:extLst>
      <p:ext uri="{BB962C8B-B14F-4D97-AF65-F5344CB8AC3E}">
        <p14:creationId xmlns:p14="http://schemas.microsoft.com/office/powerpoint/2010/main" val="4914898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Inversion of control: Leads to inversion of control</a:t>
            </a:r>
          </a:p>
          <a:p>
            <a:pPr lvl="1">
              <a:buFont typeface="Calibri" panose="020F0502020204030204" pitchFamily="34" charset="0"/>
              <a:buChar char="+"/>
            </a:pPr>
            <a:r>
              <a:rPr lang="en-US" dirty="0"/>
              <a:t>Reusability: Promotes code reuse</a:t>
            </a:r>
          </a:p>
          <a:p>
            <a:pPr lvl="1">
              <a:buFont typeface="Calibri" panose="020F0502020204030204" pitchFamily="34" charset="0"/>
              <a:buChar char="+"/>
            </a:pPr>
            <a:r>
              <a:rPr lang="en-US" dirty="0"/>
              <a:t>Overriding: Lets you enforce overriding rules</a:t>
            </a:r>
          </a:p>
          <a:p>
            <a:pPr lvl="1">
              <a:buFont typeface="Calibri" panose="020F0502020204030204" pitchFamily="34" charset="0"/>
              <a:buChar char="-"/>
            </a:pPr>
            <a:r>
              <a:rPr lang="en-US" dirty="0"/>
              <a:t>Forced sub classing: Must subclass to specialize behavior</a:t>
            </a:r>
          </a:p>
          <a:p>
            <a:pPr marL="457200" lvl="1" indent="0">
              <a:buNone/>
            </a:pPr>
            <a:endParaRPr lang="en-US" dirty="0"/>
          </a:p>
          <a:p>
            <a:r>
              <a:rPr lang="en-US" dirty="0"/>
              <a:t>Implementation</a:t>
            </a:r>
          </a:p>
          <a:p>
            <a:pPr lvl="1"/>
            <a:r>
              <a:rPr lang="en-US" dirty="0"/>
              <a:t>Minimizing primitive operations</a:t>
            </a:r>
          </a:p>
          <a:p>
            <a:pPr lvl="1"/>
            <a:r>
              <a:rPr lang="en-US" dirty="0"/>
              <a:t>Naming convention</a:t>
            </a:r>
          </a:p>
          <a:p>
            <a:pPr lvl="1"/>
            <a:r>
              <a:rPr lang="en-US" dirty="0"/>
              <a:t>Virtual vs non-virtual template method</a:t>
            </a:r>
          </a:p>
        </p:txBody>
      </p:sp>
    </p:spTree>
    <p:extLst>
      <p:ext uri="{BB962C8B-B14F-4D97-AF65-F5344CB8AC3E}">
        <p14:creationId xmlns:p14="http://schemas.microsoft.com/office/powerpoint/2010/main" val="36265278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150922"/>
            <a:ext cx="10515600" cy="4351338"/>
          </a:xfrm>
        </p:spPr>
        <p:txBody>
          <a:bodyPr/>
          <a:lstStyle/>
          <a:p>
            <a:r>
              <a:rPr lang="en-IN" dirty="0"/>
              <a:t>Current Example</a:t>
            </a:r>
          </a:p>
          <a:p>
            <a:endParaRPr lang="en-IN" dirty="0"/>
          </a:p>
        </p:txBody>
      </p:sp>
      <p:pic>
        <p:nvPicPr>
          <p:cNvPr id="7" name="Picture 6">
            <a:extLst>
              <a:ext uri="{FF2B5EF4-FFF2-40B4-BE49-F238E27FC236}">
                <a16:creationId xmlns:a16="http://schemas.microsoft.com/office/drawing/2014/main" id="{F059E6A7-6936-40FD-B756-AB60D47DE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05" y="2022662"/>
            <a:ext cx="6229675" cy="4232223"/>
          </a:xfrm>
          <a:prstGeom prst="rect">
            <a:avLst/>
          </a:prstGeom>
        </p:spPr>
      </p:pic>
    </p:spTree>
    <p:extLst>
      <p:ext uri="{BB962C8B-B14F-4D97-AF65-F5344CB8AC3E}">
        <p14:creationId xmlns:p14="http://schemas.microsoft.com/office/powerpoint/2010/main" val="14927109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5209875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Centralize operations on an object structure so that they can vary independently but still behave polymorphically</a:t>
            </a:r>
          </a:p>
          <a:p>
            <a:pPr lvl="1"/>
            <a:endParaRPr lang="en-US" dirty="0"/>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23543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an interface for creating an object, but leave the choice of the object’s concrete type to a subclass</a:t>
            </a:r>
          </a:p>
          <a:p>
            <a:r>
              <a:rPr lang="en-US" dirty="0"/>
              <a:t>Motivation</a:t>
            </a:r>
          </a:p>
          <a:p>
            <a:pPr lvl="1"/>
            <a:r>
              <a:rPr lang="en-US" dirty="0"/>
              <a:t>Often an application or a client isn’t aware of which subclass object to instantiate from a set of inherited subclasses and so it uses the parent class’ interface to demand an object. Based on the context of the application, expansion of requirements or enhancements or some configuration settings, the factory method instantiates the required object and returns it as an instance of the parent class type.</a:t>
            </a:r>
          </a:p>
        </p:txBody>
      </p:sp>
    </p:spTree>
    <p:extLst>
      <p:ext uri="{BB962C8B-B14F-4D97-AF65-F5344CB8AC3E}">
        <p14:creationId xmlns:p14="http://schemas.microsoft.com/office/powerpoint/2010/main" val="8565182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7" name="Picture 6">
            <a:extLst>
              <a:ext uri="{FF2B5EF4-FFF2-40B4-BE49-F238E27FC236}">
                <a16:creationId xmlns:a16="http://schemas.microsoft.com/office/drawing/2014/main" id="{E68C4701-31A5-48EA-9025-81134DBB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101" y="3592813"/>
            <a:ext cx="7620660" cy="2682472"/>
          </a:xfrm>
          <a:prstGeom prst="rect">
            <a:avLst/>
          </a:prstGeom>
        </p:spPr>
      </p:pic>
    </p:spTree>
    <p:extLst>
      <p:ext uri="{BB962C8B-B14F-4D97-AF65-F5344CB8AC3E}">
        <p14:creationId xmlns:p14="http://schemas.microsoft.com/office/powerpoint/2010/main" val="42564453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Visitor algorithms and object structure are independent</a:t>
            </a:r>
          </a:p>
          <a:p>
            <a:pPr lvl="1">
              <a:buFont typeface="Calibri" panose="020F0502020204030204" pitchFamily="34" charset="0"/>
              <a:buChar char="-"/>
            </a:pPr>
            <a:r>
              <a:rPr lang="en-US" dirty="0"/>
              <a:t>Extension: Adding new concrete element subclasses is hard</a:t>
            </a:r>
          </a:p>
          <a:p>
            <a:pPr lvl="1">
              <a:buFont typeface="Calibri" panose="020F0502020204030204" pitchFamily="34" charset="0"/>
              <a:buChar char="-"/>
            </a:pPr>
            <a:r>
              <a:rPr lang="en-US" dirty="0"/>
              <a:t>Dependency: Circular dependency between visitor and element interfaces</a:t>
            </a:r>
          </a:p>
          <a:p>
            <a:r>
              <a:rPr lang="en-US" dirty="0"/>
              <a:t>Implementation</a:t>
            </a:r>
          </a:p>
          <a:p>
            <a:pPr lvl="1"/>
            <a:r>
              <a:rPr lang="en-US" dirty="0"/>
              <a:t>Double dispatch</a:t>
            </a:r>
          </a:p>
          <a:p>
            <a:pPr lvl="1"/>
            <a:r>
              <a:rPr lang="en-US" dirty="0"/>
              <a:t>General interface to elements of object structure</a:t>
            </a:r>
          </a:p>
        </p:txBody>
      </p:sp>
    </p:spTree>
    <p:extLst>
      <p:ext uri="{BB962C8B-B14F-4D97-AF65-F5344CB8AC3E}">
        <p14:creationId xmlns:p14="http://schemas.microsoft.com/office/powerpoint/2010/main" val="18037214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335431"/>
            <a:ext cx="10515600" cy="4351338"/>
          </a:xfrm>
        </p:spPr>
        <p:txBody>
          <a:bodyPr/>
          <a:lstStyle/>
          <a:p>
            <a:r>
              <a:rPr lang="en-IN" dirty="0"/>
              <a:t>Current Example</a:t>
            </a:r>
          </a:p>
          <a:p>
            <a:endParaRPr lang="en-IN" dirty="0"/>
          </a:p>
        </p:txBody>
      </p:sp>
      <p:pic>
        <p:nvPicPr>
          <p:cNvPr id="5" name="Picture 4">
            <a:extLst>
              <a:ext uri="{FF2B5EF4-FFF2-40B4-BE49-F238E27FC236}">
                <a16:creationId xmlns:a16="http://schemas.microsoft.com/office/drawing/2014/main" id="{885C6E2E-1AB8-4B17-A304-BAF3C4258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52" y="2670560"/>
            <a:ext cx="7629525" cy="3200400"/>
          </a:xfrm>
          <a:prstGeom prst="rect">
            <a:avLst/>
          </a:prstGeom>
        </p:spPr>
      </p:pic>
    </p:spTree>
    <p:extLst>
      <p:ext uri="{BB962C8B-B14F-4D97-AF65-F5344CB8AC3E}">
        <p14:creationId xmlns:p14="http://schemas.microsoft.com/office/powerpoint/2010/main" val="166557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 class cannot anticipate the objects it must create or a class wants its subclasses to specify the objects it creates</a:t>
            </a:r>
          </a:p>
          <a:p>
            <a:r>
              <a:rPr lang="en-US" dirty="0"/>
              <a:t>Structure</a:t>
            </a:r>
          </a:p>
          <a:p>
            <a:pPr marL="457200" lvl="1" indent="0">
              <a:buNone/>
            </a:pPr>
            <a:endParaRPr lang="en-US" dirty="0"/>
          </a:p>
        </p:txBody>
      </p:sp>
      <p:pic>
        <p:nvPicPr>
          <p:cNvPr id="4" name="Picture 3">
            <a:extLst>
              <a:ext uri="{FF2B5EF4-FFF2-40B4-BE49-F238E27FC236}">
                <a16:creationId xmlns:a16="http://schemas.microsoft.com/office/drawing/2014/main" id="{D75547ED-79CA-4CBA-A3F0-B9B0CAD76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77" y="3506821"/>
            <a:ext cx="7677249" cy="2800506"/>
          </a:xfrm>
          <a:prstGeom prst="rect">
            <a:avLst/>
          </a:prstGeom>
        </p:spPr>
      </p:pic>
    </p:spTree>
    <p:extLst>
      <p:ext uri="{BB962C8B-B14F-4D97-AF65-F5344CB8AC3E}">
        <p14:creationId xmlns:p14="http://schemas.microsoft.com/office/powerpoint/2010/main" val="26549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408" y="921847"/>
            <a:ext cx="9628574" cy="4996549"/>
          </a:xfrm>
        </p:spPr>
        <p:txBody>
          <a:bodyPr>
            <a:normAutofit/>
          </a:bodyPr>
          <a:lstStyle/>
          <a:p>
            <a:r>
              <a:rPr lang="en-US" dirty="0"/>
              <a:t>Consequences</a:t>
            </a:r>
          </a:p>
          <a:p>
            <a:pPr lvl="1">
              <a:buFont typeface="Calibri" panose="020F0502020204030204" pitchFamily="34" charset="0"/>
              <a:buChar char="+"/>
            </a:pPr>
            <a:r>
              <a:rPr lang="en-US" dirty="0"/>
              <a:t>Client is only dependent on the interface.</a:t>
            </a:r>
          </a:p>
          <a:p>
            <a:pPr lvl="1">
              <a:buFont typeface="Calibri" panose="020F0502020204030204" pitchFamily="34" charset="0"/>
              <a:buChar char="+"/>
            </a:pPr>
            <a:r>
              <a:rPr lang="en-US" dirty="0"/>
              <a:t>Client doesn’t need to specify the class name or worry about the details of the class’ object which makes it more flexible.</a:t>
            </a:r>
          </a:p>
          <a:p>
            <a:pPr lvl="1">
              <a:buFont typeface="Calibri" panose="020F0502020204030204" pitchFamily="34" charset="0"/>
              <a:buChar char="-"/>
            </a:pPr>
            <a:r>
              <a:rPr lang="en-US" dirty="0"/>
              <a:t>Clients might have to subclass the creator class just to create a particular </a:t>
            </a:r>
            <a:r>
              <a:rPr lang="en-US" dirty="0" err="1"/>
              <a:t>ConcreteProduct</a:t>
            </a:r>
            <a:r>
              <a:rPr lang="en-US" dirty="0"/>
              <a:t> object.</a:t>
            </a:r>
          </a:p>
          <a:p>
            <a:r>
              <a:rPr lang="en-US" dirty="0"/>
              <a:t>Implementation</a:t>
            </a:r>
          </a:p>
          <a:p>
            <a:pPr lvl="1"/>
            <a:r>
              <a:rPr lang="en-US" dirty="0"/>
              <a:t>Two ways of implementing factory pattern:</a:t>
            </a:r>
          </a:p>
          <a:p>
            <a:pPr lvl="2"/>
            <a:r>
              <a:rPr lang="en-US" dirty="0"/>
              <a:t>Creator class if abstract must be implemented and hence there is no default creation method.</a:t>
            </a:r>
          </a:p>
          <a:p>
            <a:pPr lvl="2"/>
            <a:r>
              <a:rPr lang="en-US" dirty="0"/>
              <a:t>Creator class can be concrete and provides a default implementation, may or may not be sub-classed.</a:t>
            </a:r>
          </a:p>
          <a:p>
            <a:pPr lvl="1"/>
            <a:r>
              <a:rPr lang="en-US" dirty="0"/>
              <a:t>Should a factory method be able to create different variants?</a:t>
            </a:r>
          </a:p>
        </p:txBody>
      </p:sp>
    </p:spTree>
    <p:extLst>
      <p:ext uri="{BB962C8B-B14F-4D97-AF65-F5344CB8AC3E}">
        <p14:creationId xmlns:p14="http://schemas.microsoft.com/office/powerpoint/2010/main" val="290954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902348"/>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CE1B3620-E4C5-4C8E-B92B-9AA0D7FC0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172" y="1952779"/>
            <a:ext cx="6838950" cy="3790950"/>
          </a:xfrm>
          <a:prstGeom prst="rect">
            <a:avLst/>
          </a:prstGeom>
        </p:spPr>
      </p:pic>
    </p:spTree>
    <p:extLst>
      <p:ext uri="{BB962C8B-B14F-4D97-AF65-F5344CB8AC3E}">
        <p14:creationId xmlns:p14="http://schemas.microsoft.com/office/powerpoint/2010/main" val="358812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51874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Specify the kinds of objects to create using a prototypical instance, and create new objects by copying this prototype</a:t>
            </a:r>
          </a:p>
          <a:p>
            <a:pPr lvl="1"/>
            <a:endParaRPr lang="en-US" dirty="0"/>
          </a:p>
          <a:p>
            <a:r>
              <a:rPr lang="en-US" dirty="0"/>
              <a:t>Motivation</a:t>
            </a:r>
          </a:p>
          <a:p>
            <a:pPr lvl="1"/>
            <a:r>
              <a:rPr lang="en-US" dirty="0"/>
              <a:t>Prototype allows us to hide the complexity of making new instances from the client. The concept is to copy an existing object rather than creating a new instance which may include costly operations.</a:t>
            </a:r>
          </a:p>
        </p:txBody>
      </p:sp>
    </p:spTree>
    <p:extLst>
      <p:ext uri="{BB962C8B-B14F-4D97-AF65-F5344CB8AC3E}">
        <p14:creationId xmlns:p14="http://schemas.microsoft.com/office/powerpoint/2010/main" val="370632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000"/>
            <a:ext cx="10515600" cy="4351338"/>
          </a:xfrm>
        </p:spPr>
        <p:txBody>
          <a:bodyPr/>
          <a:lstStyle/>
          <a:p>
            <a:r>
              <a:rPr lang="en-US" dirty="0"/>
              <a:t>Applicability</a:t>
            </a:r>
          </a:p>
          <a:p>
            <a:pPr lvl="1"/>
            <a:r>
              <a:rPr lang="en-US" dirty="0"/>
              <a:t>When object creation is costly</a:t>
            </a:r>
          </a:p>
          <a:p>
            <a:pPr lvl="1"/>
            <a:r>
              <a:rPr lang="en-US" dirty="0"/>
              <a:t>When dynamic loading is used i.e. the classes to instantiate are specified at run-time</a:t>
            </a:r>
          </a:p>
          <a:p>
            <a:pPr lvl="1"/>
            <a:r>
              <a:rPr lang="en-US" dirty="0"/>
              <a:t>When instances of a class can have one of only a few different combinations of state. It may be more convenient to install a corresponding number of prototypes and clone them rather than instantiating the class manually, each time with the appropriate state.</a:t>
            </a:r>
          </a:p>
          <a:p>
            <a:r>
              <a:rPr lang="en-US" dirty="0"/>
              <a:t>Structure</a:t>
            </a:r>
          </a:p>
          <a:p>
            <a:pPr lvl="1"/>
            <a:endParaRPr lang="en-US" dirty="0"/>
          </a:p>
          <a:p>
            <a:pPr lvl="1"/>
            <a:endParaRPr lang="en-US" dirty="0"/>
          </a:p>
        </p:txBody>
      </p:sp>
      <p:pic>
        <p:nvPicPr>
          <p:cNvPr id="6" name="Picture 5">
            <a:extLst>
              <a:ext uri="{FF2B5EF4-FFF2-40B4-BE49-F238E27FC236}">
                <a16:creationId xmlns:a16="http://schemas.microsoft.com/office/drawing/2014/main" id="{B6A1D086-961F-46F6-A6AB-66005F50D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524" y="3915052"/>
            <a:ext cx="5774393" cy="2707890"/>
          </a:xfrm>
          <a:prstGeom prst="rect">
            <a:avLst/>
          </a:prstGeom>
        </p:spPr>
      </p:pic>
    </p:spTree>
    <p:extLst>
      <p:ext uri="{BB962C8B-B14F-4D97-AF65-F5344CB8AC3E}">
        <p14:creationId xmlns:p14="http://schemas.microsoft.com/office/powerpoint/2010/main" val="292097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Dynamic behavior: A client can exhibit dynamic behavior by delegating responsibility to the prototype</a:t>
            </a:r>
          </a:p>
          <a:p>
            <a:pPr lvl="1">
              <a:buFont typeface="Calibri" panose="020F0502020204030204" pitchFamily="34" charset="0"/>
              <a:buChar char="+"/>
            </a:pPr>
            <a:r>
              <a:rPr lang="en-US" dirty="0"/>
              <a:t>Flexibility: Adding and removing products at run-time simply by registering or de-registering a prototypical instance with the client</a:t>
            </a:r>
          </a:p>
          <a:p>
            <a:pPr lvl="1">
              <a:buFont typeface="Calibri" panose="020F0502020204030204" pitchFamily="34" charset="0"/>
              <a:buChar char="-"/>
            </a:pPr>
            <a:r>
              <a:rPr lang="en-US" dirty="0"/>
              <a:t>Overhead: Each subclass must implement the ‘Clone’ operation.</a:t>
            </a:r>
          </a:p>
          <a:p>
            <a:r>
              <a:rPr lang="en-US" dirty="0"/>
              <a:t>Implementation</a:t>
            </a:r>
          </a:p>
          <a:p>
            <a:pPr lvl="1"/>
            <a:r>
              <a:rPr lang="en-US" dirty="0"/>
              <a:t>Consider circular references while using clone operation</a:t>
            </a:r>
          </a:p>
          <a:p>
            <a:pPr lvl="1"/>
            <a:r>
              <a:rPr lang="en-US" dirty="0"/>
              <a:t>Consider implementing a prototype manager that will keep track of the available prototypes</a:t>
            </a:r>
          </a:p>
        </p:txBody>
      </p:sp>
    </p:spTree>
    <p:extLst>
      <p:ext uri="{BB962C8B-B14F-4D97-AF65-F5344CB8AC3E}">
        <p14:creationId xmlns:p14="http://schemas.microsoft.com/office/powerpoint/2010/main" val="22487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normAutofit lnSpcReduction="10000"/>
          </a:bodyPr>
          <a:lstStyle/>
          <a:p>
            <a:r>
              <a:rPr lang="en-US" dirty="0"/>
              <a:t>Intent</a:t>
            </a:r>
          </a:p>
          <a:p>
            <a:pPr lvl="1"/>
            <a:r>
              <a:rPr lang="en-US" dirty="0"/>
              <a:t>Abstract Factory offers the interface for creating a family of related objects, without explicitly specifying their classes.</a:t>
            </a:r>
          </a:p>
          <a:p>
            <a:pPr lvl="1"/>
            <a:endParaRPr lang="en-US" dirty="0"/>
          </a:p>
          <a:p>
            <a:r>
              <a:rPr lang="en-US" dirty="0"/>
              <a:t>Motivation</a:t>
            </a:r>
          </a:p>
          <a:p>
            <a:pPr lvl="1"/>
            <a:r>
              <a:rPr lang="en-US" dirty="0"/>
              <a:t>The Abstract Factory pattern is useful when a client object wants to create an instance of one of a suite of related, dependent classes without having to know which specific concrete class is to be instantiated. Consider a furniture shop that sells both Victorian and Modern Furniture. The furniture includes chair, coffee-table and sofa. An abstract furniture factory’s interface can be used to create chairs, coffee tables and sofas by using one of the two factories – </a:t>
            </a:r>
            <a:r>
              <a:rPr lang="en-US" dirty="0" err="1"/>
              <a:t>VictorianFurnitureFactory</a:t>
            </a:r>
            <a:r>
              <a:rPr lang="en-US" dirty="0"/>
              <a:t> or </a:t>
            </a:r>
            <a:r>
              <a:rPr lang="en-US" dirty="0" err="1"/>
              <a:t>ModernFurnitureFactory</a:t>
            </a:r>
            <a:r>
              <a:rPr lang="en-US" dirty="0"/>
              <a:t>.</a:t>
            </a:r>
          </a:p>
        </p:txBody>
      </p:sp>
    </p:spTree>
    <p:extLst>
      <p:ext uri="{BB962C8B-B14F-4D97-AF65-F5344CB8AC3E}">
        <p14:creationId xmlns:p14="http://schemas.microsoft.com/office/powerpoint/2010/main" val="2532322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199" y="911225"/>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35690C54-01DB-46CC-9F0F-7DA4E3F2E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046" y="1878425"/>
            <a:ext cx="6275907" cy="4248177"/>
          </a:xfrm>
          <a:prstGeom prst="rect">
            <a:avLst/>
          </a:prstGeom>
        </p:spPr>
      </p:pic>
    </p:spTree>
    <p:extLst>
      <p:ext uri="{BB962C8B-B14F-4D97-AF65-F5344CB8AC3E}">
        <p14:creationId xmlns:p14="http://schemas.microsoft.com/office/powerpoint/2010/main" val="325217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43774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Intent</a:t>
            </a:r>
          </a:p>
          <a:p>
            <a:pPr lvl="1"/>
            <a:r>
              <a:rPr lang="en-US" dirty="0"/>
              <a:t>A class only has one instance, and provide a global point of access to it.</a:t>
            </a:r>
          </a:p>
          <a:p>
            <a:pPr lvl="1"/>
            <a:endParaRPr lang="en-US" dirty="0"/>
          </a:p>
          <a:p>
            <a:r>
              <a:rPr lang="en-US" dirty="0"/>
              <a:t>Motivation</a:t>
            </a:r>
          </a:p>
          <a:p>
            <a:pPr lvl="1"/>
            <a:r>
              <a:rPr lang="en-US" dirty="0"/>
              <a:t>For example, there can be multiple celestial bodies in an universe but there should only be one universe object.</a:t>
            </a:r>
          </a:p>
          <a:p>
            <a:pPr lvl="1"/>
            <a:r>
              <a:rPr lang="en-US" dirty="0"/>
              <a:t>As another example, there can be many printers in a system but there should be only one printer spooler.</a:t>
            </a:r>
          </a:p>
        </p:txBody>
      </p:sp>
    </p:spTree>
    <p:extLst>
      <p:ext uri="{BB962C8B-B14F-4D97-AF65-F5344CB8AC3E}">
        <p14:creationId xmlns:p14="http://schemas.microsoft.com/office/powerpoint/2010/main" val="299872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must be exactly one instance of a class, and it must be accessible to clients from a well known access point.</a:t>
            </a:r>
          </a:p>
          <a:p>
            <a:pPr lvl="1"/>
            <a:r>
              <a:rPr lang="en-US" dirty="0"/>
              <a:t>When the sole instance should be extensible by sub-</a:t>
            </a:r>
            <a:r>
              <a:rPr lang="en-US" dirty="0" err="1"/>
              <a:t>classsing</a:t>
            </a:r>
            <a:r>
              <a:rPr lang="en-US" dirty="0"/>
              <a:t>, and clients should be able to use an extended instance without modifying their code.</a:t>
            </a:r>
          </a:p>
          <a:p>
            <a:pPr marL="0" indent="0">
              <a:buNone/>
            </a:pPr>
            <a:endParaRPr lang="en-US" dirty="0"/>
          </a:p>
          <a:p>
            <a:r>
              <a:rPr lang="en-US" dirty="0"/>
              <a:t>Structure</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434" y="4018118"/>
            <a:ext cx="5416019" cy="2232763"/>
          </a:xfrm>
          <a:prstGeom prst="rect">
            <a:avLst/>
          </a:prstGeom>
        </p:spPr>
      </p:pic>
    </p:spTree>
    <p:extLst>
      <p:ext uri="{BB962C8B-B14F-4D97-AF65-F5344CB8AC3E}">
        <p14:creationId xmlns:p14="http://schemas.microsoft.com/office/powerpoint/2010/main" val="236582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Pros</a:t>
            </a:r>
          </a:p>
          <a:p>
            <a:pPr lvl="1"/>
            <a:r>
              <a:rPr lang="en-US" dirty="0"/>
              <a:t>Reduced namespace</a:t>
            </a:r>
          </a:p>
          <a:p>
            <a:pPr lvl="1"/>
            <a:r>
              <a:rPr lang="en-US" dirty="0"/>
              <a:t>Permits a variable number of instances</a:t>
            </a:r>
          </a:p>
          <a:p>
            <a:pPr lvl="1"/>
            <a:r>
              <a:rPr lang="en-US" dirty="0"/>
              <a:t>Sub-classing is possible </a:t>
            </a:r>
          </a:p>
          <a:p>
            <a:r>
              <a:rPr lang="en-US" dirty="0"/>
              <a:t>Cons</a:t>
            </a:r>
          </a:p>
          <a:p>
            <a:pPr lvl="1"/>
            <a:r>
              <a:rPr lang="en-US" dirty="0"/>
              <a:t>Introduces a global state</a:t>
            </a:r>
          </a:p>
          <a:p>
            <a:pPr lvl="1"/>
            <a:r>
              <a:rPr lang="en-US" dirty="0"/>
              <a:t>Cannot run multiple unit tests in parallel</a:t>
            </a:r>
          </a:p>
          <a:p>
            <a:endParaRPr lang="en-US" dirty="0"/>
          </a:p>
        </p:txBody>
      </p:sp>
    </p:spTree>
    <p:extLst>
      <p:ext uri="{BB962C8B-B14F-4D97-AF65-F5344CB8AC3E}">
        <p14:creationId xmlns:p14="http://schemas.microsoft.com/office/powerpoint/2010/main" val="124082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25351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Intent</a:t>
            </a:r>
          </a:p>
          <a:p>
            <a:pPr lvl="1"/>
            <a:r>
              <a:rPr lang="en-US" dirty="0"/>
              <a:t>A class only has one instance, and provide a global point of access to it.</a:t>
            </a:r>
          </a:p>
          <a:p>
            <a:pPr lvl="1"/>
            <a:endParaRPr lang="en-US" dirty="0"/>
          </a:p>
          <a:p>
            <a:r>
              <a:rPr lang="en-US" dirty="0"/>
              <a:t>Motivation</a:t>
            </a:r>
          </a:p>
          <a:p>
            <a:pPr lvl="1"/>
            <a:r>
              <a:rPr lang="en-US" dirty="0"/>
              <a:t>For example, there can be multiple celestial bodies in an universe but there should only be one universe object.</a:t>
            </a:r>
          </a:p>
          <a:p>
            <a:pPr lvl="1"/>
            <a:r>
              <a:rPr lang="en-US" dirty="0"/>
              <a:t>As another example, there can be many printers in a system but there should be only one printer spooler.</a:t>
            </a:r>
          </a:p>
        </p:txBody>
      </p:sp>
    </p:spTree>
    <p:extLst>
      <p:ext uri="{BB962C8B-B14F-4D97-AF65-F5344CB8AC3E}">
        <p14:creationId xmlns:p14="http://schemas.microsoft.com/office/powerpoint/2010/main" val="116025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must be exactly one instance of a class, and it must be accessible to clients from a well known access point.</a:t>
            </a:r>
          </a:p>
          <a:p>
            <a:pPr lvl="1"/>
            <a:r>
              <a:rPr lang="en-US" dirty="0"/>
              <a:t>When the sole instance should be extensible by sub-</a:t>
            </a:r>
            <a:r>
              <a:rPr lang="en-US" dirty="0" err="1"/>
              <a:t>classsing</a:t>
            </a:r>
            <a:r>
              <a:rPr lang="en-US" dirty="0"/>
              <a:t>, and clients should be able to use an extended instance without modifying their code.</a:t>
            </a:r>
          </a:p>
          <a:p>
            <a:pPr marL="0" indent="0">
              <a:buNone/>
            </a:pPr>
            <a:endParaRPr lang="en-US" dirty="0"/>
          </a:p>
          <a:p>
            <a:r>
              <a:rPr lang="en-US" dirty="0"/>
              <a:t>Structure</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434" y="4018118"/>
            <a:ext cx="5416019" cy="2232763"/>
          </a:xfrm>
          <a:prstGeom prst="rect">
            <a:avLst/>
          </a:prstGeom>
        </p:spPr>
      </p:pic>
    </p:spTree>
    <p:extLst>
      <p:ext uri="{BB962C8B-B14F-4D97-AF65-F5344CB8AC3E}">
        <p14:creationId xmlns:p14="http://schemas.microsoft.com/office/powerpoint/2010/main" val="1325247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4302-8394-4CAF-9037-6A775801A0EA}"/>
              </a:ext>
            </a:extLst>
          </p:cNvPr>
          <p:cNvSpPr>
            <a:spLocks noGrp="1"/>
          </p:cNvSpPr>
          <p:nvPr>
            <p:ph type="title"/>
          </p:nvPr>
        </p:nvSpPr>
        <p:spPr/>
        <p:txBody>
          <a:bodyPr/>
          <a:lstStyle/>
          <a:p>
            <a:r>
              <a:rPr lang="en-IN" dirty="0"/>
              <a:t>Current Example</a:t>
            </a:r>
          </a:p>
        </p:txBody>
      </p:sp>
      <p:pic>
        <p:nvPicPr>
          <p:cNvPr id="5" name="Content Placeholder 4">
            <a:extLst>
              <a:ext uri="{FF2B5EF4-FFF2-40B4-BE49-F238E27FC236}">
                <a16:creationId xmlns:a16="http://schemas.microsoft.com/office/drawing/2014/main" id="{7C29DE23-8E63-45AD-87E0-D72EA169A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3248745"/>
            <a:ext cx="5238427" cy="1809638"/>
          </a:xfrm>
        </p:spPr>
      </p:pic>
    </p:spTree>
    <p:extLst>
      <p:ext uri="{BB962C8B-B14F-4D97-AF65-F5344CB8AC3E}">
        <p14:creationId xmlns:p14="http://schemas.microsoft.com/office/powerpoint/2010/main" val="3408668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Pros</a:t>
            </a:r>
          </a:p>
          <a:p>
            <a:pPr lvl="1"/>
            <a:r>
              <a:rPr lang="en-US" dirty="0"/>
              <a:t>Reduced namespace</a:t>
            </a:r>
          </a:p>
          <a:p>
            <a:pPr lvl="1"/>
            <a:r>
              <a:rPr lang="en-US" dirty="0"/>
              <a:t>Permits a variable number of instances</a:t>
            </a:r>
          </a:p>
          <a:p>
            <a:pPr lvl="1"/>
            <a:r>
              <a:rPr lang="en-US" dirty="0"/>
              <a:t>Sub-classing is possible </a:t>
            </a:r>
          </a:p>
          <a:p>
            <a:r>
              <a:rPr lang="en-US" dirty="0"/>
              <a:t>Cons</a:t>
            </a:r>
          </a:p>
          <a:p>
            <a:pPr lvl="1"/>
            <a:r>
              <a:rPr lang="en-US" dirty="0"/>
              <a:t>Introduces a global state</a:t>
            </a:r>
          </a:p>
          <a:p>
            <a:pPr lvl="1"/>
            <a:r>
              <a:rPr lang="en-US" dirty="0"/>
              <a:t>Cannot run multiple unit tests in parallel</a:t>
            </a:r>
          </a:p>
          <a:p>
            <a:endParaRPr lang="en-US" dirty="0"/>
          </a:p>
        </p:txBody>
      </p:sp>
    </p:spTree>
    <p:extLst>
      <p:ext uri="{BB962C8B-B14F-4D97-AF65-F5344CB8AC3E}">
        <p14:creationId xmlns:p14="http://schemas.microsoft.com/office/powerpoint/2010/main" val="35439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products to be created are to be used together</a:t>
            </a:r>
          </a:p>
          <a:p>
            <a:pPr lvl="1"/>
            <a:r>
              <a:rPr lang="en-US" dirty="0"/>
              <a:t>When the system should have independence between the creation, composition and representation of its products</a:t>
            </a:r>
          </a:p>
          <a:p>
            <a:pPr lvl="1"/>
            <a:r>
              <a:rPr lang="en-US" dirty="0"/>
              <a:t>When implementation of the products needs to be hidden</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883" y="3474719"/>
            <a:ext cx="6593966" cy="3157043"/>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078247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Convert the interface of a class into another interface that the clients expect. The pattern lets otherwise incompatible interfaces to work together.</a:t>
            </a:r>
          </a:p>
          <a:p>
            <a:pPr lvl="1"/>
            <a:endParaRPr lang="en-US" dirty="0"/>
          </a:p>
          <a:p>
            <a:r>
              <a:rPr lang="en-US" dirty="0"/>
              <a:t>Motivation</a:t>
            </a:r>
          </a:p>
          <a:p>
            <a:pPr lvl="1"/>
            <a:r>
              <a:rPr lang="en-US" dirty="0"/>
              <a:t>Sometimes, a class that’s designed for reuse isn’t reusable only because its interface doesn’t match the domain-specific interface an application requires.</a:t>
            </a:r>
          </a:p>
          <a:p>
            <a:pPr lvl="1"/>
            <a:r>
              <a:rPr lang="en-US" dirty="0"/>
              <a:t>For example, in a drawing editor which lets user draw and arrange different shapes implementing text can be quite difficult. However, if there is already an implemented class that provides partial functionality but is incompatible with client’s interface then adapter pattern can be used.</a:t>
            </a:r>
          </a:p>
        </p:txBody>
      </p:sp>
    </p:spTree>
    <p:extLst>
      <p:ext uri="{BB962C8B-B14F-4D97-AF65-F5344CB8AC3E}">
        <p14:creationId xmlns:p14="http://schemas.microsoft.com/office/powerpoint/2010/main" val="3940083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is a need to use an existing class, but its interface does not match the one needed</a:t>
            </a:r>
          </a:p>
          <a:p>
            <a:pPr lvl="1"/>
            <a:r>
              <a:rPr lang="en-US" dirty="0"/>
              <a:t>When there is need to use several existing subclasses, but it is not practical to adapt their interfaces by </a:t>
            </a:r>
            <a:r>
              <a:rPr lang="en-US" dirty="0" err="1"/>
              <a:t>subclassing</a:t>
            </a:r>
            <a:r>
              <a:rPr lang="en-US" dirty="0"/>
              <a:t> each one.</a:t>
            </a:r>
          </a:p>
          <a:p>
            <a:pPr lvl="1"/>
            <a:endParaRPr lang="en-US" dirty="0"/>
          </a:p>
          <a:p>
            <a:r>
              <a:rPr lang="en-US" dirty="0"/>
              <a:t>Structure</a:t>
            </a:r>
          </a:p>
          <a:p>
            <a:pPr lvl="1"/>
            <a:endParaRPr lang="en-US" dirty="0"/>
          </a:p>
          <a:p>
            <a:pPr lvl="1"/>
            <a:endParaRPr lang="en-US" dirty="0"/>
          </a:p>
        </p:txBody>
      </p:sp>
      <p:pic>
        <p:nvPicPr>
          <p:cNvPr id="5" name="Picture 4">
            <a:extLst>
              <a:ext uri="{FF2B5EF4-FFF2-40B4-BE49-F238E27FC236}">
                <a16:creationId xmlns:a16="http://schemas.microsoft.com/office/drawing/2014/main" id="{1AE52D90-4C79-48EE-9D0C-C2C0A0C0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624" y="3792155"/>
            <a:ext cx="6648752" cy="2552698"/>
          </a:xfrm>
          <a:prstGeom prst="rect">
            <a:avLst/>
          </a:prstGeom>
        </p:spPr>
      </p:pic>
    </p:spTree>
    <p:extLst>
      <p:ext uri="{BB962C8B-B14F-4D97-AF65-F5344CB8AC3E}">
        <p14:creationId xmlns:p14="http://schemas.microsoft.com/office/powerpoint/2010/main" val="3708853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599"/>
            <a:ext cx="10515600" cy="4351338"/>
          </a:xfrm>
        </p:spPr>
        <p:txBody>
          <a:bodyPr/>
          <a:lstStyle/>
          <a:p>
            <a:r>
              <a:rPr lang="en-US" dirty="0"/>
              <a:t>Consequences</a:t>
            </a:r>
          </a:p>
          <a:p>
            <a:pPr marL="457200" lvl="1" indent="0">
              <a:buNone/>
            </a:pPr>
            <a:r>
              <a:rPr lang="en-US" dirty="0"/>
              <a:t>+ A single adapter can work with multiple </a:t>
            </a:r>
            <a:r>
              <a:rPr lang="en-US" dirty="0" err="1"/>
              <a:t>Adaptees</a:t>
            </a:r>
            <a:endParaRPr lang="en-US" dirty="0"/>
          </a:p>
          <a:p>
            <a:pPr lvl="1">
              <a:buFontTx/>
              <a:buChar char="-"/>
            </a:pPr>
            <a:r>
              <a:rPr lang="en-US" dirty="0"/>
              <a:t>Can make it harder to override </a:t>
            </a:r>
            <a:r>
              <a:rPr lang="en-US" dirty="0" err="1"/>
              <a:t>Adaptee</a:t>
            </a:r>
            <a:r>
              <a:rPr lang="en-US" dirty="0"/>
              <a:t> behavior</a:t>
            </a:r>
          </a:p>
          <a:p>
            <a:r>
              <a:rPr lang="en-US" dirty="0"/>
              <a:t>Current example</a:t>
            </a:r>
          </a:p>
          <a:p>
            <a:endParaRPr lang="en-US" dirty="0"/>
          </a:p>
        </p:txBody>
      </p:sp>
      <p:pic>
        <p:nvPicPr>
          <p:cNvPr id="5" name="Picture 4">
            <a:extLst>
              <a:ext uri="{FF2B5EF4-FFF2-40B4-BE49-F238E27FC236}">
                <a16:creationId xmlns:a16="http://schemas.microsoft.com/office/drawing/2014/main" id="{C642E0AE-2431-42EB-96CA-51922B14E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817" y="3084699"/>
            <a:ext cx="7837598" cy="3408176"/>
          </a:xfrm>
          <a:prstGeom prst="rect">
            <a:avLst/>
          </a:prstGeom>
        </p:spPr>
      </p:pic>
    </p:spTree>
    <p:extLst>
      <p:ext uri="{BB962C8B-B14F-4D97-AF65-F5344CB8AC3E}">
        <p14:creationId xmlns:p14="http://schemas.microsoft.com/office/powerpoint/2010/main" val="851968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738946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Decouple an abstraction from its implementation so that the two can vary independently. </a:t>
            </a:r>
          </a:p>
          <a:p>
            <a:pPr lvl="1"/>
            <a:endParaRPr lang="en-US" dirty="0"/>
          </a:p>
          <a:p>
            <a:r>
              <a:rPr lang="en-US" dirty="0"/>
              <a:t>Motivation</a:t>
            </a:r>
          </a:p>
          <a:p>
            <a:pPr lvl="1"/>
            <a:r>
              <a:rPr lang="en-US" dirty="0"/>
              <a:t>Inheritance binds an implementation to the abstraction permanently, which makes it difficult to modify, extend, and reuse abstractions and implementations independently.</a:t>
            </a:r>
          </a:p>
          <a:p>
            <a:pPr lvl="1"/>
            <a:r>
              <a:rPr lang="en-US" dirty="0"/>
              <a:t>This is important when abstraction and its implementation should vary independently.</a:t>
            </a:r>
          </a:p>
        </p:txBody>
      </p:sp>
    </p:spTree>
    <p:extLst>
      <p:ext uri="{BB962C8B-B14F-4D97-AF65-F5344CB8AC3E}">
        <p14:creationId xmlns:p14="http://schemas.microsoft.com/office/powerpoint/2010/main" val="622026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abstraction and implementation should vary independently</a:t>
            </a:r>
          </a:p>
          <a:p>
            <a:pPr lvl="1"/>
            <a:r>
              <a:rPr lang="en-US" dirty="0"/>
              <a:t>When the code base requires a uniform interface to interchangeable class hierarchies. </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9E390E8A-9032-41DA-8533-A29C7B28B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248" y="3286052"/>
            <a:ext cx="7040391" cy="3077673"/>
          </a:xfrm>
          <a:prstGeom prst="rect">
            <a:avLst/>
          </a:prstGeom>
        </p:spPr>
      </p:pic>
    </p:spTree>
    <p:extLst>
      <p:ext uri="{BB962C8B-B14F-4D97-AF65-F5344CB8AC3E}">
        <p14:creationId xmlns:p14="http://schemas.microsoft.com/office/powerpoint/2010/main" val="697039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599"/>
            <a:ext cx="10515600" cy="4351338"/>
          </a:xfrm>
        </p:spPr>
        <p:txBody>
          <a:bodyPr/>
          <a:lstStyle/>
          <a:p>
            <a:r>
              <a:rPr lang="en-US" dirty="0"/>
              <a:t>Consequences</a:t>
            </a:r>
          </a:p>
          <a:p>
            <a:pPr marL="457200" lvl="1" indent="0">
              <a:buNone/>
            </a:pPr>
            <a:r>
              <a:rPr lang="en-US" dirty="0"/>
              <a:t>+ Abstraction and implementation are independent.</a:t>
            </a:r>
          </a:p>
          <a:p>
            <a:pPr marL="457200" lvl="1" indent="0">
              <a:buNone/>
            </a:pPr>
            <a:r>
              <a:rPr lang="en-US" dirty="0"/>
              <a:t>+ Implementation can vary dynamically.</a:t>
            </a:r>
          </a:p>
          <a:p>
            <a:pPr marL="457200" lvl="1" indent="0">
              <a:buNone/>
            </a:pPr>
            <a:r>
              <a:rPr lang="en-US" dirty="0"/>
              <a:t>-  </a:t>
            </a:r>
            <a:r>
              <a:rPr lang="en-US"/>
              <a:t>Multiple indirection.</a:t>
            </a:r>
            <a:endParaRPr lang="en-US" dirty="0"/>
          </a:p>
        </p:txBody>
      </p:sp>
    </p:spTree>
    <p:extLst>
      <p:ext uri="{BB962C8B-B14F-4D97-AF65-F5344CB8AC3E}">
        <p14:creationId xmlns:p14="http://schemas.microsoft.com/office/powerpoint/2010/main" val="1762343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D5B8-EF11-4E23-8421-849559114316}"/>
              </a:ext>
            </a:extLst>
          </p:cNvPr>
          <p:cNvSpPr>
            <a:spLocks noGrp="1"/>
          </p:cNvSpPr>
          <p:nvPr>
            <p:ph type="title"/>
          </p:nvPr>
        </p:nvSpPr>
        <p:spPr/>
        <p:txBody>
          <a:bodyPr/>
          <a:lstStyle/>
          <a:p>
            <a:r>
              <a:rPr lang="en-IN" dirty="0"/>
              <a:t>Current Example</a:t>
            </a:r>
          </a:p>
        </p:txBody>
      </p:sp>
      <p:pic>
        <p:nvPicPr>
          <p:cNvPr id="5" name="Content Placeholder 4">
            <a:extLst>
              <a:ext uri="{FF2B5EF4-FFF2-40B4-BE49-F238E27FC236}">
                <a16:creationId xmlns:a16="http://schemas.microsoft.com/office/drawing/2014/main" id="{85F503F8-A4D5-4CD5-8341-C2F6116E3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39840"/>
            <a:ext cx="10515600" cy="3122908"/>
          </a:xfrm>
        </p:spPr>
      </p:pic>
    </p:spTree>
    <p:extLst>
      <p:ext uri="{BB962C8B-B14F-4D97-AF65-F5344CB8AC3E}">
        <p14:creationId xmlns:p14="http://schemas.microsoft.com/office/powerpoint/2010/main" val="301101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8436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853" y="780450"/>
            <a:ext cx="10551851" cy="5297100"/>
          </a:xfrm>
        </p:spPr>
        <p:txBody>
          <a:bodyPr>
            <a:normAutofit fontScale="77500" lnSpcReduction="20000"/>
          </a:bodyPr>
          <a:lstStyle/>
          <a:p>
            <a:pPr>
              <a:lnSpc>
                <a:spcPct val="124000"/>
              </a:lnSpc>
              <a:spcAft>
                <a:spcPts val="100"/>
              </a:spcAft>
            </a:pPr>
            <a:r>
              <a:rPr lang="en-US" dirty="0"/>
              <a:t>Consequences</a:t>
            </a:r>
          </a:p>
          <a:p>
            <a:pPr lvl="1">
              <a:lnSpc>
                <a:spcPct val="124000"/>
              </a:lnSpc>
              <a:spcAft>
                <a:spcPts val="100"/>
              </a:spcAft>
              <a:buFont typeface="Calibri" panose="020F0502020204030204" pitchFamily="34" charset="0"/>
              <a:buChar char="+"/>
            </a:pPr>
            <a:r>
              <a:rPr lang="en-US" dirty="0"/>
              <a:t>Isolation: Since the abstract factory separates out the control and creation of products, it isolates the client from the actual implementation</a:t>
            </a:r>
          </a:p>
          <a:p>
            <a:pPr lvl="1">
              <a:lnSpc>
                <a:spcPct val="124000"/>
              </a:lnSpc>
              <a:spcAft>
                <a:spcPts val="100"/>
              </a:spcAft>
              <a:buFont typeface="Calibri" panose="020F0502020204030204" pitchFamily="34" charset="0"/>
              <a:buChar char="+"/>
            </a:pPr>
            <a:r>
              <a:rPr lang="en-US" dirty="0"/>
              <a:t>Ease of changing concrete classes: The client can easily change a concrete factory it uses since it only appears once i.e., when instantiated</a:t>
            </a:r>
          </a:p>
          <a:p>
            <a:pPr lvl="1">
              <a:lnSpc>
                <a:spcPct val="124000"/>
              </a:lnSpc>
              <a:spcAft>
                <a:spcPts val="100"/>
              </a:spcAft>
              <a:buFont typeface="Calibri" panose="020F0502020204030204" pitchFamily="34" charset="0"/>
              <a:buChar char="+"/>
            </a:pPr>
            <a:r>
              <a:rPr lang="en-US" dirty="0"/>
              <a:t>Consistency: Abstract Factory enforces creation of product objects from one family at a time thus maintaining the consistency between them.</a:t>
            </a:r>
          </a:p>
          <a:p>
            <a:pPr lvl="1">
              <a:lnSpc>
                <a:spcPct val="124000"/>
              </a:lnSpc>
              <a:spcAft>
                <a:spcPts val="100"/>
              </a:spcAft>
              <a:buFont typeface="Calibri" panose="020F0502020204030204" pitchFamily="34" charset="0"/>
              <a:buChar char="-"/>
            </a:pPr>
            <a:r>
              <a:rPr lang="en-US" dirty="0"/>
              <a:t>Extension: Extending abstract factories to add new product family can be tedious especially if there are a lot of concrete products.</a:t>
            </a:r>
          </a:p>
          <a:p>
            <a:pPr>
              <a:lnSpc>
                <a:spcPct val="124000"/>
              </a:lnSpc>
              <a:spcAft>
                <a:spcPts val="100"/>
              </a:spcAft>
            </a:pPr>
            <a:r>
              <a:rPr lang="en-US" dirty="0"/>
              <a:t>Implementation</a:t>
            </a:r>
          </a:p>
          <a:p>
            <a:pPr lvl="1">
              <a:lnSpc>
                <a:spcPct val="124000"/>
              </a:lnSpc>
              <a:spcAft>
                <a:spcPts val="100"/>
              </a:spcAft>
            </a:pPr>
            <a:r>
              <a:rPr lang="en-US" dirty="0"/>
              <a:t>Factories as Singleton: An application usually needs only one instance of the </a:t>
            </a:r>
            <a:r>
              <a:rPr lang="en-US" dirty="0" err="1"/>
              <a:t>ConcreteFactory</a:t>
            </a:r>
            <a:r>
              <a:rPr lang="en-US" dirty="0"/>
              <a:t> class per family product. Thus factories can be implemented as Singleton.</a:t>
            </a:r>
          </a:p>
          <a:p>
            <a:pPr lvl="1">
              <a:lnSpc>
                <a:spcPct val="124000"/>
              </a:lnSpc>
              <a:spcAft>
                <a:spcPts val="100"/>
              </a:spcAft>
            </a:pPr>
            <a:r>
              <a:rPr lang="en-US" dirty="0"/>
              <a:t>Changing factory to support creation of new products is not easy but can be solved by using a flexible but a less secure approach i.e. by parametrizing the </a:t>
            </a:r>
            <a:r>
              <a:rPr lang="en-US" dirty="0" err="1"/>
              <a:t>MakeProduct</a:t>
            </a:r>
            <a:r>
              <a:rPr lang="en-US" dirty="0"/>
              <a:t> method which identifies the type of the product needed.</a:t>
            </a:r>
          </a:p>
        </p:txBody>
      </p:sp>
    </p:spTree>
    <p:extLst>
      <p:ext uri="{BB962C8B-B14F-4D97-AF65-F5344CB8AC3E}">
        <p14:creationId xmlns:p14="http://schemas.microsoft.com/office/powerpoint/2010/main" val="1090551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Compose objects into tree structure to represent part-whole hierarchies. Composite lets client treat individual objects and compositions of object uniformly.</a:t>
            </a:r>
          </a:p>
          <a:p>
            <a:pPr lvl="1"/>
            <a:endParaRPr lang="en-US" dirty="0"/>
          </a:p>
          <a:p>
            <a:r>
              <a:rPr lang="en-US" dirty="0"/>
              <a:t>Motivation</a:t>
            </a:r>
          </a:p>
          <a:p>
            <a:pPr lvl="1"/>
            <a:r>
              <a:rPr lang="en-US" dirty="0"/>
              <a:t>Often primitive objects and container objects have to be treated differently, even if most of the time the user treats them identically. This makes the application complex. Composite pattern removes that necessity for the client code.</a:t>
            </a:r>
          </a:p>
        </p:txBody>
      </p:sp>
    </p:spTree>
    <p:extLst>
      <p:ext uri="{BB962C8B-B14F-4D97-AF65-F5344CB8AC3E}">
        <p14:creationId xmlns:p14="http://schemas.microsoft.com/office/powerpoint/2010/main" val="323268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a:t>Applicability</a:t>
            </a:r>
          </a:p>
          <a:p>
            <a:pPr lvl="1"/>
            <a:r>
              <a:rPr lang="en-US"/>
              <a:t>Objects must be composed recursively</a:t>
            </a:r>
          </a:p>
          <a:p>
            <a:pPr lvl="1"/>
            <a:r>
              <a:rPr lang="en-US"/>
              <a:t>No distinction between individual and composed elements i.e. objects in structure can be treated uniformly.</a:t>
            </a:r>
          </a:p>
          <a:p>
            <a:r>
              <a:rPr lang="en-US"/>
              <a:t>Structure</a:t>
            </a:r>
          </a:p>
          <a:p>
            <a:pPr lvl="1"/>
            <a:endParaRPr lang="en-US"/>
          </a:p>
          <a:p>
            <a:pPr lvl="1"/>
            <a:endParaRPr lang="en-US" dirty="0"/>
          </a:p>
        </p:txBody>
      </p:sp>
      <p:pic>
        <p:nvPicPr>
          <p:cNvPr id="5" name="Picture 4">
            <a:extLst>
              <a:ext uri="{FF2B5EF4-FFF2-40B4-BE49-F238E27FC236}">
                <a16:creationId xmlns:a16="http://schemas.microsoft.com/office/drawing/2014/main" id="{AD642C35-4640-40CD-928F-AD334DF7B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639" y="3429000"/>
            <a:ext cx="9086519" cy="2598674"/>
          </a:xfrm>
          <a:prstGeom prst="rect">
            <a:avLst/>
          </a:prstGeom>
        </p:spPr>
      </p:pic>
    </p:spTree>
    <p:extLst>
      <p:ext uri="{BB962C8B-B14F-4D97-AF65-F5344CB8AC3E}">
        <p14:creationId xmlns:p14="http://schemas.microsoft.com/office/powerpoint/2010/main" val="1642512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lnSpcReduction="10000"/>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New subclasses can work wherever the old ones do</a:t>
            </a:r>
          </a:p>
          <a:p>
            <a:pPr lvl="1">
              <a:buFont typeface="Calibri" panose="020F0502020204030204" pitchFamily="34" charset="0"/>
              <a:buChar char="-"/>
            </a:pPr>
            <a:r>
              <a:rPr lang="en-US" dirty="0"/>
              <a:t>Sharing components: Sharing component is difficult when a component has more than one parent</a:t>
            </a:r>
          </a:p>
          <a:p>
            <a:pPr lvl="1">
              <a:buFont typeface="Calibri" panose="020F0502020204030204" pitchFamily="34" charset="0"/>
              <a:buChar char="-"/>
            </a:pPr>
            <a:r>
              <a:rPr lang="en-US" dirty="0"/>
              <a:t>Overhead: Restrictive as the number of objects increase.</a:t>
            </a:r>
          </a:p>
          <a:p>
            <a:r>
              <a:rPr lang="en-US" dirty="0"/>
              <a:t>Implementation</a:t>
            </a:r>
          </a:p>
          <a:p>
            <a:pPr lvl="1"/>
            <a:r>
              <a:rPr lang="en-US" dirty="0"/>
              <a:t>Components knowledge of parents</a:t>
            </a:r>
          </a:p>
          <a:p>
            <a:pPr lvl="1"/>
            <a:r>
              <a:rPr lang="en-US" dirty="0"/>
              <a:t>Uniform interface for both composites and leaves?</a:t>
            </a:r>
          </a:p>
          <a:p>
            <a:pPr lvl="1"/>
            <a:r>
              <a:rPr lang="en-US" dirty="0"/>
              <a:t>Maximizing the component interface</a:t>
            </a:r>
          </a:p>
          <a:p>
            <a:pPr lvl="1"/>
            <a:endParaRPr lang="en-US" dirty="0"/>
          </a:p>
        </p:txBody>
      </p:sp>
    </p:spTree>
    <p:extLst>
      <p:ext uri="{BB962C8B-B14F-4D97-AF65-F5344CB8AC3E}">
        <p14:creationId xmlns:p14="http://schemas.microsoft.com/office/powerpoint/2010/main" val="47574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Current Example UML diagram</a:t>
            </a:r>
          </a:p>
        </p:txBody>
      </p:sp>
    </p:spTree>
    <p:extLst>
      <p:ext uri="{BB962C8B-B14F-4D97-AF65-F5344CB8AC3E}">
        <p14:creationId xmlns:p14="http://schemas.microsoft.com/office/powerpoint/2010/main" val="2177786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Attach additional responsibilities to an object dynamically. Decorators provide a flexible alternative to sub-classing for extending functionality</a:t>
            </a:r>
          </a:p>
          <a:p>
            <a:pPr lvl="1"/>
            <a:endParaRPr lang="en-US" dirty="0"/>
          </a:p>
          <a:p>
            <a:r>
              <a:rPr lang="en-US" dirty="0"/>
              <a:t>Motivation</a:t>
            </a:r>
          </a:p>
          <a:p>
            <a:pPr lvl="1"/>
            <a:r>
              <a:rPr lang="en-US" dirty="0"/>
              <a:t>Sometimes we want to add behavior to an individual object rather than the entire class. For example, a pizza can be formed with multiple toppings. Not all toppings may be required for every pizza. Also, the price of toppings may vary which should reflect in the pizza. Rather than inheriting such toppings for different kinds of pizza, a topping decorator with a particular behavior can be added to a pizza object. </a:t>
            </a:r>
          </a:p>
        </p:txBody>
      </p:sp>
    </p:spTree>
    <p:extLst>
      <p:ext uri="{BB962C8B-B14F-4D97-AF65-F5344CB8AC3E}">
        <p14:creationId xmlns:p14="http://schemas.microsoft.com/office/powerpoint/2010/main" val="20721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To add responsibilities to individual objects dynamically and transparently without affecting other objects.</a:t>
            </a:r>
          </a:p>
          <a:p>
            <a:pPr lvl="1"/>
            <a:r>
              <a:rPr lang="en-US" dirty="0"/>
              <a:t>For responsibilities that can change or be withdrawn.</a:t>
            </a:r>
          </a:p>
          <a:p>
            <a:pPr lvl="1"/>
            <a:r>
              <a:rPr lang="en-US" dirty="0"/>
              <a:t>When extension using sub-classing is impractical.</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5A580F3A-370A-41CD-A09E-E2D2A7958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761" y="3521788"/>
            <a:ext cx="6428605" cy="2907142"/>
          </a:xfrm>
          <a:prstGeom prst="rect">
            <a:avLst/>
          </a:prstGeom>
        </p:spPr>
      </p:pic>
    </p:spTree>
    <p:extLst>
      <p:ext uri="{BB962C8B-B14F-4D97-AF65-F5344CB8AC3E}">
        <p14:creationId xmlns:p14="http://schemas.microsoft.com/office/powerpoint/2010/main" val="217012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588" y="1006046"/>
            <a:ext cx="9770617" cy="5146180"/>
          </a:xfrm>
        </p:spPr>
        <p:txBody>
          <a:bodyPr>
            <a:normAutofit fontScale="92500"/>
          </a:bodyPr>
          <a:lstStyle/>
          <a:p>
            <a:r>
              <a:rPr lang="en-US" dirty="0"/>
              <a:t>Consequences</a:t>
            </a:r>
          </a:p>
          <a:p>
            <a:pPr lvl="1">
              <a:buFont typeface="Calibri" panose="020F0502020204030204" pitchFamily="34" charset="0"/>
              <a:buChar char="+"/>
            </a:pPr>
            <a:r>
              <a:rPr lang="en-US" dirty="0"/>
              <a:t>No unnecessary overhead: Don’t have to add features high up in hierarchy.</a:t>
            </a:r>
          </a:p>
          <a:p>
            <a:pPr lvl="1">
              <a:buFont typeface="Calibri" panose="020F0502020204030204" pitchFamily="34" charset="0"/>
              <a:buChar char="+"/>
            </a:pPr>
            <a:r>
              <a:rPr lang="en-US" dirty="0"/>
              <a:t>Flexibility: More flexibility than static inheritance</a:t>
            </a:r>
          </a:p>
          <a:p>
            <a:pPr lvl="1">
              <a:buFont typeface="Calibri" panose="020F0502020204030204" pitchFamily="34" charset="0"/>
              <a:buChar char="-"/>
            </a:pPr>
            <a:r>
              <a:rPr lang="en-US" dirty="0"/>
              <a:t>Similarity: The decorator is not identical with component hence object identity shouldn’t be relied on while using decorators.</a:t>
            </a:r>
          </a:p>
          <a:p>
            <a:pPr lvl="1">
              <a:buFont typeface="Calibri" panose="020F0502020204030204" pitchFamily="34" charset="0"/>
              <a:buChar char="-"/>
            </a:pPr>
            <a:r>
              <a:rPr lang="en-US" dirty="0"/>
              <a:t>Little objects: A system composed of lots of little objects can be hard to learn and debug</a:t>
            </a:r>
          </a:p>
          <a:p>
            <a:r>
              <a:rPr lang="en-US" dirty="0"/>
              <a:t>Implementation</a:t>
            </a:r>
          </a:p>
          <a:p>
            <a:pPr lvl="1"/>
            <a:r>
              <a:rPr lang="en-US" dirty="0"/>
              <a:t>Interface conformance: Both the decorator and the component it is decorating should have the same interface.</a:t>
            </a:r>
          </a:p>
          <a:p>
            <a:pPr lvl="1"/>
            <a:r>
              <a:rPr lang="en-US" dirty="0"/>
              <a:t>There’s no need to have an abstract decorator class when only one responsibility needs to be added to the component.</a:t>
            </a:r>
          </a:p>
          <a:p>
            <a:pPr lvl="1"/>
            <a:r>
              <a:rPr lang="en-US" dirty="0"/>
              <a:t>For interface conformance components and decorators must descend from a common Component class</a:t>
            </a:r>
          </a:p>
        </p:txBody>
      </p:sp>
    </p:spTree>
    <p:extLst>
      <p:ext uri="{BB962C8B-B14F-4D97-AF65-F5344CB8AC3E}">
        <p14:creationId xmlns:p14="http://schemas.microsoft.com/office/powerpoint/2010/main" val="2216040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2D5417ED-C67C-436D-AA30-32C99EE34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950" y="2547892"/>
            <a:ext cx="9174099" cy="3693110"/>
          </a:xfrm>
          <a:prstGeom prst="rect">
            <a:avLst/>
          </a:prstGeom>
        </p:spPr>
      </p:pic>
    </p:spTree>
    <p:extLst>
      <p:ext uri="{BB962C8B-B14F-4D97-AF65-F5344CB8AC3E}">
        <p14:creationId xmlns:p14="http://schemas.microsoft.com/office/powerpoint/2010/main" val="602191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Current Example </a:t>
            </a:r>
          </a:p>
        </p:txBody>
      </p:sp>
    </p:spTree>
    <p:extLst>
      <p:ext uri="{BB962C8B-B14F-4D97-AF65-F5344CB8AC3E}">
        <p14:creationId xmlns:p14="http://schemas.microsoft.com/office/powerpoint/2010/main" val="2969309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 unified interface to a set of interfaces in a subsystem. Facade defines a higher-level interface that makes the subsystem easier to use. </a:t>
            </a:r>
          </a:p>
          <a:p>
            <a:pPr lvl="1"/>
            <a:endParaRPr lang="en-US" dirty="0"/>
          </a:p>
          <a:p>
            <a:r>
              <a:rPr lang="en-US" dirty="0"/>
              <a:t>Motivation</a:t>
            </a:r>
          </a:p>
          <a:p>
            <a:pPr lvl="1"/>
            <a:r>
              <a:rPr lang="en-US" dirty="0"/>
              <a:t>Structuring a system into subsystems helps reduce complexity. A common design goal is to minimize the communication and dependencies between subsystems. One way to achieve this goal is to introduce a </a:t>
            </a:r>
            <a:r>
              <a:rPr lang="en-US" b="1" dirty="0"/>
              <a:t>facade </a:t>
            </a:r>
            <a:r>
              <a:rPr lang="en-US" dirty="0"/>
              <a:t>object that provides a single, simplified interface to the more general facilities of a subsystem.</a:t>
            </a:r>
          </a:p>
        </p:txBody>
      </p:sp>
    </p:spTree>
    <p:extLst>
      <p:ext uri="{BB962C8B-B14F-4D97-AF65-F5344CB8AC3E}">
        <p14:creationId xmlns:p14="http://schemas.microsoft.com/office/powerpoint/2010/main" val="319971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16429" y="867682"/>
            <a:ext cx="10515600" cy="4351338"/>
          </a:xfrm>
        </p:spPr>
        <p:txBody>
          <a:bodyPr/>
          <a:lstStyle/>
          <a:p>
            <a:r>
              <a:rPr lang="en-IN" dirty="0"/>
              <a:t>Current Example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2178182"/>
            <a:ext cx="11765280" cy="3970177"/>
          </a:xfrm>
          <a:prstGeom prst="rect">
            <a:avLst/>
          </a:prstGeom>
        </p:spPr>
      </p:pic>
    </p:spTree>
    <p:extLst>
      <p:ext uri="{BB962C8B-B14F-4D97-AF65-F5344CB8AC3E}">
        <p14:creationId xmlns:p14="http://schemas.microsoft.com/office/powerpoint/2010/main" val="4021446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838"/>
            <a:ext cx="10515600" cy="4351338"/>
          </a:xfrm>
        </p:spPr>
        <p:txBody>
          <a:bodyPr/>
          <a:lstStyle/>
          <a:p>
            <a:r>
              <a:rPr lang="en-US" dirty="0"/>
              <a:t>Applicability</a:t>
            </a:r>
          </a:p>
          <a:p>
            <a:pPr lvl="1"/>
            <a:r>
              <a:rPr lang="en-US" dirty="0"/>
              <a:t>When you want to provide a simple interface to a complex subsystem</a:t>
            </a:r>
          </a:p>
          <a:p>
            <a:pPr lvl="1"/>
            <a:r>
              <a:rPr lang="en-US" dirty="0"/>
              <a:t>When there are many dependencies between clients and the implementation classes of an abstraction</a:t>
            </a:r>
          </a:p>
          <a:p>
            <a:pPr lvl="1"/>
            <a:r>
              <a:rPr lang="en-US" dirty="0"/>
              <a:t>When you want to define an entry point to each subsystem level. Dependent subsystems can communicate with each other solely through their facades.</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05D26E77-A171-4137-A5B1-ED7BD31E1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19" y="3633186"/>
            <a:ext cx="8069580" cy="2887980"/>
          </a:xfrm>
          <a:prstGeom prst="rect">
            <a:avLst/>
          </a:prstGeom>
        </p:spPr>
      </p:pic>
    </p:spTree>
    <p:extLst>
      <p:ext uri="{BB962C8B-B14F-4D97-AF65-F5344CB8AC3E}">
        <p14:creationId xmlns:p14="http://schemas.microsoft.com/office/powerpoint/2010/main" val="4014544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76" y="1077852"/>
            <a:ext cx="9717351" cy="4702296"/>
          </a:xfrm>
        </p:spPr>
        <p:txBody>
          <a:bodyPr>
            <a:normAutofit/>
          </a:bodyPr>
          <a:lstStyle/>
          <a:p>
            <a:r>
              <a:rPr lang="en-US" dirty="0"/>
              <a:t>Consequences</a:t>
            </a:r>
          </a:p>
          <a:p>
            <a:pPr lvl="1">
              <a:buFont typeface="Calibri" panose="020F0502020204030204" pitchFamily="34" charset="0"/>
              <a:buChar char="+"/>
            </a:pPr>
            <a:r>
              <a:rPr lang="en-US" dirty="0"/>
              <a:t>Shielding: Shields clients from subsystem components, thereby reducing the number of objects that clients deal with thus making the subsystem easier to use.</a:t>
            </a:r>
          </a:p>
          <a:p>
            <a:pPr lvl="1">
              <a:buFont typeface="Calibri" panose="020F0502020204030204" pitchFamily="34" charset="0"/>
              <a:buChar char="+"/>
            </a:pPr>
            <a:r>
              <a:rPr lang="en-US" dirty="0"/>
              <a:t>Weak coupling: Promotes weak coupling between the subsystem and its clients</a:t>
            </a:r>
          </a:p>
          <a:p>
            <a:r>
              <a:rPr lang="en-US" dirty="0"/>
              <a:t>Implementation</a:t>
            </a:r>
          </a:p>
          <a:p>
            <a:pPr lvl="1"/>
            <a:r>
              <a:rPr lang="en-US" dirty="0"/>
              <a:t>Client-subsystem coupling can be reduced even further by making Façade an abstract class with concrete subclasses for different implementations of a subsystem. </a:t>
            </a:r>
          </a:p>
          <a:p>
            <a:pPr lvl="1"/>
            <a:r>
              <a:rPr lang="en-US" dirty="0"/>
              <a:t>Not all languages support private classes and so making subsystem classes private although useful may not be always possible.</a:t>
            </a:r>
          </a:p>
        </p:txBody>
      </p:sp>
    </p:spTree>
    <p:extLst>
      <p:ext uri="{BB962C8B-B14F-4D97-AF65-F5344CB8AC3E}">
        <p14:creationId xmlns:p14="http://schemas.microsoft.com/office/powerpoint/2010/main" val="245411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253331"/>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BDD56BFC-2CAD-437B-B89B-FCFAC03B4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76" y="2639073"/>
            <a:ext cx="9317933" cy="3381116"/>
          </a:xfrm>
          <a:prstGeom prst="rect">
            <a:avLst/>
          </a:prstGeom>
        </p:spPr>
      </p:pic>
    </p:spTree>
    <p:extLst>
      <p:ext uri="{BB962C8B-B14F-4D97-AF65-F5344CB8AC3E}">
        <p14:creationId xmlns:p14="http://schemas.microsoft.com/office/powerpoint/2010/main" val="4057466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Current Example </a:t>
            </a:r>
          </a:p>
        </p:txBody>
      </p:sp>
    </p:spTree>
    <p:extLst>
      <p:ext uri="{BB962C8B-B14F-4D97-AF65-F5344CB8AC3E}">
        <p14:creationId xmlns:p14="http://schemas.microsoft.com/office/powerpoint/2010/main" val="2100860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 unified interface to a set of interfaces in a subsystem. Facade defines a higher-level interface that makes the subsystem easier to use. </a:t>
            </a:r>
          </a:p>
          <a:p>
            <a:pPr lvl="1"/>
            <a:endParaRPr lang="en-US" dirty="0"/>
          </a:p>
          <a:p>
            <a:r>
              <a:rPr lang="en-US" dirty="0"/>
              <a:t>Motivation</a:t>
            </a:r>
          </a:p>
          <a:p>
            <a:pPr lvl="1"/>
            <a:r>
              <a:rPr lang="en-US" dirty="0"/>
              <a:t>Structuring a system into subsystems helps reduce complexity. A common design goal is to minimize the communication and dependencies between subsystems. One way to achieve this goal is to introduce a </a:t>
            </a:r>
            <a:r>
              <a:rPr lang="en-US" b="1" dirty="0"/>
              <a:t>facade </a:t>
            </a:r>
            <a:r>
              <a:rPr lang="en-US" dirty="0"/>
              <a:t>object that provides a single, simplified interface to the more general facilities of a subsystem.</a:t>
            </a:r>
          </a:p>
        </p:txBody>
      </p:sp>
    </p:spTree>
    <p:extLst>
      <p:ext uri="{BB962C8B-B14F-4D97-AF65-F5344CB8AC3E}">
        <p14:creationId xmlns:p14="http://schemas.microsoft.com/office/powerpoint/2010/main" val="1522378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838"/>
            <a:ext cx="10515600" cy="4351338"/>
          </a:xfrm>
        </p:spPr>
        <p:txBody>
          <a:bodyPr/>
          <a:lstStyle/>
          <a:p>
            <a:r>
              <a:rPr lang="en-US" dirty="0"/>
              <a:t>Applicability</a:t>
            </a:r>
          </a:p>
          <a:p>
            <a:pPr lvl="1"/>
            <a:r>
              <a:rPr lang="en-US" dirty="0"/>
              <a:t>When you want to provide a simple interface to a complex subsystem</a:t>
            </a:r>
          </a:p>
          <a:p>
            <a:pPr lvl="1"/>
            <a:r>
              <a:rPr lang="en-US" dirty="0"/>
              <a:t>When there are many dependencies between clients and the implementation classes of an abstraction</a:t>
            </a:r>
          </a:p>
          <a:p>
            <a:pPr lvl="1"/>
            <a:r>
              <a:rPr lang="en-US" dirty="0"/>
              <a:t>When you want to define an entry point to each subsystem level. Dependent subsystems can communicate with each other solely through their facades.</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05D26E77-A171-4137-A5B1-ED7BD31E1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19" y="3633186"/>
            <a:ext cx="8069580" cy="2887980"/>
          </a:xfrm>
          <a:prstGeom prst="rect">
            <a:avLst/>
          </a:prstGeom>
        </p:spPr>
      </p:pic>
    </p:spTree>
    <p:extLst>
      <p:ext uri="{BB962C8B-B14F-4D97-AF65-F5344CB8AC3E}">
        <p14:creationId xmlns:p14="http://schemas.microsoft.com/office/powerpoint/2010/main" val="1506249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76" y="1077852"/>
            <a:ext cx="9717351" cy="4702296"/>
          </a:xfrm>
        </p:spPr>
        <p:txBody>
          <a:bodyPr>
            <a:normAutofit/>
          </a:bodyPr>
          <a:lstStyle/>
          <a:p>
            <a:r>
              <a:rPr lang="en-US" dirty="0"/>
              <a:t>Consequences</a:t>
            </a:r>
          </a:p>
          <a:p>
            <a:pPr lvl="1">
              <a:buFont typeface="Calibri" panose="020F0502020204030204" pitchFamily="34" charset="0"/>
              <a:buChar char="+"/>
            </a:pPr>
            <a:r>
              <a:rPr lang="en-US" dirty="0"/>
              <a:t>Shielding: Shields clients from subsystem components, thereby reducing the number of objects that clients deal with thus making the subsystem easier to use.</a:t>
            </a:r>
          </a:p>
          <a:p>
            <a:pPr lvl="1">
              <a:buFont typeface="Calibri" panose="020F0502020204030204" pitchFamily="34" charset="0"/>
              <a:buChar char="+"/>
            </a:pPr>
            <a:r>
              <a:rPr lang="en-US" dirty="0"/>
              <a:t>Weak coupling: Promotes weak coupling between the subsystem and its clients</a:t>
            </a:r>
          </a:p>
          <a:p>
            <a:r>
              <a:rPr lang="en-US" dirty="0"/>
              <a:t>Implementation</a:t>
            </a:r>
          </a:p>
          <a:p>
            <a:pPr lvl="1"/>
            <a:r>
              <a:rPr lang="en-US" dirty="0"/>
              <a:t>Client-subsystem coupling can be reduced even further by making Façade an abstract class with concrete subclasses for different implementations of a subsystem. </a:t>
            </a:r>
          </a:p>
          <a:p>
            <a:pPr lvl="1"/>
            <a:r>
              <a:rPr lang="en-US" dirty="0"/>
              <a:t>Not all languages support private classes and so making subsystem classes private although useful may not be always possible.</a:t>
            </a:r>
          </a:p>
        </p:txBody>
      </p:sp>
    </p:spTree>
    <p:extLst>
      <p:ext uri="{BB962C8B-B14F-4D97-AF65-F5344CB8AC3E}">
        <p14:creationId xmlns:p14="http://schemas.microsoft.com/office/powerpoint/2010/main" val="1342190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253331"/>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BDD56BFC-2CAD-437B-B89B-FCFAC03B4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76" y="2639073"/>
            <a:ext cx="9317933" cy="3381116"/>
          </a:xfrm>
          <a:prstGeom prst="rect">
            <a:avLst/>
          </a:prstGeom>
        </p:spPr>
      </p:pic>
    </p:spTree>
    <p:extLst>
      <p:ext uri="{BB962C8B-B14F-4D97-AF65-F5344CB8AC3E}">
        <p14:creationId xmlns:p14="http://schemas.microsoft.com/office/powerpoint/2010/main" val="2917142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156337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Use sharing to support large numbers of fine-grained objects efficiently.</a:t>
            </a:r>
          </a:p>
          <a:p>
            <a:r>
              <a:rPr lang="en-US" dirty="0"/>
              <a:t>Motivation</a:t>
            </a:r>
          </a:p>
          <a:p>
            <a:pPr lvl="1"/>
            <a:r>
              <a:rPr lang="en-US" dirty="0"/>
              <a:t>Let’s say an object-oriented document editor wants to represent characters as objects to provide greater flexibility. However, this will consume a lot of memory if designed in this way. The flyweight pattern describes sharing of objects to allow their use at fine granularities without prohibitive cost. </a:t>
            </a:r>
          </a:p>
        </p:txBody>
      </p:sp>
    </p:spTree>
    <p:extLst>
      <p:ext uri="{BB962C8B-B14F-4D97-AF65-F5344CB8AC3E}">
        <p14:creationId xmlns:p14="http://schemas.microsoft.com/office/powerpoint/2010/main" val="179726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Builder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042189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3" y="659645"/>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8324E323-AAF2-41DE-BD7B-37AE7B1F1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071" y="3190672"/>
            <a:ext cx="6317858" cy="3501957"/>
          </a:xfrm>
          <a:prstGeom prst="rect">
            <a:avLst/>
          </a:prstGeom>
        </p:spPr>
      </p:pic>
    </p:spTree>
    <p:extLst>
      <p:ext uri="{BB962C8B-B14F-4D97-AF65-F5344CB8AC3E}">
        <p14:creationId xmlns:p14="http://schemas.microsoft.com/office/powerpoint/2010/main" val="900599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774678" cy="4896188"/>
          </a:xfrm>
        </p:spPr>
        <p:txBody>
          <a:bodyPr>
            <a:normAutofit/>
          </a:bodyPr>
          <a:lstStyle/>
          <a:p>
            <a:r>
              <a:rPr lang="en-US" dirty="0"/>
              <a:t>Consequences</a:t>
            </a:r>
          </a:p>
          <a:p>
            <a:pPr lvl="1">
              <a:buFont typeface="Calibri" panose="020F0502020204030204" pitchFamily="34" charset="0"/>
              <a:buChar char="+"/>
            </a:pPr>
            <a:r>
              <a:rPr lang="en-US" dirty="0"/>
              <a:t>Space savings: Although flyweights incur run-time costs, a very high number of shared instances can outweigh them.</a:t>
            </a:r>
          </a:p>
          <a:p>
            <a:pPr lvl="1">
              <a:buFont typeface="Calibri" panose="020F0502020204030204" pitchFamily="34" charset="0"/>
              <a:buChar char="-"/>
            </a:pPr>
            <a:r>
              <a:rPr lang="en-US" dirty="0"/>
              <a:t>In a graph with shared leaf nodes, leaf flyweights cannot store a reference to their parent. Rather the parent reference is passed to the flyweight as part of its extrinsic state.</a:t>
            </a:r>
          </a:p>
          <a:p>
            <a:r>
              <a:rPr lang="en-US" dirty="0"/>
              <a:t>Implementation</a:t>
            </a:r>
          </a:p>
          <a:p>
            <a:pPr lvl="1"/>
            <a:r>
              <a:rPr lang="en-US" dirty="0"/>
              <a:t>Removing extrinsic state: Removing extrinsic state won’t help reduce storage costs if there are as many different kinds of extrinsic state as there are objects before sharing</a:t>
            </a:r>
          </a:p>
          <a:p>
            <a:pPr lvl="1"/>
            <a:r>
              <a:rPr lang="en-US" dirty="0"/>
              <a:t>Since the objects are shared, a client shouldn’t instantiate them directly but rather use a factory that allows the client to look up objects of their interests</a:t>
            </a:r>
          </a:p>
        </p:txBody>
      </p:sp>
    </p:spTree>
    <p:extLst>
      <p:ext uri="{BB962C8B-B14F-4D97-AF65-F5344CB8AC3E}">
        <p14:creationId xmlns:p14="http://schemas.microsoft.com/office/powerpoint/2010/main" val="207362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115506"/>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D6FC5635-C39B-4F73-95B7-9D84BCADB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040" y="1770435"/>
            <a:ext cx="6563920" cy="4719314"/>
          </a:xfrm>
          <a:prstGeom prst="rect">
            <a:avLst/>
          </a:prstGeom>
        </p:spPr>
      </p:pic>
    </p:spTree>
    <p:extLst>
      <p:ext uri="{BB962C8B-B14F-4D97-AF65-F5344CB8AC3E}">
        <p14:creationId xmlns:p14="http://schemas.microsoft.com/office/powerpoint/2010/main" val="1377347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667784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0012"/>
            <a:ext cx="10400930" cy="5149048"/>
          </a:xfrm>
        </p:spPr>
        <p:txBody>
          <a:bodyPr/>
          <a:lstStyle/>
          <a:p>
            <a:r>
              <a:rPr lang="en-US" dirty="0"/>
              <a:t>Intent</a:t>
            </a:r>
          </a:p>
          <a:p>
            <a:pPr lvl="1"/>
            <a:r>
              <a:rPr lang="en-US" dirty="0"/>
              <a:t>The intent of this pattern is to provide a Placeholder for an object to control references to it.</a:t>
            </a:r>
          </a:p>
          <a:p>
            <a:pPr marL="457200" lvl="1" indent="0">
              <a:buNone/>
            </a:pPr>
            <a:endParaRPr lang="en-US" dirty="0"/>
          </a:p>
          <a:p>
            <a:r>
              <a:rPr lang="en-US" dirty="0"/>
              <a:t>Motivation</a:t>
            </a:r>
          </a:p>
          <a:p>
            <a:pPr lvl="1"/>
            <a:r>
              <a:rPr lang="en-US" dirty="0"/>
              <a:t>Sometimes we need the ability to control the access to an object. For example if we need to use only a few methods of some costly objects we'll initialize those objects when we need them entirely. Until that point we can use some light objects exposing the same interface as the heavy objects. These light objects are called proxies and they will instantiate those heavy objects when they are really need and by then we'll use some light objects instead.</a:t>
            </a:r>
          </a:p>
        </p:txBody>
      </p:sp>
    </p:spTree>
    <p:extLst>
      <p:ext uri="{BB962C8B-B14F-4D97-AF65-F5344CB8AC3E}">
        <p14:creationId xmlns:p14="http://schemas.microsoft.com/office/powerpoint/2010/main" val="405273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530"/>
            <a:ext cx="10515600" cy="4351338"/>
          </a:xfrm>
        </p:spPr>
        <p:txBody>
          <a:bodyPr/>
          <a:lstStyle/>
          <a:p>
            <a:r>
              <a:rPr lang="en-US" dirty="0"/>
              <a:t>Applicability</a:t>
            </a:r>
          </a:p>
          <a:p>
            <a:pPr lvl="1"/>
            <a:r>
              <a:rPr lang="en-US" dirty="0"/>
              <a:t>Virtual Proxies: delaying the creation and initialization of expensive objects until needed, where the objects are created on demand</a:t>
            </a:r>
          </a:p>
          <a:p>
            <a:pPr lvl="1"/>
            <a:r>
              <a:rPr lang="en-US" dirty="0"/>
              <a:t>Remote Proxies: providing a local representation for an object that is in a different address space.</a:t>
            </a:r>
          </a:p>
          <a:p>
            <a:pPr lvl="1"/>
            <a:r>
              <a:rPr lang="en-US" dirty="0"/>
              <a:t>Protection Proxies: where a proxy controls access to </a:t>
            </a:r>
            <a:r>
              <a:rPr lang="en-US" dirty="0" err="1"/>
              <a:t>RealSubject</a:t>
            </a:r>
            <a:r>
              <a:rPr lang="en-US" dirty="0"/>
              <a:t> methods, by giving access to some objects while denying access to others</a:t>
            </a:r>
          </a:p>
          <a:p>
            <a:pPr marL="457200" lvl="1" indent="0">
              <a:buNone/>
            </a:pPr>
            <a:endParaRPr lang="en-US" sz="1400" dirty="0"/>
          </a:p>
          <a:p>
            <a:r>
              <a:rPr lang="en-US" dirty="0"/>
              <a:t>Structure</a:t>
            </a:r>
          </a:p>
          <a:p>
            <a:pPr lvl="1"/>
            <a:endParaRPr lang="en-US" dirty="0"/>
          </a:p>
          <a:p>
            <a:pPr lvl="1"/>
            <a:endParaRPr lang="en-US" dirty="0"/>
          </a:p>
        </p:txBody>
      </p:sp>
      <p:pic>
        <p:nvPicPr>
          <p:cNvPr id="6" name="Picture 5">
            <a:extLst>
              <a:ext uri="{FF2B5EF4-FFF2-40B4-BE49-F238E27FC236}">
                <a16:creationId xmlns:a16="http://schemas.microsoft.com/office/drawing/2014/main" id="{DB3B2FE9-6414-45E2-8F89-3B591B58A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666" y="3972302"/>
            <a:ext cx="6418667" cy="2537089"/>
          </a:xfrm>
          <a:prstGeom prst="rect">
            <a:avLst/>
          </a:prstGeom>
        </p:spPr>
      </p:pic>
    </p:spTree>
    <p:extLst>
      <p:ext uri="{BB962C8B-B14F-4D97-AF65-F5344CB8AC3E}">
        <p14:creationId xmlns:p14="http://schemas.microsoft.com/office/powerpoint/2010/main" val="2413068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8"/>
            <a:ext cx="9681840" cy="5119547"/>
          </a:xfrm>
        </p:spPr>
        <p:txBody>
          <a:bodyPr>
            <a:normAutofit/>
          </a:bodyPr>
          <a:lstStyle/>
          <a:p>
            <a:r>
              <a:rPr lang="en-US" dirty="0"/>
              <a:t>Consequences</a:t>
            </a:r>
          </a:p>
          <a:p>
            <a:pPr lvl="1">
              <a:buFont typeface="Calibri" panose="020F0502020204030204" pitchFamily="34" charset="0"/>
              <a:buChar char="+"/>
            </a:pPr>
            <a:r>
              <a:rPr lang="en-US" dirty="0"/>
              <a:t>Indirection: Pattern involves a level of indirection when accessing an object. </a:t>
            </a:r>
          </a:p>
          <a:p>
            <a:pPr lvl="1">
              <a:buFont typeface="Calibri" panose="020F0502020204030204" pitchFamily="34" charset="0"/>
              <a:buChar char="-"/>
            </a:pPr>
            <a:r>
              <a:rPr lang="en-US" dirty="0"/>
              <a:t>Disparate behavior: If clients are accessing both the </a:t>
            </a:r>
            <a:r>
              <a:rPr lang="en-US" dirty="0" err="1"/>
              <a:t>RealSubject</a:t>
            </a:r>
            <a:r>
              <a:rPr lang="en-US" dirty="0"/>
              <a:t> and the Proxy classes</a:t>
            </a:r>
          </a:p>
          <a:p>
            <a:pPr marL="457200" lvl="1" indent="0">
              <a:buNone/>
            </a:pPr>
            <a:endParaRPr lang="en-US" dirty="0"/>
          </a:p>
          <a:p>
            <a:r>
              <a:rPr lang="en-US" dirty="0"/>
              <a:t>Implementation</a:t>
            </a:r>
          </a:p>
          <a:p>
            <a:pPr lvl="1"/>
            <a:r>
              <a:rPr lang="en-US" dirty="0"/>
              <a:t>Proxy doesn’t always have to know all the types of </a:t>
            </a:r>
            <a:r>
              <a:rPr lang="en-US" dirty="0" err="1"/>
              <a:t>RealSubject</a:t>
            </a:r>
            <a:r>
              <a:rPr lang="en-US" dirty="0"/>
              <a:t> i.e., if it can deal with the subject through an uniform abstract interface.</a:t>
            </a:r>
          </a:p>
          <a:p>
            <a:pPr lvl="1"/>
            <a:r>
              <a:rPr lang="en-US" dirty="0"/>
              <a:t>Referring to the subject before it’s instantiated. Some form of address space-independent object identifiers must be used</a:t>
            </a:r>
          </a:p>
        </p:txBody>
      </p:sp>
    </p:spTree>
    <p:extLst>
      <p:ext uri="{BB962C8B-B14F-4D97-AF65-F5344CB8AC3E}">
        <p14:creationId xmlns:p14="http://schemas.microsoft.com/office/powerpoint/2010/main" val="502534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901498"/>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3A4D67BB-B63E-4FA8-A018-00FEDF378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17" y="2451427"/>
            <a:ext cx="8082343" cy="3725536"/>
          </a:xfrm>
          <a:prstGeom prst="rect">
            <a:avLst/>
          </a:prstGeom>
        </p:spPr>
      </p:pic>
    </p:spTree>
    <p:extLst>
      <p:ext uri="{BB962C8B-B14F-4D97-AF65-F5344CB8AC3E}">
        <p14:creationId xmlns:p14="http://schemas.microsoft.com/office/powerpoint/2010/main" val="798592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725661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Avoid coupling the sender of a request to its receiver by giving more than one object a chance to handle the request. </a:t>
            </a:r>
          </a:p>
          <a:p>
            <a:pPr lvl="1"/>
            <a:endParaRPr lang="en-US" dirty="0"/>
          </a:p>
          <a:p>
            <a:r>
              <a:rPr lang="en-US" dirty="0"/>
              <a:t>Motivation</a:t>
            </a:r>
          </a:p>
          <a:p>
            <a:pPr lvl="1"/>
            <a:r>
              <a:rPr lang="en-US" dirty="0"/>
              <a:t>Often the requestor isn’t aware of the object that handles that request. A way to decouple the object that initiates the request from the object that serves it, is the motivation behind using a pattern like chain of responsibility. As the name suggests, the request gets passed along a chain of objects until one of them handles it.</a:t>
            </a:r>
          </a:p>
        </p:txBody>
      </p:sp>
    </p:spTree>
    <p:extLst>
      <p:ext uri="{BB962C8B-B14F-4D97-AF65-F5344CB8AC3E}">
        <p14:creationId xmlns:p14="http://schemas.microsoft.com/office/powerpoint/2010/main" val="132155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Separate the construction of a complex object from its representation so that the same construction process can create different representations.</a:t>
            </a:r>
          </a:p>
          <a:p>
            <a:pPr lvl="1"/>
            <a:endParaRPr lang="en-US" dirty="0"/>
          </a:p>
          <a:p>
            <a:r>
              <a:rPr lang="en-US" dirty="0"/>
              <a:t>Motivation</a:t>
            </a:r>
          </a:p>
          <a:p>
            <a:pPr lvl="1"/>
            <a:r>
              <a:rPr lang="en-US" dirty="0"/>
              <a:t>Consider an example where a house is to be built. Each house can be built differently by building different components of the house separately using different build methods. A set of these build methods can be called by a constructor class that would call all those builder methods specific to that type in a particular order and return a built house object.</a:t>
            </a:r>
          </a:p>
        </p:txBody>
      </p:sp>
    </p:spTree>
    <p:extLst>
      <p:ext uri="{BB962C8B-B14F-4D97-AF65-F5344CB8AC3E}">
        <p14:creationId xmlns:p14="http://schemas.microsoft.com/office/powerpoint/2010/main" val="1200169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more than one object may handle a request, and the handler isn’t known a priori</a:t>
            </a:r>
          </a:p>
          <a:p>
            <a:pPr lvl="1"/>
            <a:r>
              <a:rPr lang="en-US" dirty="0"/>
              <a:t>When multiple objects can receive the request without either of them being specified explicitly</a:t>
            </a:r>
          </a:p>
          <a:p>
            <a:pPr lvl="1"/>
            <a:r>
              <a:rPr lang="en-US" dirty="0"/>
              <a:t>The set of objects that can handle a request should be specified dynamically</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8273031D-902E-4B12-ACA9-D20153526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808" y="3715672"/>
            <a:ext cx="5887272" cy="3077004"/>
          </a:xfrm>
          <a:prstGeom prst="rect">
            <a:avLst/>
          </a:prstGeom>
        </p:spPr>
      </p:pic>
    </p:spTree>
    <p:extLst>
      <p:ext uri="{BB962C8B-B14F-4D97-AF65-F5344CB8AC3E}">
        <p14:creationId xmlns:p14="http://schemas.microsoft.com/office/powerpoint/2010/main" val="220121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8"/>
            <a:ext cx="9690718" cy="4524743"/>
          </a:xfrm>
        </p:spPr>
        <p:txBody>
          <a:bodyPr>
            <a:normAutofit lnSpcReduction="10000"/>
          </a:bodyPr>
          <a:lstStyle/>
          <a:p>
            <a:r>
              <a:rPr lang="en-US" dirty="0"/>
              <a:t>Consequences</a:t>
            </a:r>
          </a:p>
          <a:p>
            <a:pPr lvl="1">
              <a:buFont typeface="Calibri" panose="020F0502020204030204" pitchFamily="34" charset="0"/>
              <a:buChar char="+"/>
            </a:pPr>
            <a:r>
              <a:rPr lang="en-US" dirty="0"/>
              <a:t>Reduced coupling: The requestor doesn’t have to know which object will handle the request</a:t>
            </a:r>
          </a:p>
          <a:p>
            <a:pPr lvl="1">
              <a:buFont typeface="Calibri" panose="020F0502020204030204" pitchFamily="34" charset="0"/>
              <a:buChar char="+"/>
            </a:pPr>
            <a:r>
              <a:rPr lang="en-US" dirty="0"/>
              <a:t>Flexibility: Add or change responsibilities for handling a request by adding to or changing the chain at run-time</a:t>
            </a:r>
          </a:p>
          <a:p>
            <a:pPr lvl="1">
              <a:buFont typeface="Calibri" panose="020F0502020204030204" pitchFamily="34" charset="0"/>
              <a:buChar char="-"/>
            </a:pPr>
            <a:r>
              <a:rPr lang="en-US" dirty="0"/>
              <a:t>Guarantee: The request may fall off the chain without ever being handled. There’s no guarantee</a:t>
            </a:r>
          </a:p>
          <a:p>
            <a:r>
              <a:rPr lang="en-US" dirty="0"/>
              <a:t>Implementation</a:t>
            </a:r>
          </a:p>
          <a:p>
            <a:pPr lvl="1"/>
            <a:r>
              <a:rPr lang="en-US" dirty="0"/>
              <a:t>Implementing the successor chain – either using new links or existing links</a:t>
            </a:r>
          </a:p>
          <a:p>
            <a:pPr lvl="1"/>
            <a:r>
              <a:rPr lang="en-US" dirty="0"/>
              <a:t>Connecting successors – should there be a default implementation of </a:t>
            </a:r>
            <a:r>
              <a:rPr lang="en-US"/>
              <a:t>handler request</a:t>
            </a:r>
            <a:endParaRPr lang="en-US" dirty="0"/>
          </a:p>
        </p:txBody>
      </p:sp>
    </p:spTree>
    <p:extLst>
      <p:ext uri="{BB962C8B-B14F-4D97-AF65-F5344CB8AC3E}">
        <p14:creationId xmlns:p14="http://schemas.microsoft.com/office/powerpoint/2010/main" val="23273549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436519"/>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2ADE4202-B9B3-4CB6-9A03-B832EB791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98651"/>
            <a:ext cx="9448800" cy="3305175"/>
          </a:xfrm>
          <a:prstGeom prst="rect">
            <a:avLst/>
          </a:prstGeom>
        </p:spPr>
      </p:pic>
    </p:spTree>
    <p:extLst>
      <p:ext uri="{BB962C8B-B14F-4D97-AF65-F5344CB8AC3E}">
        <p14:creationId xmlns:p14="http://schemas.microsoft.com/office/powerpoint/2010/main" val="1747699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 </a:t>
            </a:r>
            <a:r>
              <a:rPr lang="en-US" dirty="0"/>
              <a:t>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27346916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Centralize operations on an object structure so that they can vary independently but still behave polymorphically</a:t>
            </a:r>
          </a:p>
          <a:p>
            <a:pPr lvl="1"/>
            <a:endParaRPr lang="en-US" dirty="0"/>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6314573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748" y="3652529"/>
            <a:ext cx="6735391" cy="2465933"/>
          </a:xfrm>
          <a:prstGeom prst="rect">
            <a:avLst/>
          </a:prstGeom>
        </p:spPr>
      </p:pic>
    </p:spTree>
    <p:extLst>
      <p:ext uri="{BB962C8B-B14F-4D97-AF65-F5344CB8AC3E}">
        <p14:creationId xmlns:p14="http://schemas.microsoft.com/office/powerpoint/2010/main" val="39094652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Visitor algorithms and object structure are independent</a:t>
            </a:r>
          </a:p>
          <a:p>
            <a:pPr lvl="1">
              <a:buFont typeface="Calibri" panose="020F0502020204030204" pitchFamily="34" charset="0"/>
              <a:buChar char="-"/>
            </a:pPr>
            <a:r>
              <a:rPr lang="en-US" dirty="0"/>
              <a:t>Extension: Adding new concrete element subclasses is hard</a:t>
            </a:r>
          </a:p>
          <a:p>
            <a:pPr lvl="1">
              <a:buFont typeface="Calibri" panose="020F0502020204030204" pitchFamily="34" charset="0"/>
              <a:buChar char="-"/>
            </a:pPr>
            <a:r>
              <a:rPr lang="en-US" dirty="0"/>
              <a:t>Dependency: Circular dependency between visitor and element interfaces</a:t>
            </a:r>
          </a:p>
          <a:p>
            <a:r>
              <a:rPr lang="en-US" dirty="0"/>
              <a:t>Implementation</a:t>
            </a:r>
          </a:p>
          <a:p>
            <a:pPr lvl="1"/>
            <a:r>
              <a:rPr lang="en-US" dirty="0"/>
              <a:t>Double dispatch</a:t>
            </a:r>
          </a:p>
          <a:p>
            <a:pPr lvl="1"/>
            <a:r>
              <a:rPr lang="en-US" dirty="0"/>
              <a:t>General interface to elements of object structure</a:t>
            </a:r>
          </a:p>
        </p:txBody>
      </p:sp>
    </p:spTree>
    <p:extLst>
      <p:ext uri="{BB962C8B-B14F-4D97-AF65-F5344CB8AC3E}">
        <p14:creationId xmlns:p14="http://schemas.microsoft.com/office/powerpoint/2010/main" val="3428878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p:txBody>
          <a:bodyPr/>
          <a:lstStyle/>
          <a:p>
            <a:r>
              <a:rPr lang="en-IN" dirty="0"/>
              <a:t>Current Example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29" y="2581591"/>
            <a:ext cx="7970141" cy="3494928"/>
          </a:xfrm>
          <a:prstGeom prst="rect">
            <a:avLst/>
          </a:prstGeom>
        </p:spPr>
      </p:pic>
    </p:spTree>
    <p:extLst>
      <p:ext uri="{BB962C8B-B14F-4D97-AF65-F5344CB8AC3E}">
        <p14:creationId xmlns:p14="http://schemas.microsoft.com/office/powerpoint/2010/main" val="1427235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7636036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normAutofit/>
          </a:bodyPr>
          <a:lstStyle/>
          <a:p>
            <a:r>
              <a:rPr lang="en-US" dirty="0"/>
              <a:t>Intent</a:t>
            </a:r>
          </a:p>
          <a:p>
            <a:pPr lvl="1"/>
            <a:r>
              <a:rPr lang="en-US" dirty="0"/>
              <a:t>Given a language, define a representation for its grammar along with an interpreter that uses the representation to interpret sentences in the </a:t>
            </a:r>
            <a:r>
              <a:rPr lang="en-IN" dirty="0"/>
              <a:t>language</a:t>
            </a:r>
            <a:endParaRPr lang="en-US" dirty="0"/>
          </a:p>
          <a:p>
            <a:pPr lvl="1"/>
            <a:endParaRPr lang="en-US" dirty="0"/>
          </a:p>
          <a:p>
            <a:r>
              <a:rPr lang="en-US" dirty="0"/>
              <a:t>Motivation</a:t>
            </a:r>
          </a:p>
          <a:p>
            <a:pPr lvl="1"/>
            <a:r>
              <a:rPr lang="en-US" dirty="0"/>
              <a:t>Expressing instances of a problem as sentences in a simple language and interpreting them using an interpreter.</a:t>
            </a:r>
          </a:p>
          <a:p>
            <a:pPr lvl="1"/>
            <a:endParaRPr lang="en-US" dirty="0"/>
          </a:p>
        </p:txBody>
      </p:sp>
    </p:spTree>
    <p:extLst>
      <p:ext uri="{BB962C8B-B14F-4D97-AF65-F5344CB8AC3E}">
        <p14:creationId xmlns:p14="http://schemas.microsoft.com/office/powerpoint/2010/main" val="27491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Need to isolate knowledge of the creation of a complex object from its parts.</a:t>
            </a:r>
          </a:p>
          <a:p>
            <a:pPr lvl="1"/>
            <a:r>
              <a:rPr lang="en-US" dirty="0"/>
              <a:t>Need to allow different implementations/interfaces of an object’s parts.</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311B37F7-8F87-4A0F-A262-39319D39D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737" y="2976664"/>
            <a:ext cx="8320526" cy="3115711"/>
          </a:xfrm>
          <a:prstGeom prst="rect">
            <a:avLst/>
          </a:prstGeom>
        </p:spPr>
      </p:pic>
    </p:spTree>
    <p:extLst>
      <p:ext uri="{BB962C8B-B14F-4D97-AF65-F5344CB8AC3E}">
        <p14:creationId xmlns:p14="http://schemas.microsoft.com/office/powerpoint/2010/main" val="286928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 grammar is simple and relatively stable</a:t>
            </a:r>
          </a:p>
          <a:p>
            <a:pPr lvl="1"/>
            <a:r>
              <a:rPr lang="en-US" dirty="0"/>
              <a:t>Efficiency is not a critical concern.</a:t>
            </a:r>
          </a:p>
          <a:p>
            <a:r>
              <a:rPr lang="en-US" dirty="0"/>
              <a:t>Structure</a:t>
            </a:r>
          </a:p>
          <a:p>
            <a:pPr lvl="1"/>
            <a:endParaRPr lang="en-US" dirty="0"/>
          </a:p>
        </p:txBody>
      </p:sp>
      <p:pic>
        <p:nvPicPr>
          <p:cNvPr id="4" name="Picture 3">
            <a:extLst>
              <a:ext uri="{FF2B5EF4-FFF2-40B4-BE49-F238E27FC236}">
                <a16:creationId xmlns:a16="http://schemas.microsoft.com/office/drawing/2014/main" id="{3606C54A-B9E9-4487-BF82-063AE69B7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320" y="3048352"/>
            <a:ext cx="5901459" cy="3179114"/>
          </a:xfrm>
          <a:prstGeom prst="rect">
            <a:avLst/>
          </a:prstGeom>
        </p:spPr>
      </p:pic>
    </p:spTree>
    <p:extLst>
      <p:ext uri="{BB962C8B-B14F-4D97-AF65-F5344CB8AC3E}">
        <p14:creationId xmlns:p14="http://schemas.microsoft.com/office/powerpoint/2010/main" val="4029303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Extensibility: Easy to change and extend the grammar.</a:t>
            </a:r>
          </a:p>
          <a:p>
            <a:pPr lvl="1">
              <a:buFont typeface="Calibri" panose="020F0502020204030204" pitchFamily="34" charset="0"/>
              <a:buChar char="+"/>
            </a:pPr>
            <a:r>
              <a:rPr lang="en-US" dirty="0"/>
              <a:t>Ease of grammar implementation: Implementing the grammar is easy too.</a:t>
            </a:r>
          </a:p>
          <a:p>
            <a:pPr lvl="1">
              <a:buFont typeface="Calibri" panose="020F0502020204030204" pitchFamily="34" charset="0"/>
              <a:buChar char="-"/>
            </a:pPr>
            <a:r>
              <a:rPr lang="en-US" dirty="0"/>
              <a:t>Complex grammar: Complex grammar are hard to maintain.</a:t>
            </a:r>
          </a:p>
          <a:p>
            <a:r>
              <a:rPr lang="en-US" dirty="0"/>
              <a:t>Implementation</a:t>
            </a:r>
          </a:p>
          <a:p>
            <a:pPr lvl="1"/>
            <a:r>
              <a:rPr lang="en-US" dirty="0"/>
              <a:t>For each subclass create an interpret operation to match the given context.</a:t>
            </a:r>
          </a:p>
          <a:p>
            <a:pPr lvl="1"/>
            <a:r>
              <a:rPr lang="en-US" dirty="0"/>
              <a:t>Use a class to represent each grammar rule.</a:t>
            </a:r>
          </a:p>
        </p:txBody>
      </p:sp>
    </p:spTree>
    <p:extLst>
      <p:ext uri="{BB962C8B-B14F-4D97-AF65-F5344CB8AC3E}">
        <p14:creationId xmlns:p14="http://schemas.microsoft.com/office/powerpoint/2010/main" val="9965798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606B8-8178-4BF7-8500-5A18BAA4BADE}"/>
              </a:ext>
            </a:extLst>
          </p:cNvPr>
          <p:cNvSpPr>
            <a:spLocks noGrp="1"/>
          </p:cNvSpPr>
          <p:nvPr>
            <p:ph idx="1"/>
          </p:nvPr>
        </p:nvSpPr>
        <p:spPr>
          <a:xfrm>
            <a:off x="838200" y="1401115"/>
            <a:ext cx="10515600" cy="4351338"/>
          </a:xfrm>
        </p:spPr>
        <p:txBody>
          <a:bodyPr/>
          <a:lstStyle/>
          <a:p>
            <a:r>
              <a:rPr lang="en-IN" dirty="0"/>
              <a:t>Class diagram of example application</a:t>
            </a:r>
          </a:p>
          <a:p>
            <a:pPr lvl="1"/>
            <a:endParaRPr lang="en-IN" dirty="0"/>
          </a:p>
        </p:txBody>
      </p:sp>
      <p:pic>
        <p:nvPicPr>
          <p:cNvPr id="5" name="Picture 4">
            <a:extLst>
              <a:ext uri="{FF2B5EF4-FFF2-40B4-BE49-F238E27FC236}">
                <a16:creationId xmlns:a16="http://schemas.microsoft.com/office/drawing/2014/main" id="{4990B562-10A2-4695-8B62-2BBAF24C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2656535"/>
            <a:ext cx="7524750" cy="2800350"/>
          </a:xfrm>
          <a:prstGeom prst="rect">
            <a:avLst/>
          </a:prstGeom>
        </p:spPr>
      </p:pic>
    </p:spTree>
    <p:extLst>
      <p:ext uri="{BB962C8B-B14F-4D97-AF65-F5344CB8AC3E}">
        <p14:creationId xmlns:p14="http://schemas.microsoft.com/office/powerpoint/2010/main" val="2550380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36366905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access elements of a aggregate (container) without exposing its </a:t>
            </a:r>
            <a:r>
              <a:rPr lang="en-IN" dirty="0"/>
              <a:t>representation</a:t>
            </a:r>
            <a:endParaRPr lang="en-US" dirty="0"/>
          </a:p>
          <a:p>
            <a:r>
              <a:rPr lang="en-US" dirty="0"/>
              <a:t>Motivation</a:t>
            </a:r>
          </a:p>
          <a:p>
            <a:pPr lvl="1"/>
            <a:r>
              <a:rPr lang="en-US" dirty="0"/>
              <a:t>Aggregate objects should give a way to access its elements without exposing its internal structure.</a:t>
            </a:r>
          </a:p>
          <a:p>
            <a:pPr lvl="1"/>
            <a:endParaRPr lang="en-US" dirty="0"/>
          </a:p>
        </p:txBody>
      </p:sp>
    </p:spTree>
    <p:extLst>
      <p:ext uri="{BB962C8B-B14F-4D97-AF65-F5344CB8AC3E}">
        <p14:creationId xmlns:p14="http://schemas.microsoft.com/office/powerpoint/2010/main" val="25906570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aggregate can use multiple traversal algorithms.</a:t>
            </a:r>
          </a:p>
          <a:p>
            <a:pPr lvl="1"/>
            <a:r>
              <a:rPr lang="en-US" dirty="0"/>
              <a:t>When an uniform traversal interface over different aggregates is required.</a:t>
            </a:r>
          </a:p>
          <a:p>
            <a:pPr lvl="1"/>
            <a:r>
              <a:rPr lang="en-US" dirty="0"/>
              <a:t>When aggregate classes and traversal algorithm must vary independently.</a:t>
            </a:r>
          </a:p>
          <a:p>
            <a:pPr marL="457200" lvl="1" indent="0">
              <a:buNone/>
            </a:pPr>
            <a:endParaRPr lang="en-US" dirty="0"/>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059" y="3506680"/>
            <a:ext cx="6870908" cy="3111465"/>
          </a:xfrm>
          <a:prstGeom prst="rect">
            <a:avLst/>
          </a:prstGeom>
        </p:spPr>
      </p:pic>
    </p:spTree>
    <p:extLst>
      <p:ext uri="{BB962C8B-B14F-4D97-AF65-F5344CB8AC3E}">
        <p14:creationId xmlns:p14="http://schemas.microsoft.com/office/powerpoint/2010/main" val="35808483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Traversal variation: It supports variations in the traversal of an aggregate</a:t>
            </a:r>
          </a:p>
          <a:p>
            <a:pPr lvl="1">
              <a:buFont typeface="Calibri" panose="020F0502020204030204" pitchFamily="34" charset="0"/>
              <a:buChar char="+"/>
            </a:pPr>
            <a:r>
              <a:rPr lang="en-US" dirty="0"/>
              <a:t>Flexibility: Aggregate and Traversal are independent</a:t>
            </a:r>
          </a:p>
          <a:p>
            <a:pPr lvl="1">
              <a:buFont typeface="Calibri" panose="020F0502020204030204" pitchFamily="34" charset="0"/>
              <a:buChar char="-"/>
            </a:pPr>
            <a:r>
              <a:rPr lang="en-US" dirty="0"/>
              <a:t>Overhead: Communication overhead between iterator and aggregate</a:t>
            </a:r>
          </a:p>
          <a:p>
            <a:pPr marL="457200" lvl="1" indent="0">
              <a:buNone/>
            </a:pPr>
            <a:endParaRPr lang="en-US" dirty="0"/>
          </a:p>
          <a:p>
            <a:r>
              <a:rPr lang="en-US" dirty="0"/>
              <a:t>Implementation</a:t>
            </a:r>
          </a:p>
          <a:p>
            <a:pPr lvl="1"/>
            <a:r>
              <a:rPr lang="en-US" dirty="0"/>
              <a:t>Violation of object structure’s encapsulation</a:t>
            </a:r>
          </a:p>
          <a:p>
            <a:pPr lvl="1"/>
            <a:r>
              <a:rPr lang="en-US" dirty="0"/>
              <a:t>Synchronization overhead in multithreaded programs</a:t>
            </a:r>
          </a:p>
          <a:p>
            <a:pPr lvl="1"/>
            <a:r>
              <a:rPr lang="en-US" dirty="0"/>
              <a:t>Internal versus external iterators</a:t>
            </a:r>
          </a:p>
        </p:txBody>
      </p:sp>
    </p:spTree>
    <p:extLst>
      <p:ext uri="{BB962C8B-B14F-4D97-AF65-F5344CB8AC3E}">
        <p14:creationId xmlns:p14="http://schemas.microsoft.com/office/powerpoint/2010/main" val="3221977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504613"/>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C37BF2CB-2D8E-4BFE-9849-942B7FE9C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292" y="2360276"/>
            <a:ext cx="6629400" cy="3495675"/>
          </a:xfrm>
          <a:prstGeom prst="rect">
            <a:avLst/>
          </a:prstGeom>
        </p:spPr>
      </p:pic>
    </p:spTree>
    <p:extLst>
      <p:ext uri="{BB962C8B-B14F-4D97-AF65-F5344CB8AC3E}">
        <p14:creationId xmlns:p14="http://schemas.microsoft.com/office/powerpoint/2010/main" val="33374934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21137364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To allow loose coupling by encapsulating the way disparate sets of objects interact and communicate with each other. This allows for the actions of each object set to vary independently of one another.</a:t>
            </a:r>
          </a:p>
          <a:p>
            <a:r>
              <a:rPr lang="en-US" dirty="0"/>
              <a:t>Motivation</a:t>
            </a:r>
          </a:p>
          <a:p>
            <a:pPr lvl="1"/>
            <a:r>
              <a:rPr lang="en-US" dirty="0"/>
              <a:t>An object-oriented design with different classes interacting with each other requires independence. Such frameworks need a mechanism to facilitate the interaction between objects in a manner that they are not aware of each other’s existence. A mediator object realized using mediator pattern can address this issue. </a:t>
            </a:r>
          </a:p>
        </p:txBody>
      </p:sp>
    </p:spTree>
    <p:extLst>
      <p:ext uri="{BB962C8B-B14F-4D97-AF65-F5344CB8AC3E}">
        <p14:creationId xmlns:p14="http://schemas.microsoft.com/office/powerpoint/2010/main" val="235284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Controlled access to a sole instance</a:t>
            </a:r>
          </a:p>
          <a:p>
            <a:pPr lvl="1">
              <a:buFont typeface="Calibri" panose="020F0502020204030204" pitchFamily="34" charset="0"/>
              <a:buChar char="+"/>
            </a:pPr>
            <a:r>
              <a:rPr lang="en-US" dirty="0"/>
              <a:t>Reduced </a:t>
            </a:r>
            <a:r>
              <a:rPr lang="en-US"/>
              <a:t>namespace pollution</a:t>
            </a:r>
            <a:endParaRPr lang="en-US" dirty="0"/>
          </a:p>
          <a:p>
            <a:pPr lvl="1">
              <a:buFont typeface="Calibri" panose="020F0502020204030204" pitchFamily="34" charset="0"/>
              <a:buChar char="+"/>
            </a:pPr>
            <a:r>
              <a:rPr lang="en-US" dirty="0"/>
              <a:t>Finer control over the construction process</a:t>
            </a:r>
          </a:p>
          <a:p>
            <a:pPr lvl="1">
              <a:buFont typeface="Calibri" panose="020F0502020204030204" pitchFamily="34" charset="0"/>
              <a:buChar char="-"/>
            </a:pPr>
            <a:r>
              <a:rPr lang="en-US" dirty="0"/>
              <a:t>Can involve lots of classes</a:t>
            </a:r>
          </a:p>
          <a:p>
            <a:r>
              <a:rPr lang="en-US" dirty="0"/>
              <a:t>Implementation</a:t>
            </a:r>
          </a:p>
          <a:p>
            <a:pPr lvl="1"/>
            <a:r>
              <a:rPr lang="en-US" dirty="0"/>
              <a:t>Builder interface should be general enough for all kinds of concrete builder</a:t>
            </a:r>
          </a:p>
          <a:p>
            <a:pPr lvl="1"/>
            <a:r>
              <a:rPr lang="en-US" dirty="0"/>
              <a:t>Several implementations are wired together</a:t>
            </a:r>
          </a:p>
          <a:p>
            <a:pPr lvl="1"/>
            <a:endParaRPr lang="en-US" dirty="0"/>
          </a:p>
        </p:txBody>
      </p:sp>
    </p:spTree>
    <p:extLst>
      <p:ext uri="{BB962C8B-B14F-4D97-AF65-F5344CB8AC3E}">
        <p14:creationId xmlns:p14="http://schemas.microsoft.com/office/powerpoint/2010/main" val="26301475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 set of objects communicate in well-defined but complex ways. The resulting interdependencies are unstructured and difficult to understand</a:t>
            </a:r>
          </a:p>
          <a:p>
            <a:pPr lvl="1"/>
            <a:r>
              <a:rPr lang="en-US" dirty="0"/>
              <a:t>When reusing an object is difficult because it refers to and communicates with many other objects</a:t>
            </a:r>
          </a:p>
          <a:p>
            <a:pPr lvl="1"/>
            <a:r>
              <a:rPr lang="en-US" dirty="0"/>
              <a:t>When a behavior that’s distributed between several classes should be customizable without a lot of sub-classing</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1F2F4117-58F0-4E35-9AE7-ECA60D21D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4263501"/>
            <a:ext cx="6038850" cy="1828800"/>
          </a:xfrm>
          <a:prstGeom prst="rect">
            <a:avLst/>
          </a:prstGeom>
        </p:spPr>
      </p:pic>
    </p:spTree>
    <p:extLst>
      <p:ext uri="{BB962C8B-B14F-4D97-AF65-F5344CB8AC3E}">
        <p14:creationId xmlns:p14="http://schemas.microsoft.com/office/powerpoint/2010/main" val="1294216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Behavior localization: It limits sub-classing</a:t>
            </a:r>
          </a:p>
          <a:p>
            <a:pPr lvl="1">
              <a:buFont typeface="Calibri" panose="020F0502020204030204" pitchFamily="34" charset="0"/>
              <a:buChar char="+"/>
            </a:pPr>
            <a:r>
              <a:rPr lang="en-US" dirty="0"/>
              <a:t>Decoupling: A mediator promotes loose coupling between colleagues</a:t>
            </a:r>
          </a:p>
          <a:p>
            <a:pPr lvl="1">
              <a:buFont typeface="Calibri" panose="020F0502020204030204" pitchFamily="34" charset="0"/>
              <a:buChar char="+"/>
            </a:pPr>
            <a:r>
              <a:rPr lang="en-US" dirty="0"/>
              <a:t>Simplification: It simplifies object protocols, replacing many-to-many interactions with one-to-many interactions</a:t>
            </a:r>
          </a:p>
          <a:p>
            <a:pPr lvl="1">
              <a:buFont typeface="Calibri" panose="020F0502020204030204" pitchFamily="34" charset="0"/>
              <a:buChar char="-"/>
            </a:pPr>
            <a:r>
              <a:rPr lang="en-US" dirty="0"/>
              <a:t>Complexity: Mediator itself can become more complex than any other colleague thus trading complexity of interaction for complexity in itself</a:t>
            </a:r>
          </a:p>
          <a:p>
            <a:r>
              <a:rPr lang="en-US" dirty="0"/>
              <a:t>Implementation</a:t>
            </a:r>
          </a:p>
          <a:p>
            <a:pPr lvl="1"/>
            <a:r>
              <a:rPr lang="en-US" dirty="0"/>
              <a:t>Abstract mediator class isn’t required</a:t>
            </a:r>
          </a:p>
          <a:p>
            <a:pPr lvl="1"/>
            <a:r>
              <a:rPr lang="en-US" dirty="0"/>
              <a:t>One approach for colleague-mediator communication can be realized using observer pattern.</a:t>
            </a:r>
          </a:p>
        </p:txBody>
      </p:sp>
    </p:spTree>
    <p:extLst>
      <p:ext uri="{BB962C8B-B14F-4D97-AF65-F5344CB8AC3E}">
        <p14:creationId xmlns:p14="http://schemas.microsoft.com/office/powerpoint/2010/main" val="1010596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199" y="1253331"/>
            <a:ext cx="10515600" cy="4351338"/>
          </a:xfrm>
        </p:spPr>
        <p:txBody>
          <a:bodyPr/>
          <a:lstStyle/>
          <a:p>
            <a:r>
              <a:rPr lang="en-IN" dirty="0"/>
              <a:t>Current Example</a:t>
            </a:r>
          </a:p>
          <a:p>
            <a:endParaRPr lang="en-IN" dirty="0"/>
          </a:p>
        </p:txBody>
      </p:sp>
      <p:pic>
        <p:nvPicPr>
          <p:cNvPr id="4" name="Picture 3">
            <a:extLst>
              <a:ext uri="{FF2B5EF4-FFF2-40B4-BE49-F238E27FC236}">
                <a16:creationId xmlns:a16="http://schemas.microsoft.com/office/drawing/2014/main" id="{04C28D0F-E871-4265-888B-FE8ADCB2C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1" y="2108400"/>
            <a:ext cx="10048875" cy="3724275"/>
          </a:xfrm>
          <a:prstGeom prst="rect">
            <a:avLst/>
          </a:prstGeom>
        </p:spPr>
      </p:pic>
    </p:spTree>
    <p:extLst>
      <p:ext uri="{BB962C8B-B14F-4D97-AF65-F5344CB8AC3E}">
        <p14:creationId xmlns:p14="http://schemas.microsoft.com/office/powerpoint/2010/main" val="363180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Memento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422340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Capture an object’s internal state so that the object can be restored to this state later.</a:t>
            </a:r>
          </a:p>
          <a:p>
            <a:pPr lvl="1"/>
            <a:endParaRPr lang="en-US" dirty="0"/>
          </a:p>
          <a:p>
            <a:r>
              <a:rPr lang="en-US" dirty="0"/>
              <a:t>Motivation</a:t>
            </a:r>
          </a:p>
          <a:p>
            <a:pPr lvl="1"/>
            <a:r>
              <a:rPr lang="en-US" dirty="0"/>
              <a:t>Sometimes it’s necessary to record the internal state of an object. Implementing checkpoints and undo mechanisms lets users back out of a tentative operations and/or recover from errors. Saving the state information enable the restoration of objects to their previous states.</a:t>
            </a:r>
          </a:p>
        </p:txBody>
      </p:sp>
    </p:spTree>
    <p:extLst>
      <p:ext uri="{BB962C8B-B14F-4D97-AF65-F5344CB8AC3E}">
        <p14:creationId xmlns:p14="http://schemas.microsoft.com/office/powerpoint/2010/main" val="187871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an object’s state must be saved so that it can be restored later, and</a:t>
            </a:r>
          </a:p>
          <a:p>
            <a:pPr lvl="1"/>
            <a:r>
              <a:rPr lang="en-US" dirty="0"/>
              <a:t>A direct interface to obtaining the state would expose implementation details and break the object’s encapsulation.</a:t>
            </a:r>
          </a:p>
          <a:p>
            <a:pPr marL="457200" lvl="1" indent="0">
              <a:buNone/>
            </a:pPr>
            <a:endParaRPr lang="en-US" dirty="0"/>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08C29411-8B5E-46C3-ADD0-8BA64EBBA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566" y="3703957"/>
            <a:ext cx="7992590" cy="2638793"/>
          </a:xfrm>
          <a:prstGeom prst="rect">
            <a:avLst/>
          </a:prstGeom>
        </p:spPr>
      </p:pic>
    </p:spTree>
    <p:extLst>
      <p:ext uri="{BB962C8B-B14F-4D97-AF65-F5344CB8AC3E}">
        <p14:creationId xmlns:p14="http://schemas.microsoft.com/office/powerpoint/2010/main" val="5653528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689" y="819614"/>
            <a:ext cx="9667673" cy="5376999"/>
          </a:xfrm>
        </p:spPr>
        <p:txBody>
          <a:bodyPr>
            <a:normAutofit/>
          </a:bodyPr>
          <a:lstStyle/>
          <a:p>
            <a:r>
              <a:rPr lang="en-US" dirty="0"/>
              <a:t>Consequences</a:t>
            </a:r>
          </a:p>
          <a:p>
            <a:pPr lvl="1">
              <a:buFont typeface="Calibri" panose="020F0502020204030204" pitchFamily="34" charset="0"/>
              <a:buChar char="+"/>
            </a:pPr>
            <a:r>
              <a:rPr lang="en-US" dirty="0"/>
              <a:t>Encapsulation: Memento pattern preserves encapsulation boundaries</a:t>
            </a:r>
          </a:p>
          <a:p>
            <a:pPr lvl="1">
              <a:buFont typeface="Calibri" panose="020F0502020204030204" pitchFamily="34" charset="0"/>
              <a:buChar char="+"/>
            </a:pPr>
            <a:r>
              <a:rPr lang="en-US" dirty="0"/>
              <a:t>Originator simplification: Clients instead of originator manage the state they ask for, removing the burden of storage management from the originator.</a:t>
            </a:r>
          </a:p>
          <a:p>
            <a:pPr lvl="1">
              <a:buFont typeface="Calibri" panose="020F0502020204030204" pitchFamily="34" charset="0"/>
              <a:buChar char="-"/>
            </a:pPr>
            <a:r>
              <a:rPr lang="en-US" dirty="0"/>
              <a:t>State privacy: Ensuring only originator can access the memento’s state can be challenging</a:t>
            </a:r>
          </a:p>
          <a:p>
            <a:pPr lvl="1">
              <a:buFont typeface="Calibri" panose="020F0502020204030204" pitchFamily="34" charset="0"/>
              <a:buChar char="-"/>
            </a:pPr>
            <a:r>
              <a:rPr lang="en-US" dirty="0"/>
              <a:t>Expensive: If mementos are large in size or frequency of their creation is high, the pattern can become expensive</a:t>
            </a:r>
            <a:br>
              <a:rPr lang="en-US" dirty="0"/>
            </a:br>
            <a:endParaRPr lang="en-US" dirty="0"/>
          </a:p>
          <a:p>
            <a:r>
              <a:rPr lang="en-US" dirty="0"/>
              <a:t>Implementation</a:t>
            </a:r>
          </a:p>
          <a:p>
            <a:pPr lvl="1"/>
            <a:r>
              <a:rPr lang="en-US" dirty="0"/>
              <a:t>Language support</a:t>
            </a:r>
          </a:p>
          <a:p>
            <a:pPr lvl="1"/>
            <a:r>
              <a:rPr lang="en-US" dirty="0"/>
              <a:t>Storing incremental changes</a:t>
            </a:r>
          </a:p>
        </p:txBody>
      </p:sp>
    </p:spTree>
    <p:extLst>
      <p:ext uri="{BB962C8B-B14F-4D97-AF65-F5344CB8AC3E}">
        <p14:creationId xmlns:p14="http://schemas.microsoft.com/office/powerpoint/2010/main" val="11566520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062145"/>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2EDD9441-C6CC-420A-9517-BA325EF87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10" y="2225105"/>
            <a:ext cx="9040487" cy="4086795"/>
          </a:xfrm>
          <a:prstGeom prst="rect">
            <a:avLst/>
          </a:prstGeom>
        </p:spPr>
      </p:pic>
    </p:spTree>
    <p:extLst>
      <p:ext uri="{BB962C8B-B14F-4D97-AF65-F5344CB8AC3E}">
        <p14:creationId xmlns:p14="http://schemas.microsoft.com/office/powerpoint/2010/main" val="4792254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Observer </a:t>
            </a:r>
            <a:r>
              <a:rPr lang="en-US" dirty="0"/>
              <a:t>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702826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Define a one-to-many dependency between objects so that when one object changes state, all dependents are notified and updated</a:t>
            </a:r>
          </a:p>
          <a:p>
            <a:r>
              <a:rPr lang="en-US" dirty="0"/>
              <a:t>Motivation</a:t>
            </a:r>
          </a:p>
          <a:p>
            <a:pPr lvl="1"/>
            <a:r>
              <a:rPr lang="en-US" dirty="0"/>
              <a:t>Often there are cooperating classes which need to maintain consistency between related objects. However, tightly coupling them reduces their reusability and flexibility. Observer pattern provides a design in which if one object changes state, all its dependents are notified.</a:t>
            </a:r>
          </a:p>
        </p:txBody>
      </p:sp>
    </p:spTree>
    <p:extLst>
      <p:ext uri="{BB962C8B-B14F-4D97-AF65-F5344CB8AC3E}">
        <p14:creationId xmlns:p14="http://schemas.microsoft.com/office/powerpoint/2010/main" val="246522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4506</Words>
  <Application>Microsoft Office PowerPoint</Application>
  <PresentationFormat>Widescreen</PresentationFormat>
  <Paragraphs>607</Paragraphs>
  <Slides>122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122</vt:i4>
      </vt:variant>
    </vt:vector>
  </HeadingPairs>
  <TitlesOfParts>
    <vt:vector size="126" baseType="lpstr">
      <vt:lpstr>Arial</vt:lpstr>
      <vt:lpstr>Calibri</vt:lpstr>
      <vt:lpstr>Calibri Light</vt:lpstr>
      <vt:lpstr>Office Theme</vt:lpstr>
      <vt:lpstr>Abstract Factory Pattern</vt:lpstr>
      <vt:lpstr>PowerPoint Presentation</vt:lpstr>
      <vt:lpstr>PowerPoint Presentation</vt:lpstr>
      <vt:lpstr>PowerPoint Presentation</vt:lpstr>
      <vt:lpstr>PowerPoint Presentation</vt:lpstr>
      <vt:lpstr>Builder Pattern</vt:lpstr>
      <vt:lpstr>PowerPoint Presentation</vt:lpstr>
      <vt:lpstr>PowerPoint Presentation</vt:lpstr>
      <vt:lpstr>PowerPoint Presentation</vt:lpstr>
      <vt:lpstr>PowerPoint Presentation</vt:lpstr>
      <vt:lpstr>Factory Pattern</vt:lpstr>
      <vt:lpstr>PowerPoint Presentation</vt:lpstr>
      <vt:lpstr>PowerPoint Presentation</vt:lpstr>
      <vt:lpstr>PowerPoint Presentation</vt:lpstr>
      <vt:lpstr>PowerPoint Presentation</vt:lpstr>
      <vt:lpstr>Prototype Pattern</vt:lpstr>
      <vt:lpstr>PowerPoint Presentation</vt:lpstr>
      <vt:lpstr>PowerPoint Presentation</vt:lpstr>
      <vt:lpstr>PowerPoint Presentation</vt:lpstr>
      <vt:lpstr>PowerPoint Presentation</vt:lpstr>
      <vt:lpstr>Singleton Pattern</vt:lpstr>
      <vt:lpstr>PowerPoint Presentation</vt:lpstr>
      <vt:lpstr>PowerPoint Presentation</vt:lpstr>
      <vt:lpstr>PowerPoint Presentation</vt:lpstr>
      <vt:lpstr>Singleton Pattern</vt:lpstr>
      <vt:lpstr>PowerPoint Presentation</vt:lpstr>
      <vt:lpstr>PowerPoint Presentation</vt:lpstr>
      <vt:lpstr>Current Example</vt:lpstr>
      <vt:lpstr>PowerPoint Presentation</vt:lpstr>
      <vt:lpstr>Adapter Pattern</vt:lpstr>
      <vt:lpstr>PowerPoint Presentation</vt:lpstr>
      <vt:lpstr>PowerPoint Presentation</vt:lpstr>
      <vt:lpstr>PowerPoint Presentation</vt:lpstr>
      <vt:lpstr>Bridge Pattern</vt:lpstr>
      <vt:lpstr>PowerPoint Presentation</vt:lpstr>
      <vt:lpstr>PowerPoint Presentation</vt:lpstr>
      <vt:lpstr>PowerPoint Presentation</vt:lpstr>
      <vt:lpstr>Current Example</vt:lpstr>
      <vt:lpstr>Composite Pattern</vt:lpstr>
      <vt:lpstr>PowerPoint Presentation</vt:lpstr>
      <vt:lpstr>PowerPoint Presentation</vt:lpstr>
      <vt:lpstr>PowerPoint Presentation</vt:lpstr>
      <vt:lpstr>Decorator Pattern</vt:lpstr>
      <vt:lpstr>PowerPoint Presentation</vt:lpstr>
      <vt:lpstr>PowerPoint Presentation</vt:lpstr>
      <vt:lpstr>PowerPoint Presentation</vt:lpstr>
      <vt:lpstr>PowerPoint Presentation</vt:lpstr>
      <vt:lpstr>Facade Pattern</vt:lpstr>
      <vt:lpstr>PowerPoint Presentation</vt:lpstr>
      <vt:lpstr>PowerPoint Presentation</vt:lpstr>
      <vt:lpstr>PowerPoint Presentation</vt:lpstr>
      <vt:lpstr>PowerPoint Presentation</vt:lpstr>
      <vt:lpstr>Facade Pattern</vt:lpstr>
      <vt:lpstr>PowerPoint Presentation</vt:lpstr>
      <vt:lpstr>PowerPoint Presentation</vt:lpstr>
      <vt:lpstr>PowerPoint Presentation</vt:lpstr>
      <vt:lpstr>PowerPoint Presentation</vt:lpstr>
      <vt:lpstr>Flyweight Pattern</vt:lpstr>
      <vt:lpstr>PowerPoint Presentation</vt:lpstr>
      <vt:lpstr>PowerPoint Presentation</vt:lpstr>
      <vt:lpstr>PowerPoint Presentation</vt:lpstr>
      <vt:lpstr>PowerPoint Presentation</vt:lpstr>
      <vt:lpstr>Proxy Pattern</vt:lpstr>
      <vt:lpstr>PowerPoint Presentation</vt:lpstr>
      <vt:lpstr>PowerPoint Presentation</vt:lpstr>
      <vt:lpstr>PowerPoint Presentation</vt:lpstr>
      <vt:lpstr>PowerPoint Presentation</vt:lpstr>
      <vt:lpstr>Chain of Responsibility Pattern</vt:lpstr>
      <vt:lpstr>PowerPoint Presentation</vt:lpstr>
      <vt:lpstr>PowerPoint Presentation</vt:lpstr>
      <vt:lpstr>PowerPoint Presentation</vt:lpstr>
      <vt:lpstr>PowerPoint Presentation</vt:lpstr>
      <vt:lpstr>Command Pattern</vt:lpstr>
      <vt:lpstr>PowerPoint Presentation</vt:lpstr>
      <vt:lpstr>PowerPoint Presentation</vt:lpstr>
      <vt:lpstr>PowerPoint Presentation</vt:lpstr>
      <vt:lpstr>PowerPoint Presentation</vt:lpstr>
      <vt:lpstr>Interpreter Pattern</vt:lpstr>
      <vt:lpstr>PowerPoint Presentation</vt:lpstr>
      <vt:lpstr>PowerPoint Presentation</vt:lpstr>
      <vt:lpstr>PowerPoint Presentation</vt:lpstr>
      <vt:lpstr>PowerPoint Presentation</vt:lpstr>
      <vt:lpstr>Iterator Pattern</vt:lpstr>
      <vt:lpstr>PowerPoint Presentation</vt:lpstr>
      <vt:lpstr>PowerPoint Presentation</vt:lpstr>
      <vt:lpstr>PowerPoint Presentation</vt:lpstr>
      <vt:lpstr>PowerPoint Presentation</vt:lpstr>
      <vt:lpstr>Mediator Pattern</vt:lpstr>
      <vt:lpstr>PowerPoint Presentation</vt:lpstr>
      <vt:lpstr>PowerPoint Presentation</vt:lpstr>
      <vt:lpstr>PowerPoint Presentation</vt:lpstr>
      <vt:lpstr>PowerPoint Presentation</vt:lpstr>
      <vt:lpstr>Memento Pattern</vt:lpstr>
      <vt:lpstr>PowerPoint Presentation</vt:lpstr>
      <vt:lpstr>PowerPoint Presentation</vt:lpstr>
      <vt:lpstr>PowerPoint Presentation</vt:lpstr>
      <vt:lpstr>PowerPoint Presentation</vt:lpstr>
      <vt:lpstr>Observer Pattern</vt:lpstr>
      <vt:lpstr>PowerPoint Presentation</vt:lpstr>
      <vt:lpstr>PowerPoint Presentation</vt:lpstr>
      <vt:lpstr>PowerPoint Presentation</vt:lpstr>
      <vt:lpstr>PowerPoint Presentation</vt:lpstr>
      <vt:lpstr>State Pattern</vt:lpstr>
      <vt:lpstr>PowerPoint Presentation</vt:lpstr>
      <vt:lpstr>PowerPoint Presentation</vt:lpstr>
      <vt:lpstr>PowerPoint Presentation</vt:lpstr>
      <vt:lpstr>PowerPoint Presentation</vt:lpstr>
      <vt:lpstr>Strategy Pattern</vt:lpstr>
      <vt:lpstr>PowerPoint Presentation</vt:lpstr>
      <vt:lpstr>PowerPoint Presentation</vt:lpstr>
      <vt:lpstr>PowerPoint Presentation</vt:lpstr>
      <vt:lpstr>PowerPoint Presentation</vt:lpstr>
      <vt:lpstr>Template Pattern</vt:lpstr>
      <vt:lpstr>PowerPoint Presentation</vt:lpstr>
      <vt:lpstr>PowerPoint Presentation</vt:lpstr>
      <vt:lpstr>PowerPoint Presentation</vt:lpstr>
      <vt:lpstr>PowerPoint Presentation</vt:lpstr>
      <vt:lpstr>Visitor Pattern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 Pattern</dc:title>
  <dc:creator>Shah, Sagar K</dc:creator>
  <cp:lastModifiedBy>Shah, Sagar K</cp:lastModifiedBy>
  <cp:revision>1</cp:revision>
  <dcterms:created xsi:type="dcterms:W3CDTF">2019-12-11T01:52:05Z</dcterms:created>
  <dcterms:modified xsi:type="dcterms:W3CDTF">2019-12-11T04:22:48Z</dcterms:modified>
</cp:coreProperties>
</file>